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73" r:id="rId2"/>
    <p:sldId id="274" r:id="rId3"/>
    <p:sldId id="276" r:id="rId4"/>
    <p:sldId id="283" r:id="rId5"/>
    <p:sldId id="280" r:id="rId6"/>
    <p:sldId id="281" r:id="rId7"/>
    <p:sldId id="282" r:id="rId8"/>
  </p:sldIdLst>
  <p:sldSz cx="12192000" cy="6858000"/>
  <p:notesSz cx="20104100" cy="11309350"/>
  <p:embeddedFontLst>
    <p:embeddedFont>
      <p:font typeface="Arial Black" panose="020B0A04020102020204" pitchFamily="34" charset="0"/>
      <p:bold r:id="rId10"/>
    </p:embeddedFont>
    <p:embeddedFont>
      <p:font typeface="Lucida Sans" panose="020B0602030504020204" pitchFamily="34" charset="0"/>
      <p:regular r:id="rId11"/>
      <p:bold r:id="rId12"/>
      <p:italic r:id="rId13"/>
      <p:boldItalic r:id="rId14"/>
    </p:embeddedFont>
    <p:embeddedFont>
      <p:font typeface="Montserrat" pitchFamily="2" charset="0"/>
      <p:regular r:id="rId15"/>
      <p:bold r:id="rId16"/>
      <p:italic r:id="rId17"/>
      <p:boldItalic r:id="rId18"/>
    </p:embeddedFont>
    <p:embeddedFont>
      <p:font typeface="Montserrat Black" pitchFamily="2" charset="0"/>
      <p:bold r:id="rId19"/>
      <p:boldItalic r:id="rId20"/>
    </p:embeddedFont>
    <p:embeddedFont>
      <p:font typeface="Montserrat Light" pitchFamily="2" charset="0"/>
      <p:regular r:id="rId21"/>
      <p:italic r:id="rId22"/>
    </p:embeddedFont>
    <p:embeddedFont>
      <p:font typeface="Montserrat Medium" pitchFamily="2" charset="0"/>
      <p:regular r:id="rId23"/>
      <p:italic r:id="rId24"/>
    </p:embeddedFont>
    <p:embeddedFont>
      <p:font typeface="Montserrat SemiBold" pitchFamily="2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Ibhdu2h27Y66x+GSMI1HLHSx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CA8"/>
    <a:srgbClr val="08457A"/>
    <a:srgbClr val="3077BC"/>
    <a:srgbClr val="13A2DD"/>
    <a:srgbClr val="C8E6FA"/>
    <a:srgbClr val="874594"/>
    <a:srgbClr val="6FC3BB"/>
    <a:srgbClr val="DE3729"/>
    <a:srgbClr val="C5D438"/>
    <a:srgbClr val="FCC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4365" autoAdjust="0"/>
  </p:normalViewPr>
  <p:slideViewPr>
    <p:cSldViewPr snapToGrid="0">
      <p:cViewPr varScale="1">
        <p:scale>
          <a:sx n="105" d="100"/>
          <a:sy n="105" d="100"/>
        </p:scale>
        <p:origin x="486" y="114"/>
      </p:cViewPr>
      <p:guideLst>
        <p:guide orient="horz" pos="1746"/>
        <p:guide pos="1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221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>
          <a:extLst>
            <a:ext uri="{FF2B5EF4-FFF2-40B4-BE49-F238E27FC236}">
              <a16:creationId xmlns:a16="http://schemas.microsoft.com/office/drawing/2014/main" id="{E0FA6E0C-BD6D-17DB-0AEC-1320F630B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0bd807059b_0_33:notes">
            <a:extLst>
              <a:ext uri="{FF2B5EF4-FFF2-40B4-BE49-F238E27FC236}">
                <a16:creationId xmlns:a16="http://schemas.microsoft.com/office/drawing/2014/main" id="{7DB286E7-AFF0-F946-2327-874E0FDF1F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g30bd807059b_0_33:notes">
            <a:extLst>
              <a:ext uri="{FF2B5EF4-FFF2-40B4-BE49-F238E27FC236}">
                <a16:creationId xmlns:a16="http://schemas.microsoft.com/office/drawing/2014/main" id="{A562A7B9-44D9-5EA5-1498-B01FD931BB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29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>
          <a:extLst>
            <a:ext uri="{FF2B5EF4-FFF2-40B4-BE49-F238E27FC236}">
              <a16:creationId xmlns:a16="http://schemas.microsoft.com/office/drawing/2014/main" id="{24CDB5C1-423F-7DDD-2A21-73CB6376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0bd807059b_0_33:notes">
            <a:extLst>
              <a:ext uri="{FF2B5EF4-FFF2-40B4-BE49-F238E27FC236}">
                <a16:creationId xmlns:a16="http://schemas.microsoft.com/office/drawing/2014/main" id="{80FBEB29-08A3-EF7B-306F-136ACE17CC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g30bd807059b_0_33:notes">
            <a:extLst>
              <a:ext uri="{FF2B5EF4-FFF2-40B4-BE49-F238E27FC236}">
                <a16:creationId xmlns:a16="http://schemas.microsoft.com/office/drawing/2014/main" id="{07E410B8-F5F5-69F8-1754-87790CD000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911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863930A3-D6FE-2565-C537-15DE53756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761EB713-2079-4A47-A633-228A705CB7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:notes">
            <a:extLst>
              <a:ext uri="{FF2B5EF4-FFF2-40B4-BE49-F238E27FC236}">
                <a16:creationId xmlns:a16="http://schemas.microsoft.com/office/drawing/2014/main" id="{30ED092F-0A8A-F02B-9416-8EB7324FDE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828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EF193FC7-8D8B-84F6-FB5C-7EAB86BF2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CBE0B4E-1CB1-66AD-4E8C-9551142174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:notes">
            <a:extLst>
              <a:ext uri="{FF2B5EF4-FFF2-40B4-BE49-F238E27FC236}">
                <a16:creationId xmlns:a16="http://schemas.microsoft.com/office/drawing/2014/main" id="{E84AE1DF-B8A6-814C-B1D1-3A607467F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5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F7701561-826D-1279-21FB-0FD83DDD9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B1C39284-CCAD-9FFA-AE73-13CFFF8B31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>
            <a:extLst>
              <a:ext uri="{FF2B5EF4-FFF2-40B4-BE49-F238E27FC236}">
                <a16:creationId xmlns:a16="http://schemas.microsoft.com/office/drawing/2014/main" id="{E4127DCE-FEAC-6237-A503-4128BD56CC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79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62777865-F705-5E69-C705-C8ECB9EA0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8D903A03-922B-7D9E-8448-76797A1B38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:notes">
            <a:extLst>
              <a:ext uri="{FF2B5EF4-FFF2-40B4-BE49-F238E27FC236}">
                <a16:creationId xmlns:a16="http://schemas.microsoft.com/office/drawing/2014/main" id="{6C987CB5-AC18-1224-6CFA-45A303723D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14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8DAC2F1C-AB2B-490D-AE17-3C119F08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>
            <a:extLst>
              <a:ext uri="{FF2B5EF4-FFF2-40B4-BE49-F238E27FC236}">
                <a16:creationId xmlns:a16="http://schemas.microsoft.com/office/drawing/2014/main" id="{F7CACCF8-B569-4316-CE89-8E147E319F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>
            <a:extLst>
              <a:ext uri="{FF2B5EF4-FFF2-40B4-BE49-F238E27FC236}">
                <a16:creationId xmlns:a16="http://schemas.microsoft.com/office/drawing/2014/main" id="{BFF55D0C-6A21-E82B-63D4-7D9DB5064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01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349511" y="1081380"/>
            <a:ext cx="11492979" cy="39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47" b="1" i="0">
                <a:solidFill>
                  <a:srgbClr val="155BA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349311" y="1918492"/>
            <a:ext cx="5328898" cy="13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77246" lvl="0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 sz="879" b="1" i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554492" lvl="1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831738" lvl="2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108984" lvl="3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386230" lvl="4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663476" lvl="5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1940723" lvl="6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217969" lvl="7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495215" lvl="8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778241" y="6377941"/>
            <a:ext cx="280416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1" cy="39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47" b="1" i="0">
                <a:solidFill>
                  <a:srgbClr val="155BA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3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79" b="1" i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778241" y="6377941"/>
            <a:ext cx="280416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349511" y="1081380"/>
            <a:ext cx="11492979" cy="39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47" b="1" i="0">
                <a:solidFill>
                  <a:srgbClr val="155BA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77246" lvl="0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554492" lvl="1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831738" lvl="2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108984" lvl="3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386230" lvl="4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663476" lvl="5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1940723" lvl="6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217969" lvl="7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495215" lvl="8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77246" lvl="0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554492" lvl="1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831738" lvl="2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108984" lvl="3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386230" lvl="4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663476" lvl="5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1940723" lvl="6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217969" lvl="7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495215" lvl="8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778241" y="6377941"/>
            <a:ext cx="280416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49511" y="1081380"/>
            <a:ext cx="11492979" cy="39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47" b="1" i="0">
                <a:solidFill>
                  <a:srgbClr val="155BA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778241" y="6377941"/>
            <a:ext cx="280416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49511" y="1081380"/>
            <a:ext cx="114929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155BA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49311" y="1918492"/>
            <a:ext cx="5328898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5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92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92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092"/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778241" y="6377941"/>
            <a:ext cx="2804160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092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092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092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092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092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092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092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092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09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">
          <a:extLst>
            <a:ext uri="{FF2B5EF4-FFF2-40B4-BE49-F238E27FC236}">
              <a16:creationId xmlns:a16="http://schemas.microsoft.com/office/drawing/2014/main" id="{EB7BFAE3-4284-52CD-7976-7BAA95B10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0bd807059b_0_33">
            <a:extLst>
              <a:ext uri="{FF2B5EF4-FFF2-40B4-BE49-F238E27FC236}">
                <a16:creationId xmlns:a16="http://schemas.microsoft.com/office/drawing/2014/main" id="{19D162CF-DD39-B0E4-3549-9AA509C138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988" y="4218326"/>
            <a:ext cx="117810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r>
              <a:rPr lang="es-PE" sz="3600" b="0" dirty="0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REDACTA ACÁ TU NOMBRE (</a:t>
            </a:r>
            <a:r>
              <a:rPr lang="es-PE" sz="3600" b="0" dirty="0" err="1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arial</a:t>
            </a:r>
            <a:r>
              <a:rPr lang="es-PE" sz="3600" b="0" dirty="0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 </a:t>
            </a:r>
            <a:r>
              <a:rPr lang="es-PE" sz="3600" b="0" dirty="0" err="1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black</a:t>
            </a:r>
            <a:r>
              <a:rPr lang="es-PE" sz="3600" b="0" dirty="0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 36)</a:t>
            </a:r>
            <a:endParaRPr sz="3600" b="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" name="Google Shape;43;g30bd807059b_0_33">
            <a:extLst>
              <a:ext uri="{FF2B5EF4-FFF2-40B4-BE49-F238E27FC236}">
                <a16:creationId xmlns:a16="http://schemas.microsoft.com/office/drawing/2014/main" id="{35B5BDFF-2F18-B5D7-ADF9-914BFCB84593}"/>
              </a:ext>
            </a:extLst>
          </p:cNvPr>
          <p:cNvSpPr txBox="1">
            <a:spLocks/>
          </p:cNvSpPr>
          <p:nvPr/>
        </p:nvSpPr>
        <p:spPr>
          <a:xfrm>
            <a:off x="626262" y="4772324"/>
            <a:ext cx="7167510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1" i="0" u="none" strike="noStrike" cap="none">
                <a:solidFill>
                  <a:srgbClr val="155BA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200" b="0" dirty="0">
                <a:solidFill>
                  <a:srgbClr val="07497F"/>
                </a:solidFill>
                <a:latin typeface="+mn-lt"/>
                <a:ea typeface="Montserrat Black"/>
                <a:cs typeface="Montserrat Black"/>
                <a:sym typeface="Montserrat Black"/>
              </a:rPr>
              <a:t>Redacta acá tu profesión y la unidad orgánica / institución a la que pertenece (</a:t>
            </a:r>
            <a:r>
              <a:rPr lang="es-ES" sz="2200" b="0" dirty="0" err="1">
                <a:solidFill>
                  <a:srgbClr val="07497F"/>
                </a:solidFill>
                <a:latin typeface="+mn-lt"/>
                <a:ea typeface="Montserrat Black"/>
                <a:cs typeface="Montserrat Black"/>
                <a:sym typeface="Montserrat Black"/>
              </a:rPr>
              <a:t>arial</a:t>
            </a:r>
            <a:r>
              <a:rPr lang="es-ES" sz="2200" b="0" dirty="0">
                <a:solidFill>
                  <a:srgbClr val="07497F"/>
                </a:solidFill>
                <a:latin typeface="+mn-lt"/>
                <a:ea typeface="Montserrat Black"/>
                <a:cs typeface="Montserrat Black"/>
                <a:sym typeface="Montserrat Black"/>
              </a:rPr>
              <a:t> 22)</a:t>
            </a:r>
            <a:endParaRPr lang="es-ES" sz="2200" b="0" dirty="0">
              <a:latin typeface="+mn-lt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DD1AF1-0628-D7AD-7F64-F1B6DE76164F}"/>
              </a:ext>
            </a:extLst>
          </p:cNvPr>
          <p:cNvSpPr/>
          <p:nvPr/>
        </p:nvSpPr>
        <p:spPr>
          <a:xfrm>
            <a:off x="410989" y="4787726"/>
            <a:ext cx="70289" cy="292912"/>
          </a:xfrm>
          <a:prstGeom prst="rect">
            <a:avLst/>
          </a:prstGeom>
          <a:solidFill>
            <a:srgbClr val="0749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515"/>
          </a:p>
        </p:txBody>
      </p:sp>
      <p:grpSp>
        <p:nvGrpSpPr>
          <p:cNvPr id="518" name="Grupo 517">
            <a:extLst>
              <a:ext uri="{FF2B5EF4-FFF2-40B4-BE49-F238E27FC236}">
                <a16:creationId xmlns:a16="http://schemas.microsoft.com/office/drawing/2014/main" id="{EDF7FE0F-DB64-8802-8FBD-FA0CF5E256FD}"/>
              </a:ext>
            </a:extLst>
          </p:cNvPr>
          <p:cNvGrpSpPr/>
          <p:nvPr/>
        </p:nvGrpSpPr>
        <p:grpSpPr>
          <a:xfrm>
            <a:off x="363241" y="211186"/>
            <a:ext cx="3324708" cy="478810"/>
            <a:chOff x="598306" y="348261"/>
            <a:chExt cx="5482689" cy="789594"/>
          </a:xfrm>
        </p:grpSpPr>
        <p:grpSp>
          <p:nvGrpSpPr>
            <p:cNvPr id="6" name="Gráfico 1">
              <a:extLst>
                <a:ext uri="{FF2B5EF4-FFF2-40B4-BE49-F238E27FC236}">
                  <a16:creationId xmlns:a16="http://schemas.microsoft.com/office/drawing/2014/main" id="{3F477D8B-CF4C-1569-2F57-BA9273B9C483}"/>
                </a:ext>
              </a:extLst>
            </p:cNvPr>
            <p:cNvGrpSpPr/>
            <p:nvPr/>
          </p:nvGrpSpPr>
          <p:grpSpPr>
            <a:xfrm>
              <a:off x="598306" y="453598"/>
              <a:ext cx="2309249" cy="491293"/>
              <a:chOff x="598306" y="453598"/>
              <a:chExt cx="2309249" cy="491293"/>
            </a:xfrm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81B38574-0302-B6AD-DA89-FFCC3686FAFA}"/>
                  </a:ext>
                </a:extLst>
              </p:cNvPr>
              <p:cNvSpPr/>
              <p:nvPr/>
            </p:nvSpPr>
            <p:spPr>
              <a:xfrm>
                <a:off x="598306" y="453598"/>
                <a:ext cx="2309249" cy="491293"/>
              </a:xfrm>
              <a:custGeom>
                <a:avLst/>
                <a:gdLst>
                  <a:gd name="connsiteX0" fmla="*/ 0 w 2309249"/>
                  <a:gd name="connsiteY0" fmla="*/ 0 h 491293"/>
                  <a:gd name="connsiteX1" fmla="*/ 2309249 w 2309249"/>
                  <a:gd name="connsiteY1" fmla="*/ 0 h 491293"/>
                  <a:gd name="connsiteX2" fmla="*/ 2309249 w 2309249"/>
                  <a:gd name="connsiteY2" fmla="*/ 491294 h 491293"/>
                  <a:gd name="connsiteX3" fmla="*/ 0 w 2309249"/>
                  <a:gd name="connsiteY3" fmla="*/ 491294 h 49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9249" h="491293">
                    <a:moveTo>
                      <a:pt x="0" y="0"/>
                    </a:moveTo>
                    <a:lnTo>
                      <a:pt x="2309249" y="0"/>
                    </a:lnTo>
                    <a:lnTo>
                      <a:pt x="2309249" y="491294"/>
                    </a:lnTo>
                    <a:lnTo>
                      <a:pt x="0" y="491294"/>
                    </a:lnTo>
                    <a:close/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4E7D4626-09F4-DB9D-AFF3-CFACF526547F}"/>
                  </a:ext>
                </a:extLst>
              </p:cNvPr>
              <p:cNvSpPr/>
              <p:nvPr/>
            </p:nvSpPr>
            <p:spPr>
              <a:xfrm>
                <a:off x="1540267" y="475796"/>
                <a:ext cx="1344880" cy="446687"/>
              </a:xfrm>
              <a:custGeom>
                <a:avLst/>
                <a:gdLst>
                  <a:gd name="connsiteX0" fmla="*/ 0 w 1344880"/>
                  <a:gd name="connsiteY0" fmla="*/ 0 h 446687"/>
                  <a:gd name="connsiteX1" fmla="*/ 1344881 w 1344880"/>
                  <a:gd name="connsiteY1" fmla="*/ 0 h 446687"/>
                  <a:gd name="connsiteX2" fmla="*/ 1344881 w 1344880"/>
                  <a:gd name="connsiteY2" fmla="*/ 446688 h 446687"/>
                  <a:gd name="connsiteX3" fmla="*/ 0 w 1344880"/>
                  <a:gd name="connsiteY3" fmla="*/ 446688 h 44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4880" h="446687">
                    <a:moveTo>
                      <a:pt x="0" y="0"/>
                    </a:moveTo>
                    <a:lnTo>
                      <a:pt x="1344881" y="0"/>
                    </a:lnTo>
                    <a:lnTo>
                      <a:pt x="1344881" y="446688"/>
                    </a:lnTo>
                    <a:lnTo>
                      <a:pt x="0" y="446688"/>
                    </a:lnTo>
                    <a:close/>
                  </a:path>
                </a:pathLst>
              </a:custGeom>
              <a:solidFill>
                <a:srgbClr val="595957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05BEC2F3-A307-3415-44F5-07E855388EBE}"/>
                  </a:ext>
                </a:extLst>
              </p:cNvPr>
              <p:cNvSpPr/>
              <p:nvPr/>
            </p:nvSpPr>
            <p:spPr>
              <a:xfrm>
                <a:off x="1618798" y="646472"/>
                <a:ext cx="85233" cy="78741"/>
              </a:xfrm>
              <a:custGeom>
                <a:avLst/>
                <a:gdLst>
                  <a:gd name="connsiteX0" fmla="*/ 83767 w 85233"/>
                  <a:gd name="connsiteY0" fmla="*/ 1256 h 78741"/>
                  <a:gd name="connsiteX1" fmla="*/ 82301 w 85233"/>
                  <a:gd name="connsiteY1" fmla="*/ 419 h 78741"/>
                  <a:gd name="connsiteX2" fmla="*/ 80416 w 85233"/>
                  <a:gd name="connsiteY2" fmla="*/ 209 h 78741"/>
                  <a:gd name="connsiteX3" fmla="*/ 73715 w 85233"/>
                  <a:gd name="connsiteY3" fmla="*/ 209 h 78741"/>
                  <a:gd name="connsiteX4" fmla="*/ 70993 w 85233"/>
                  <a:gd name="connsiteY4" fmla="*/ 628 h 78741"/>
                  <a:gd name="connsiteX5" fmla="*/ 68689 w 85233"/>
                  <a:gd name="connsiteY5" fmla="*/ 1675 h 78741"/>
                  <a:gd name="connsiteX6" fmla="*/ 66804 w 85233"/>
                  <a:gd name="connsiteY6" fmla="*/ 3769 h 78741"/>
                  <a:gd name="connsiteX7" fmla="*/ 65338 w 85233"/>
                  <a:gd name="connsiteY7" fmla="*/ 6911 h 78741"/>
                  <a:gd name="connsiteX8" fmla="*/ 42302 w 85233"/>
                  <a:gd name="connsiteY8" fmla="*/ 62406 h 78741"/>
                  <a:gd name="connsiteX9" fmla="*/ 20313 w 85233"/>
                  <a:gd name="connsiteY9" fmla="*/ 6701 h 78741"/>
                  <a:gd name="connsiteX10" fmla="*/ 19057 w 85233"/>
                  <a:gd name="connsiteY10" fmla="*/ 3769 h 78741"/>
                  <a:gd name="connsiteX11" fmla="*/ 17172 w 85233"/>
                  <a:gd name="connsiteY11" fmla="*/ 1675 h 78741"/>
                  <a:gd name="connsiteX12" fmla="*/ 14450 w 85233"/>
                  <a:gd name="connsiteY12" fmla="*/ 419 h 78741"/>
                  <a:gd name="connsiteX13" fmla="*/ 10890 w 85233"/>
                  <a:gd name="connsiteY13" fmla="*/ 0 h 78741"/>
                  <a:gd name="connsiteX14" fmla="*/ 4607 w 85233"/>
                  <a:gd name="connsiteY14" fmla="*/ 0 h 78741"/>
                  <a:gd name="connsiteX15" fmla="*/ 1466 w 85233"/>
                  <a:gd name="connsiteY15" fmla="*/ 1256 h 78741"/>
                  <a:gd name="connsiteX16" fmla="*/ 0 w 85233"/>
                  <a:gd name="connsiteY16" fmla="*/ 5026 h 78741"/>
                  <a:gd name="connsiteX17" fmla="*/ 0 w 85233"/>
                  <a:gd name="connsiteY17" fmla="*/ 76228 h 78741"/>
                  <a:gd name="connsiteX18" fmla="*/ 209 w 85233"/>
                  <a:gd name="connsiteY18" fmla="*/ 77275 h 78741"/>
                  <a:gd name="connsiteX19" fmla="*/ 1256 w 85233"/>
                  <a:gd name="connsiteY19" fmla="*/ 78113 h 78741"/>
                  <a:gd name="connsiteX20" fmla="*/ 2932 w 85233"/>
                  <a:gd name="connsiteY20" fmla="*/ 78532 h 78741"/>
                  <a:gd name="connsiteX21" fmla="*/ 5445 w 85233"/>
                  <a:gd name="connsiteY21" fmla="*/ 78532 h 78741"/>
                  <a:gd name="connsiteX22" fmla="*/ 7958 w 85233"/>
                  <a:gd name="connsiteY22" fmla="*/ 78532 h 78741"/>
                  <a:gd name="connsiteX23" fmla="*/ 9633 w 85233"/>
                  <a:gd name="connsiteY23" fmla="*/ 78113 h 78741"/>
                  <a:gd name="connsiteX24" fmla="*/ 10680 w 85233"/>
                  <a:gd name="connsiteY24" fmla="*/ 77485 h 78741"/>
                  <a:gd name="connsiteX25" fmla="*/ 10890 w 85233"/>
                  <a:gd name="connsiteY25" fmla="*/ 76437 h 78741"/>
                  <a:gd name="connsiteX26" fmla="*/ 10890 w 85233"/>
                  <a:gd name="connsiteY26" fmla="*/ 10680 h 78741"/>
                  <a:gd name="connsiteX27" fmla="*/ 36439 w 85233"/>
                  <a:gd name="connsiteY27" fmla="*/ 76856 h 78741"/>
                  <a:gd name="connsiteX28" fmla="*/ 36857 w 85233"/>
                  <a:gd name="connsiteY28" fmla="*/ 77694 h 78741"/>
                  <a:gd name="connsiteX29" fmla="*/ 37905 w 85233"/>
                  <a:gd name="connsiteY29" fmla="*/ 78322 h 78741"/>
                  <a:gd name="connsiteX30" fmla="*/ 39370 w 85233"/>
                  <a:gd name="connsiteY30" fmla="*/ 78741 h 78741"/>
                  <a:gd name="connsiteX31" fmla="*/ 41674 w 85233"/>
                  <a:gd name="connsiteY31" fmla="*/ 78741 h 78741"/>
                  <a:gd name="connsiteX32" fmla="*/ 43768 w 85233"/>
                  <a:gd name="connsiteY32" fmla="*/ 78741 h 78741"/>
                  <a:gd name="connsiteX33" fmla="*/ 45444 w 85233"/>
                  <a:gd name="connsiteY33" fmla="*/ 78322 h 78741"/>
                  <a:gd name="connsiteX34" fmla="*/ 46491 w 85233"/>
                  <a:gd name="connsiteY34" fmla="*/ 77694 h 78741"/>
                  <a:gd name="connsiteX35" fmla="*/ 47119 w 85233"/>
                  <a:gd name="connsiteY35" fmla="*/ 76856 h 78741"/>
                  <a:gd name="connsiteX36" fmla="*/ 73924 w 85233"/>
                  <a:gd name="connsiteY36" fmla="*/ 10471 h 78741"/>
                  <a:gd name="connsiteX37" fmla="*/ 73924 w 85233"/>
                  <a:gd name="connsiteY37" fmla="*/ 76437 h 78741"/>
                  <a:gd name="connsiteX38" fmla="*/ 74343 w 85233"/>
                  <a:gd name="connsiteY38" fmla="*/ 77485 h 78741"/>
                  <a:gd name="connsiteX39" fmla="*/ 75390 w 85233"/>
                  <a:gd name="connsiteY39" fmla="*/ 78113 h 78741"/>
                  <a:gd name="connsiteX40" fmla="*/ 77066 w 85233"/>
                  <a:gd name="connsiteY40" fmla="*/ 78532 h 78741"/>
                  <a:gd name="connsiteX41" fmla="*/ 79579 w 85233"/>
                  <a:gd name="connsiteY41" fmla="*/ 78532 h 78741"/>
                  <a:gd name="connsiteX42" fmla="*/ 82092 w 85233"/>
                  <a:gd name="connsiteY42" fmla="*/ 78532 h 78741"/>
                  <a:gd name="connsiteX43" fmla="*/ 83767 w 85233"/>
                  <a:gd name="connsiteY43" fmla="*/ 78113 h 78741"/>
                  <a:gd name="connsiteX44" fmla="*/ 84814 w 85233"/>
                  <a:gd name="connsiteY44" fmla="*/ 77485 h 78741"/>
                  <a:gd name="connsiteX45" fmla="*/ 85233 w 85233"/>
                  <a:gd name="connsiteY45" fmla="*/ 76437 h 78741"/>
                  <a:gd name="connsiteX46" fmla="*/ 85233 w 85233"/>
                  <a:gd name="connsiteY46" fmla="*/ 5235 h 78741"/>
                  <a:gd name="connsiteX47" fmla="*/ 84814 w 85233"/>
                  <a:gd name="connsiteY47" fmla="*/ 2932 h 78741"/>
                  <a:gd name="connsiteX48" fmla="*/ 83767 w 85233"/>
                  <a:gd name="connsiteY48" fmla="*/ 1466 h 7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5233" h="78741">
                    <a:moveTo>
                      <a:pt x="83767" y="1256"/>
                    </a:moveTo>
                    <a:cubicBezTo>
                      <a:pt x="83767" y="1256"/>
                      <a:pt x="82720" y="419"/>
                      <a:pt x="82301" y="419"/>
                    </a:cubicBezTo>
                    <a:cubicBezTo>
                      <a:pt x="81673" y="419"/>
                      <a:pt x="81045" y="209"/>
                      <a:pt x="80416" y="209"/>
                    </a:cubicBezTo>
                    <a:lnTo>
                      <a:pt x="73715" y="209"/>
                    </a:lnTo>
                    <a:cubicBezTo>
                      <a:pt x="72668" y="209"/>
                      <a:pt x="71621" y="209"/>
                      <a:pt x="70993" y="628"/>
                    </a:cubicBezTo>
                    <a:cubicBezTo>
                      <a:pt x="70155" y="838"/>
                      <a:pt x="69527" y="1256"/>
                      <a:pt x="68689" y="1675"/>
                    </a:cubicBezTo>
                    <a:cubicBezTo>
                      <a:pt x="68061" y="2304"/>
                      <a:pt x="67432" y="2932"/>
                      <a:pt x="66804" y="3769"/>
                    </a:cubicBezTo>
                    <a:cubicBezTo>
                      <a:pt x="66176" y="4607"/>
                      <a:pt x="65757" y="5654"/>
                      <a:pt x="65338" y="6911"/>
                    </a:cubicBezTo>
                    <a:lnTo>
                      <a:pt x="42302" y="62406"/>
                    </a:lnTo>
                    <a:lnTo>
                      <a:pt x="20313" y="6701"/>
                    </a:lnTo>
                    <a:cubicBezTo>
                      <a:pt x="19895" y="5654"/>
                      <a:pt x="19476" y="4607"/>
                      <a:pt x="19057" y="3769"/>
                    </a:cubicBezTo>
                    <a:cubicBezTo>
                      <a:pt x="18429" y="2932"/>
                      <a:pt x="17800" y="2304"/>
                      <a:pt x="17172" y="1675"/>
                    </a:cubicBezTo>
                    <a:cubicBezTo>
                      <a:pt x="16335" y="1047"/>
                      <a:pt x="15497" y="628"/>
                      <a:pt x="14450" y="419"/>
                    </a:cubicBezTo>
                    <a:cubicBezTo>
                      <a:pt x="13403" y="209"/>
                      <a:pt x="12356" y="0"/>
                      <a:pt x="10890" y="0"/>
                    </a:cubicBezTo>
                    <a:lnTo>
                      <a:pt x="4607" y="0"/>
                    </a:lnTo>
                    <a:cubicBezTo>
                      <a:pt x="3351" y="0"/>
                      <a:pt x="2304" y="419"/>
                      <a:pt x="1466" y="1256"/>
                    </a:cubicBezTo>
                    <a:cubicBezTo>
                      <a:pt x="419" y="2094"/>
                      <a:pt x="0" y="3351"/>
                      <a:pt x="0" y="5026"/>
                    </a:cubicBezTo>
                    <a:lnTo>
                      <a:pt x="0" y="76228"/>
                    </a:lnTo>
                    <a:cubicBezTo>
                      <a:pt x="0" y="76228"/>
                      <a:pt x="0" y="77066"/>
                      <a:pt x="209" y="77275"/>
                    </a:cubicBezTo>
                    <a:cubicBezTo>
                      <a:pt x="209" y="77694"/>
                      <a:pt x="838" y="77903"/>
                      <a:pt x="1256" y="78113"/>
                    </a:cubicBezTo>
                    <a:cubicBezTo>
                      <a:pt x="1675" y="78113"/>
                      <a:pt x="2304" y="78322"/>
                      <a:pt x="2932" y="78532"/>
                    </a:cubicBezTo>
                    <a:cubicBezTo>
                      <a:pt x="3560" y="78532"/>
                      <a:pt x="4398" y="78532"/>
                      <a:pt x="5445" y="78532"/>
                    </a:cubicBezTo>
                    <a:cubicBezTo>
                      <a:pt x="6492" y="78532"/>
                      <a:pt x="7330" y="78532"/>
                      <a:pt x="7958" y="78532"/>
                    </a:cubicBezTo>
                    <a:cubicBezTo>
                      <a:pt x="8586" y="78532"/>
                      <a:pt x="9214" y="78322"/>
                      <a:pt x="9633" y="78113"/>
                    </a:cubicBezTo>
                    <a:cubicBezTo>
                      <a:pt x="10052" y="78113"/>
                      <a:pt x="10471" y="77694"/>
                      <a:pt x="10680" y="77485"/>
                    </a:cubicBezTo>
                    <a:cubicBezTo>
                      <a:pt x="10680" y="77275"/>
                      <a:pt x="10890" y="76856"/>
                      <a:pt x="10890" y="76437"/>
                    </a:cubicBezTo>
                    <a:lnTo>
                      <a:pt x="10890" y="10680"/>
                    </a:lnTo>
                    <a:lnTo>
                      <a:pt x="36439" y="76856"/>
                    </a:lnTo>
                    <a:cubicBezTo>
                      <a:pt x="36439" y="76856"/>
                      <a:pt x="36648" y="77275"/>
                      <a:pt x="36857" y="77694"/>
                    </a:cubicBezTo>
                    <a:cubicBezTo>
                      <a:pt x="37067" y="77903"/>
                      <a:pt x="37486" y="78113"/>
                      <a:pt x="37905" y="78322"/>
                    </a:cubicBezTo>
                    <a:cubicBezTo>
                      <a:pt x="38323" y="78322"/>
                      <a:pt x="38742" y="78532"/>
                      <a:pt x="39370" y="78741"/>
                    </a:cubicBezTo>
                    <a:cubicBezTo>
                      <a:pt x="39999" y="78741"/>
                      <a:pt x="40836" y="78741"/>
                      <a:pt x="41674" y="78741"/>
                    </a:cubicBezTo>
                    <a:cubicBezTo>
                      <a:pt x="42512" y="78741"/>
                      <a:pt x="43140" y="78741"/>
                      <a:pt x="43768" y="78741"/>
                    </a:cubicBezTo>
                    <a:cubicBezTo>
                      <a:pt x="44396" y="78741"/>
                      <a:pt x="45025" y="78741"/>
                      <a:pt x="45444" y="78322"/>
                    </a:cubicBezTo>
                    <a:cubicBezTo>
                      <a:pt x="45862" y="78322"/>
                      <a:pt x="46281" y="77903"/>
                      <a:pt x="46491" y="77694"/>
                    </a:cubicBezTo>
                    <a:cubicBezTo>
                      <a:pt x="46700" y="77485"/>
                      <a:pt x="46910" y="77066"/>
                      <a:pt x="47119" y="76856"/>
                    </a:cubicBezTo>
                    <a:lnTo>
                      <a:pt x="73924" y="10471"/>
                    </a:lnTo>
                    <a:lnTo>
                      <a:pt x="73924" y="76437"/>
                    </a:lnTo>
                    <a:cubicBezTo>
                      <a:pt x="73924" y="76437"/>
                      <a:pt x="73924" y="77275"/>
                      <a:pt x="74343" y="77485"/>
                    </a:cubicBezTo>
                    <a:cubicBezTo>
                      <a:pt x="74553" y="77903"/>
                      <a:pt x="74762" y="78113"/>
                      <a:pt x="75390" y="78113"/>
                    </a:cubicBezTo>
                    <a:cubicBezTo>
                      <a:pt x="75809" y="78113"/>
                      <a:pt x="76437" y="78322"/>
                      <a:pt x="77066" y="78532"/>
                    </a:cubicBezTo>
                    <a:cubicBezTo>
                      <a:pt x="77694" y="78532"/>
                      <a:pt x="78532" y="78532"/>
                      <a:pt x="79579" y="78532"/>
                    </a:cubicBezTo>
                    <a:cubicBezTo>
                      <a:pt x="80626" y="78532"/>
                      <a:pt x="81463" y="78532"/>
                      <a:pt x="82092" y="78532"/>
                    </a:cubicBezTo>
                    <a:cubicBezTo>
                      <a:pt x="82720" y="78532"/>
                      <a:pt x="83348" y="78322"/>
                      <a:pt x="83767" y="78113"/>
                    </a:cubicBezTo>
                    <a:cubicBezTo>
                      <a:pt x="84186" y="78113"/>
                      <a:pt x="84605" y="77694"/>
                      <a:pt x="84814" y="77485"/>
                    </a:cubicBezTo>
                    <a:cubicBezTo>
                      <a:pt x="85024" y="77275"/>
                      <a:pt x="85233" y="76856"/>
                      <a:pt x="85233" y="76437"/>
                    </a:cubicBezTo>
                    <a:lnTo>
                      <a:pt x="85233" y="5235"/>
                    </a:lnTo>
                    <a:cubicBezTo>
                      <a:pt x="85233" y="5235"/>
                      <a:pt x="85233" y="3560"/>
                      <a:pt x="84814" y="2932"/>
                    </a:cubicBezTo>
                    <a:cubicBezTo>
                      <a:pt x="84605" y="2304"/>
                      <a:pt x="84186" y="1885"/>
                      <a:pt x="83767" y="1466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DE077588-923B-372D-5EF2-31AF7D8CCBFD}"/>
                  </a:ext>
                </a:extLst>
              </p:cNvPr>
              <p:cNvSpPr/>
              <p:nvPr/>
            </p:nvSpPr>
            <p:spPr>
              <a:xfrm>
                <a:off x="1721622" y="644378"/>
                <a:ext cx="12983" cy="12565"/>
              </a:xfrm>
              <a:custGeom>
                <a:avLst/>
                <a:gdLst>
                  <a:gd name="connsiteX0" fmla="*/ 6492 w 12983"/>
                  <a:gd name="connsiteY0" fmla="*/ 0 h 12565"/>
                  <a:gd name="connsiteX1" fmla="*/ 1466 w 12983"/>
                  <a:gd name="connsiteY1" fmla="*/ 1466 h 12565"/>
                  <a:gd name="connsiteX2" fmla="*/ 0 w 12983"/>
                  <a:gd name="connsiteY2" fmla="*/ 6492 h 12565"/>
                  <a:gd name="connsiteX3" fmla="*/ 1466 w 12983"/>
                  <a:gd name="connsiteY3" fmla="*/ 11309 h 12565"/>
                  <a:gd name="connsiteX4" fmla="*/ 6492 w 12983"/>
                  <a:gd name="connsiteY4" fmla="*/ 12565 h 12565"/>
                  <a:gd name="connsiteX5" fmla="*/ 11518 w 12983"/>
                  <a:gd name="connsiteY5" fmla="*/ 11309 h 12565"/>
                  <a:gd name="connsiteX6" fmla="*/ 12984 w 12983"/>
                  <a:gd name="connsiteY6" fmla="*/ 6283 h 12565"/>
                  <a:gd name="connsiteX7" fmla="*/ 11518 w 12983"/>
                  <a:gd name="connsiteY7" fmla="*/ 1466 h 12565"/>
                  <a:gd name="connsiteX8" fmla="*/ 6492 w 12983"/>
                  <a:gd name="connsiteY8" fmla="*/ 209 h 1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83" h="12565">
                    <a:moveTo>
                      <a:pt x="6492" y="0"/>
                    </a:moveTo>
                    <a:cubicBezTo>
                      <a:pt x="3979" y="0"/>
                      <a:pt x="2304" y="419"/>
                      <a:pt x="1466" y="1466"/>
                    </a:cubicBezTo>
                    <a:cubicBezTo>
                      <a:pt x="419" y="2304"/>
                      <a:pt x="0" y="3979"/>
                      <a:pt x="0" y="6492"/>
                    </a:cubicBezTo>
                    <a:cubicBezTo>
                      <a:pt x="0" y="9005"/>
                      <a:pt x="419" y="10471"/>
                      <a:pt x="1466" y="11309"/>
                    </a:cubicBezTo>
                    <a:cubicBezTo>
                      <a:pt x="2304" y="12146"/>
                      <a:pt x="3979" y="12565"/>
                      <a:pt x="6492" y="12565"/>
                    </a:cubicBezTo>
                    <a:cubicBezTo>
                      <a:pt x="9005" y="12565"/>
                      <a:pt x="10680" y="12146"/>
                      <a:pt x="11518" y="11309"/>
                    </a:cubicBezTo>
                    <a:cubicBezTo>
                      <a:pt x="12356" y="10471"/>
                      <a:pt x="12984" y="8796"/>
                      <a:pt x="12984" y="6283"/>
                    </a:cubicBezTo>
                    <a:cubicBezTo>
                      <a:pt x="12984" y="3770"/>
                      <a:pt x="12565" y="2304"/>
                      <a:pt x="11518" y="1466"/>
                    </a:cubicBezTo>
                    <a:cubicBezTo>
                      <a:pt x="10680" y="628"/>
                      <a:pt x="9005" y="209"/>
                      <a:pt x="6492" y="209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CE82A3E2-B342-24B0-BD64-60EF7EEE0D4C}"/>
                  </a:ext>
                </a:extLst>
              </p:cNvPr>
              <p:cNvSpPr/>
              <p:nvPr/>
            </p:nvSpPr>
            <p:spPr>
              <a:xfrm>
                <a:off x="1722460" y="666785"/>
                <a:ext cx="10680" cy="58427"/>
              </a:xfrm>
              <a:custGeom>
                <a:avLst/>
                <a:gdLst>
                  <a:gd name="connsiteX0" fmla="*/ 9633 w 10680"/>
                  <a:gd name="connsiteY0" fmla="*/ 419 h 58427"/>
                  <a:gd name="connsiteX1" fmla="*/ 7958 w 10680"/>
                  <a:gd name="connsiteY1" fmla="*/ 0 h 58427"/>
                  <a:gd name="connsiteX2" fmla="*/ 5445 w 10680"/>
                  <a:gd name="connsiteY2" fmla="*/ 0 h 58427"/>
                  <a:gd name="connsiteX3" fmla="*/ 2932 w 10680"/>
                  <a:gd name="connsiteY3" fmla="*/ 0 h 58427"/>
                  <a:gd name="connsiteX4" fmla="*/ 1256 w 10680"/>
                  <a:gd name="connsiteY4" fmla="*/ 419 h 58427"/>
                  <a:gd name="connsiteX5" fmla="*/ 209 w 10680"/>
                  <a:gd name="connsiteY5" fmla="*/ 1256 h 58427"/>
                  <a:gd name="connsiteX6" fmla="*/ 0 w 10680"/>
                  <a:gd name="connsiteY6" fmla="*/ 2304 h 58427"/>
                  <a:gd name="connsiteX7" fmla="*/ 0 w 10680"/>
                  <a:gd name="connsiteY7" fmla="*/ 56124 h 58427"/>
                  <a:gd name="connsiteX8" fmla="*/ 209 w 10680"/>
                  <a:gd name="connsiteY8" fmla="*/ 57171 h 58427"/>
                  <a:gd name="connsiteX9" fmla="*/ 1047 w 10680"/>
                  <a:gd name="connsiteY9" fmla="*/ 58009 h 58427"/>
                  <a:gd name="connsiteX10" fmla="*/ 2722 w 10680"/>
                  <a:gd name="connsiteY10" fmla="*/ 58428 h 58427"/>
                  <a:gd name="connsiteX11" fmla="*/ 5235 w 10680"/>
                  <a:gd name="connsiteY11" fmla="*/ 58428 h 58427"/>
                  <a:gd name="connsiteX12" fmla="*/ 7749 w 10680"/>
                  <a:gd name="connsiteY12" fmla="*/ 58428 h 58427"/>
                  <a:gd name="connsiteX13" fmla="*/ 9424 w 10680"/>
                  <a:gd name="connsiteY13" fmla="*/ 58009 h 58427"/>
                  <a:gd name="connsiteX14" fmla="*/ 10261 w 10680"/>
                  <a:gd name="connsiteY14" fmla="*/ 57380 h 58427"/>
                  <a:gd name="connsiteX15" fmla="*/ 10680 w 10680"/>
                  <a:gd name="connsiteY15" fmla="*/ 56333 h 58427"/>
                  <a:gd name="connsiteX16" fmla="*/ 10680 w 10680"/>
                  <a:gd name="connsiteY16" fmla="*/ 2513 h 58427"/>
                  <a:gd name="connsiteX17" fmla="*/ 10471 w 10680"/>
                  <a:gd name="connsiteY17" fmla="*/ 1466 h 58427"/>
                  <a:gd name="connsiteX18" fmla="*/ 9633 w 10680"/>
                  <a:gd name="connsiteY18" fmla="*/ 628 h 5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680" h="58427">
                    <a:moveTo>
                      <a:pt x="9633" y="419"/>
                    </a:moveTo>
                    <a:cubicBezTo>
                      <a:pt x="9633" y="419"/>
                      <a:pt x="8796" y="209"/>
                      <a:pt x="7958" y="0"/>
                    </a:cubicBezTo>
                    <a:cubicBezTo>
                      <a:pt x="7330" y="0"/>
                      <a:pt x="6492" y="0"/>
                      <a:pt x="5445" y="0"/>
                    </a:cubicBezTo>
                    <a:cubicBezTo>
                      <a:pt x="4398" y="0"/>
                      <a:pt x="3560" y="0"/>
                      <a:pt x="2932" y="0"/>
                    </a:cubicBezTo>
                    <a:cubicBezTo>
                      <a:pt x="2304" y="0"/>
                      <a:pt x="1675" y="0"/>
                      <a:pt x="1256" y="419"/>
                    </a:cubicBezTo>
                    <a:cubicBezTo>
                      <a:pt x="838" y="419"/>
                      <a:pt x="419" y="838"/>
                      <a:pt x="209" y="1256"/>
                    </a:cubicBezTo>
                    <a:cubicBezTo>
                      <a:pt x="209" y="1466"/>
                      <a:pt x="0" y="1885"/>
                      <a:pt x="0" y="2304"/>
                    </a:cubicBezTo>
                    <a:lnTo>
                      <a:pt x="0" y="56124"/>
                    </a:lnTo>
                    <a:cubicBezTo>
                      <a:pt x="0" y="56124"/>
                      <a:pt x="0" y="56752"/>
                      <a:pt x="209" y="57171"/>
                    </a:cubicBezTo>
                    <a:cubicBezTo>
                      <a:pt x="209" y="57380"/>
                      <a:pt x="628" y="57590"/>
                      <a:pt x="1047" y="58009"/>
                    </a:cubicBezTo>
                    <a:cubicBezTo>
                      <a:pt x="1466" y="58009"/>
                      <a:pt x="2094" y="58218"/>
                      <a:pt x="2722" y="58428"/>
                    </a:cubicBezTo>
                    <a:cubicBezTo>
                      <a:pt x="3351" y="58428"/>
                      <a:pt x="4188" y="58428"/>
                      <a:pt x="5235" y="58428"/>
                    </a:cubicBezTo>
                    <a:cubicBezTo>
                      <a:pt x="6283" y="58428"/>
                      <a:pt x="7120" y="58428"/>
                      <a:pt x="7749" y="58428"/>
                    </a:cubicBezTo>
                    <a:cubicBezTo>
                      <a:pt x="8377" y="58428"/>
                      <a:pt x="9005" y="58428"/>
                      <a:pt x="9424" y="58009"/>
                    </a:cubicBezTo>
                    <a:cubicBezTo>
                      <a:pt x="9843" y="58009"/>
                      <a:pt x="10052" y="57590"/>
                      <a:pt x="10261" y="57380"/>
                    </a:cubicBezTo>
                    <a:cubicBezTo>
                      <a:pt x="10261" y="57171"/>
                      <a:pt x="10680" y="56752"/>
                      <a:pt x="10680" y="56333"/>
                    </a:cubicBezTo>
                    <a:lnTo>
                      <a:pt x="10680" y="2513"/>
                    </a:lnTo>
                    <a:cubicBezTo>
                      <a:pt x="10680" y="2513"/>
                      <a:pt x="10680" y="1885"/>
                      <a:pt x="10471" y="1466"/>
                    </a:cubicBezTo>
                    <a:cubicBezTo>
                      <a:pt x="10471" y="1256"/>
                      <a:pt x="10052" y="838"/>
                      <a:pt x="9633" y="628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395BFBB1-70DD-5186-C057-43C1F3E977DD}"/>
                  </a:ext>
                </a:extLst>
              </p:cNvPr>
              <p:cNvSpPr/>
              <p:nvPr/>
            </p:nvSpPr>
            <p:spPr>
              <a:xfrm>
                <a:off x="1751150" y="665738"/>
                <a:ext cx="47328" cy="59055"/>
              </a:xfrm>
              <a:custGeom>
                <a:avLst/>
                <a:gdLst>
                  <a:gd name="connsiteX0" fmla="*/ 42931 w 47328"/>
                  <a:gd name="connsiteY0" fmla="*/ 6911 h 59055"/>
                  <a:gd name="connsiteX1" fmla="*/ 36857 w 47328"/>
                  <a:gd name="connsiteY1" fmla="*/ 1885 h 59055"/>
                  <a:gd name="connsiteX2" fmla="*/ 27643 w 47328"/>
                  <a:gd name="connsiteY2" fmla="*/ 0 h 59055"/>
                  <a:gd name="connsiteX3" fmla="*/ 18219 w 47328"/>
                  <a:gd name="connsiteY3" fmla="*/ 2304 h 59055"/>
                  <a:gd name="connsiteX4" fmla="*/ 9633 w 47328"/>
                  <a:gd name="connsiteY4" fmla="*/ 9214 h 59055"/>
                  <a:gd name="connsiteX5" fmla="*/ 9633 w 47328"/>
                  <a:gd name="connsiteY5" fmla="*/ 2932 h 59055"/>
                  <a:gd name="connsiteX6" fmla="*/ 9424 w 47328"/>
                  <a:gd name="connsiteY6" fmla="*/ 1885 h 59055"/>
                  <a:gd name="connsiteX7" fmla="*/ 8586 w 47328"/>
                  <a:gd name="connsiteY7" fmla="*/ 1256 h 59055"/>
                  <a:gd name="connsiteX8" fmla="*/ 7120 w 47328"/>
                  <a:gd name="connsiteY8" fmla="*/ 838 h 59055"/>
                  <a:gd name="connsiteX9" fmla="*/ 4817 w 47328"/>
                  <a:gd name="connsiteY9" fmla="*/ 838 h 59055"/>
                  <a:gd name="connsiteX10" fmla="*/ 2513 w 47328"/>
                  <a:gd name="connsiteY10" fmla="*/ 838 h 59055"/>
                  <a:gd name="connsiteX11" fmla="*/ 1047 w 47328"/>
                  <a:gd name="connsiteY11" fmla="*/ 1256 h 59055"/>
                  <a:gd name="connsiteX12" fmla="*/ 209 w 47328"/>
                  <a:gd name="connsiteY12" fmla="*/ 2094 h 59055"/>
                  <a:gd name="connsiteX13" fmla="*/ 0 w 47328"/>
                  <a:gd name="connsiteY13" fmla="*/ 2932 h 59055"/>
                  <a:gd name="connsiteX14" fmla="*/ 0 w 47328"/>
                  <a:gd name="connsiteY14" fmla="*/ 56962 h 59055"/>
                  <a:gd name="connsiteX15" fmla="*/ 209 w 47328"/>
                  <a:gd name="connsiteY15" fmla="*/ 58009 h 59055"/>
                  <a:gd name="connsiteX16" fmla="*/ 1256 w 47328"/>
                  <a:gd name="connsiteY16" fmla="*/ 58637 h 59055"/>
                  <a:gd name="connsiteX17" fmla="*/ 2932 w 47328"/>
                  <a:gd name="connsiteY17" fmla="*/ 59056 h 59055"/>
                  <a:gd name="connsiteX18" fmla="*/ 5445 w 47328"/>
                  <a:gd name="connsiteY18" fmla="*/ 59056 h 59055"/>
                  <a:gd name="connsiteX19" fmla="*/ 7958 w 47328"/>
                  <a:gd name="connsiteY19" fmla="*/ 59056 h 59055"/>
                  <a:gd name="connsiteX20" fmla="*/ 9633 w 47328"/>
                  <a:gd name="connsiteY20" fmla="*/ 58637 h 59055"/>
                  <a:gd name="connsiteX21" fmla="*/ 10471 w 47328"/>
                  <a:gd name="connsiteY21" fmla="*/ 58009 h 59055"/>
                  <a:gd name="connsiteX22" fmla="*/ 10680 w 47328"/>
                  <a:gd name="connsiteY22" fmla="*/ 56962 h 59055"/>
                  <a:gd name="connsiteX23" fmla="*/ 10680 w 47328"/>
                  <a:gd name="connsiteY23" fmla="*/ 19266 h 59055"/>
                  <a:gd name="connsiteX24" fmla="*/ 18429 w 47328"/>
                  <a:gd name="connsiteY24" fmla="*/ 11727 h 59055"/>
                  <a:gd name="connsiteX25" fmla="*/ 25758 w 47328"/>
                  <a:gd name="connsiteY25" fmla="*/ 9214 h 59055"/>
                  <a:gd name="connsiteX26" fmla="*/ 30575 w 47328"/>
                  <a:gd name="connsiteY26" fmla="*/ 10261 h 59055"/>
                  <a:gd name="connsiteX27" fmla="*/ 33926 w 47328"/>
                  <a:gd name="connsiteY27" fmla="*/ 13193 h 59055"/>
                  <a:gd name="connsiteX28" fmla="*/ 36020 w 47328"/>
                  <a:gd name="connsiteY28" fmla="*/ 18010 h 59055"/>
                  <a:gd name="connsiteX29" fmla="*/ 36648 w 47328"/>
                  <a:gd name="connsiteY29" fmla="*/ 25340 h 59055"/>
                  <a:gd name="connsiteX30" fmla="*/ 36648 w 47328"/>
                  <a:gd name="connsiteY30" fmla="*/ 56962 h 59055"/>
                  <a:gd name="connsiteX31" fmla="*/ 36857 w 47328"/>
                  <a:gd name="connsiteY31" fmla="*/ 58009 h 59055"/>
                  <a:gd name="connsiteX32" fmla="*/ 37905 w 47328"/>
                  <a:gd name="connsiteY32" fmla="*/ 58637 h 59055"/>
                  <a:gd name="connsiteX33" fmla="*/ 39580 w 47328"/>
                  <a:gd name="connsiteY33" fmla="*/ 59056 h 59055"/>
                  <a:gd name="connsiteX34" fmla="*/ 42093 w 47328"/>
                  <a:gd name="connsiteY34" fmla="*/ 59056 h 59055"/>
                  <a:gd name="connsiteX35" fmla="*/ 44606 w 47328"/>
                  <a:gd name="connsiteY35" fmla="*/ 59056 h 59055"/>
                  <a:gd name="connsiteX36" fmla="*/ 46281 w 47328"/>
                  <a:gd name="connsiteY36" fmla="*/ 58637 h 59055"/>
                  <a:gd name="connsiteX37" fmla="*/ 47119 w 47328"/>
                  <a:gd name="connsiteY37" fmla="*/ 58009 h 59055"/>
                  <a:gd name="connsiteX38" fmla="*/ 47328 w 47328"/>
                  <a:gd name="connsiteY38" fmla="*/ 56962 h 59055"/>
                  <a:gd name="connsiteX39" fmla="*/ 47328 w 47328"/>
                  <a:gd name="connsiteY39" fmla="*/ 24083 h 59055"/>
                  <a:gd name="connsiteX40" fmla="*/ 46281 w 47328"/>
                  <a:gd name="connsiteY40" fmla="*/ 14240 h 59055"/>
                  <a:gd name="connsiteX41" fmla="*/ 42931 w 47328"/>
                  <a:gd name="connsiteY41" fmla="*/ 6911 h 5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7328" h="59055">
                    <a:moveTo>
                      <a:pt x="42931" y="6911"/>
                    </a:moveTo>
                    <a:cubicBezTo>
                      <a:pt x="41465" y="4817"/>
                      <a:pt x="39370" y="3141"/>
                      <a:pt x="36857" y="1885"/>
                    </a:cubicBezTo>
                    <a:cubicBezTo>
                      <a:pt x="34344" y="628"/>
                      <a:pt x="31203" y="0"/>
                      <a:pt x="27643" y="0"/>
                    </a:cubicBezTo>
                    <a:cubicBezTo>
                      <a:pt x="24502" y="0"/>
                      <a:pt x="21361" y="838"/>
                      <a:pt x="18219" y="2304"/>
                    </a:cubicBezTo>
                    <a:cubicBezTo>
                      <a:pt x="15287" y="3769"/>
                      <a:pt x="12565" y="6073"/>
                      <a:pt x="9633" y="9214"/>
                    </a:cubicBezTo>
                    <a:lnTo>
                      <a:pt x="9633" y="2932"/>
                    </a:lnTo>
                    <a:cubicBezTo>
                      <a:pt x="9633" y="2932"/>
                      <a:pt x="9633" y="2304"/>
                      <a:pt x="9424" y="1885"/>
                    </a:cubicBezTo>
                    <a:cubicBezTo>
                      <a:pt x="9424" y="1675"/>
                      <a:pt x="9005" y="1466"/>
                      <a:pt x="8586" y="1256"/>
                    </a:cubicBezTo>
                    <a:cubicBezTo>
                      <a:pt x="8167" y="1047"/>
                      <a:pt x="7748" y="838"/>
                      <a:pt x="7120" y="838"/>
                    </a:cubicBezTo>
                    <a:cubicBezTo>
                      <a:pt x="6492" y="838"/>
                      <a:pt x="5864" y="838"/>
                      <a:pt x="4817" y="838"/>
                    </a:cubicBezTo>
                    <a:cubicBezTo>
                      <a:pt x="3770" y="838"/>
                      <a:pt x="3141" y="838"/>
                      <a:pt x="2513" y="838"/>
                    </a:cubicBezTo>
                    <a:cubicBezTo>
                      <a:pt x="1885" y="838"/>
                      <a:pt x="1466" y="838"/>
                      <a:pt x="1047" y="1256"/>
                    </a:cubicBezTo>
                    <a:cubicBezTo>
                      <a:pt x="628" y="1256"/>
                      <a:pt x="209" y="1675"/>
                      <a:pt x="209" y="2094"/>
                    </a:cubicBezTo>
                    <a:cubicBezTo>
                      <a:pt x="209" y="2304"/>
                      <a:pt x="0" y="2722"/>
                      <a:pt x="0" y="2932"/>
                    </a:cubicBezTo>
                    <a:lnTo>
                      <a:pt x="0" y="56962"/>
                    </a:lnTo>
                    <a:cubicBezTo>
                      <a:pt x="0" y="56962"/>
                      <a:pt x="0" y="57590"/>
                      <a:pt x="209" y="58009"/>
                    </a:cubicBezTo>
                    <a:cubicBezTo>
                      <a:pt x="209" y="58218"/>
                      <a:pt x="628" y="58428"/>
                      <a:pt x="1256" y="58637"/>
                    </a:cubicBezTo>
                    <a:cubicBezTo>
                      <a:pt x="1675" y="58637"/>
                      <a:pt x="2094" y="58846"/>
                      <a:pt x="2932" y="59056"/>
                    </a:cubicBezTo>
                    <a:cubicBezTo>
                      <a:pt x="3560" y="59056"/>
                      <a:pt x="4398" y="59056"/>
                      <a:pt x="5445" y="59056"/>
                    </a:cubicBezTo>
                    <a:cubicBezTo>
                      <a:pt x="6492" y="59056"/>
                      <a:pt x="7330" y="59056"/>
                      <a:pt x="7958" y="59056"/>
                    </a:cubicBezTo>
                    <a:cubicBezTo>
                      <a:pt x="8586" y="59056"/>
                      <a:pt x="9214" y="59056"/>
                      <a:pt x="9633" y="58637"/>
                    </a:cubicBezTo>
                    <a:cubicBezTo>
                      <a:pt x="10052" y="58637"/>
                      <a:pt x="10261" y="58218"/>
                      <a:pt x="10471" y="58009"/>
                    </a:cubicBezTo>
                    <a:cubicBezTo>
                      <a:pt x="10471" y="57799"/>
                      <a:pt x="10680" y="57380"/>
                      <a:pt x="10680" y="56962"/>
                    </a:cubicBezTo>
                    <a:lnTo>
                      <a:pt x="10680" y="19266"/>
                    </a:lnTo>
                    <a:cubicBezTo>
                      <a:pt x="13403" y="15916"/>
                      <a:pt x="15916" y="13403"/>
                      <a:pt x="18429" y="11727"/>
                    </a:cubicBezTo>
                    <a:cubicBezTo>
                      <a:pt x="20732" y="10052"/>
                      <a:pt x="23245" y="9214"/>
                      <a:pt x="25758" y="9214"/>
                    </a:cubicBezTo>
                    <a:cubicBezTo>
                      <a:pt x="27643" y="9214"/>
                      <a:pt x="29318" y="9633"/>
                      <a:pt x="30575" y="10261"/>
                    </a:cubicBezTo>
                    <a:cubicBezTo>
                      <a:pt x="32041" y="10890"/>
                      <a:pt x="33088" y="11937"/>
                      <a:pt x="33926" y="13193"/>
                    </a:cubicBezTo>
                    <a:cubicBezTo>
                      <a:pt x="34763" y="14450"/>
                      <a:pt x="35601" y="16125"/>
                      <a:pt x="36020" y="18010"/>
                    </a:cubicBezTo>
                    <a:cubicBezTo>
                      <a:pt x="36439" y="19895"/>
                      <a:pt x="36648" y="22198"/>
                      <a:pt x="36648" y="25340"/>
                    </a:cubicBezTo>
                    <a:lnTo>
                      <a:pt x="36648" y="56962"/>
                    </a:lnTo>
                    <a:cubicBezTo>
                      <a:pt x="36648" y="56962"/>
                      <a:pt x="36648" y="57590"/>
                      <a:pt x="36857" y="58009"/>
                    </a:cubicBezTo>
                    <a:cubicBezTo>
                      <a:pt x="37067" y="58218"/>
                      <a:pt x="37276" y="58428"/>
                      <a:pt x="37905" y="58637"/>
                    </a:cubicBezTo>
                    <a:cubicBezTo>
                      <a:pt x="38323" y="58637"/>
                      <a:pt x="38742" y="58846"/>
                      <a:pt x="39580" y="59056"/>
                    </a:cubicBezTo>
                    <a:cubicBezTo>
                      <a:pt x="40208" y="59056"/>
                      <a:pt x="41046" y="59056"/>
                      <a:pt x="42093" y="59056"/>
                    </a:cubicBezTo>
                    <a:cubicBezTo>
                      <a:pt x="43140" y="59056"/>
                      <a:pt x="43978" y="59056"/>
                      <a:pt x="44606" y="59056"/>
                    </a:cubicBezTo>
                    <a:cubicBezTo>
                      <a:pt x="45234" y="59056"/>
                      <a:pt x="45862" y="59056"/>
                      <a:pt x="46281" y="58637"/>
                    </a:cubicBezTo>
                    <a:cubicBezTo>
                      <a:pt x="46700" y="58637"/>
                      <a:pt x="46910" y="58218"/>
                      <a:pt x="47119" y="58009"/>
                    </a:cubicBezTo>
                    <a:cubicBezTo>
                      <a:pt x="47119" y="57799"/>
                      <a:pt x="47328" y="57380"/>
                      <a:pt x="47328" y="56962"/>
                    </a:cubicBezTo>
                    <a:lnTo>
                      <a:pt x="47328" y="24083"/>
                    </a:lnTo>
                    <a:cubicBezTo>
                      <a:pt x="47328" y="20313"/>
                      <a:pt x="47119" y="16963"/>
                      <a:pt x="46281" y="14240"/>
                    </a:cubicBezTo>
                    <a:cubicBezTo>
                      <a:pt x="45653" y="11518"/>
                      <a:pt x="44396" y="9005"/>
                      <a:pt x="42931" y="6911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DAD57EDB-CB43-CA18-B2C6-28ECE61CF431}"/>
                  </a:ext>
                </a:extLst>
              </p:cNvPr>
              <p:cNvSpPr/>
              <p:nvPr/>
            </p:nvSpPr>
            <p:spPr>
              <a:xfrm>
                <a:off x="1815651" y="666785"/>
                <a:ext cx="10470" cy="58427"/>
              </a:xfrm>
              <a:custGeom>
                <a:avLst/>
                <a:gdLst>
                  <a:gd name="connsiteX0" fmla="*/ 9424 w 10470"/>
                  <a:gd name="connsiteY0" fmla="*/ 419 h 58427"/>
                  <a:gd name="connsiteX1" fmla="*/ 7749 w 10470"/>
                  <a:gd name="connsiteY1" fmla="*/ 0 h 58427"/>
                  <a:gd name="connsiteX2" fmla="*/ 5235 w 10470"/>
                  <a:gd name="connsiteY2" fmla="*/ 0 h 58427"/>
                  <a:gd name="connsiteX3" fmla="*/ 2723 w 10470"/>
                  <a:gd name="connsiteY3" fmla="*/ 0 h 58427"/>
                  <a:gd name="connsiteX4" fmla="*/ 1047 w 10470"/>
                  <a:gd name="connsiteY4" fmla="*/ 419 h 58427"/>
                  <a:gd name="connsiteX5" fmla="*/ 209 w 10470"/>
                  <a:gd name="connsiteY5" fmla="*/ 1256 h 58427"/>
                  <a:gd name="connsiteX6" fmla="*/ 0 w 10470"/>
                  <a:gd name="connsiteY6" fmla="*/ 2304 h 58427"/>
                  <a:gd name="connsiteX7" fmla="*/ 0 w 10470"/>
                  <a:gd name="connsiteY7" fmla="*/ 56124 h 58427"/>
                  <a:gd name="connsiteX8" fmla="*/ 209 w 10470"/>
                  <a:gd name="connsiteY8" fmla="*/ 57171 h 58427"/>
                  <a:gd name="connsiteX9" fmla="*/ 1047 w 10470"/>
                  <a:gd name="connsiteY9" fmla="*/ 58009 h 58427"/>
                  <a:gd name="connsiteX10" fmla="*/ 2723 w 10470"/>
                  <a:gd name="connsiteY10" fmla="*/ 58428 h 58427"/>
                  <a:gd name="connsiteX11" fmla="*/ 5235 w 10470"/>
                  <a:gd name="connsiteY11" fmla="*/ 58428 h 58427"/>
                  <a:gd name="connsiteX12" fmla="*/ 7749 w 10470"/>
                  <a:gd name="connsiteY12" fmla="*/ 58428 h 58427"/>
                  <a:gd name="connsiteX13" fmla="*/ 9424 w 10470"/>
                  <a:gd name="connsiteY13" fmla="*/ 58009 h 58427"/>
                  <a:gd name="connsiteX14" fmla="*/ 10262 w 10470"/>
                  <a:gd name="connsiteY14" fmla="*/ 57380 h 58427"/>
                  <a:gd name="connsiteX15" fmla="*/ 10471 w 10470"/>
                  <a:gd name="connsiteY15" fmla="*/ 56333 h 58427"/>
                  <a:gd name="connsiteX16" fmla="*/ 10471 w 10470"/>
                  <a:gd name="connsiteY16" fmla="*/ 2513 h 58427"/>
                  <a:gd name="connsiteX17" fmla="*/ 10262 w 10470"/>
                  <a:gd name="connsiteY17" fmla="*/ 1466 h 58427"/>
                  <a:gd name="connsiteX18" fmla="*/ 9424 w 10470"/>
                  <a:gd name="connsiteY18" fmla="*/ 628 h 5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70" h="58427">
                    <a:moveTo>
                      <a:pt x="9424" y="419"/>
                    </a:moveTo>
                    <a:cubicBezTo>
                      <a:pt x="9424" y="419"/>
                      <a:pt x="8586" y="209"/>
                      <a:pt x="7749" y="0"/>
                    </a:cubicBezTo>
                    <a:cubicBezTo>
                      <a:pt x="7120" y="0"/>
                      <a:pt x="6283" y="0"/>
                      <a:pt x="5235" y="0"/>
                    </a:cubicBezTo>
                    <a:cubicBezTo>
                      <a:pt x="4188" y="0"/>
                      <a:pt x="3351" y="0"/>
                      <a:pt x="2723" y="0"/>
                    </a:cubicBezTo>
                    <a:cubicBezTo>
                      <a:pt x="2094" y="0"/>
                      <a:pt x="1466" y="0"/>
                      <a:pt x="1047" y="419"/>
                    </a:cubicBezTo>
                    <a:cubicBezTo>
                      <a:pt x="628" y="419"/>
                      <a:pt x="209" y="838"/>
                      <a:pt x="209" y="1256"/>
                    </a:cubicBezTo>
                    <a:cubicBezTo>
                      <a:pt x="209" y="1466"/>
                      <a:pt x="0" y="1885"/>
                      <a:pt x="0" y="2304"/>
                    </a:cubicBezTo>
                    <a:lnTo>
                      <a:pt x="0" y="56124"/>
                    </a:lnTo>
                    <a:cubicBezTo>
                      <a:pt x="0" y="56124"/>
                      <a:pt x="0" y="56752"/>
                      <a:pt x="209" y="57171"/>
                    </a:cubicBezTo>
                    <a:cubicBezTo>
                      <a:pt x="209" y="57380"/>
                      <a:pt x="628" y="57590"/>
                      <a:pt x="1047" y="58009"/>
                    </a:cubicBezTo>
                    <a:cubicBezTo>
                      <a:pt x="1466" y="58009"/>
                      <a:pt x="2094" y="58218"/>
                      <a:pt x="2723" y="58428"/>
                    </a:cubicBezTo>
                    <a:cubicBezTo>
                      <a:pt x="3351" y="58428"/>
                      <a:pt x="4188" y="58428"/>
                      <a:pt x="5235" y="58428"/>
                    </a:cubicBezTo>
                    <a:cubicBezTo>
                      <a:pt x="6283" y="58428"/>
                      <a:pt x="7120" y="58428"/>
                      <a:pt x="7749" y="58428"/>
                    </a:cubicBezTo>
                    <a:cubicBezTo>
                      <a:pt x="8377" y="58428"/>
                      <a:pt x="9005" y="58428"/>
                      <a:pt x="9424" y="58009"/>
                    </a:cubicBezTo>
                    <a:cubicBezTo>
                      <a:pt x="9843" y="58009"/>
                      <a:pt x="10262" y="57590"/>
                      <a:pt x="10262" y="57380"/>
                    </a:cubicBezTo>
                    <a:cubicBezTo>
                      <a:pt x="10262" y="57171"/>
                      <a:pt x="10471" y="56752"/>
                      <a:pt x="10471" y="56333"/>
                    </a:cubicBezTo>
                    <a:lnTo>
                      <a:pt x="10471" y="2513"/>
                    </a:lnTo>
                    <a:cubicBezTo>
                      <a:pt x="10471" y="2513"/>
                      <a:pt x="10471" y="1885"/>
                      <a:pt x="10262" y="1466"/>
                    </a:cubicBezTo>
                    <a:cubicBezTo>
                      <a:pt x="10262" y="1256"/>
                      <a:pt x="9843" y="838"/>
                      <a:pt x="9424" y="628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FE76CBEA-5F23-516C-28A5-C939982426B3}"/>
                  </a:ext>
                </a:extLst>
              </p:cNvPr>
              <p:cNvSpPr/>
              <p:nvPr/>
            </p:nvSpPr>
            <p:spPr>
              <a:xfrm>
                <a:off x="1814604" y="644378"/>
                <a:ext cx="12983" cy="12565"/>
              </a:xfrm>
              <a:custGeom>
                <a:avLst/>
                <a:gdLst>
                  <a:gd name="connsiteX0" fmla="*/ 6492 w 12983"/>
                  <a:gd name="connsiteY0" fmla="*/ 0 h 12565"/>
                  <a:gd name="connsiteX1" fmla="*/ 1466 w 12983"/>
                  <a:gd name="connsiteY1" fmla="*/ 1466 h 12565"/>
                  <a:gd name="connsiteX2" fmla="*/ 0 w 12983"/>
                  <a:gd name="connsiteY2" fmla="*/ 6492 h 12565"/>
                  <a:gd name="connsiteX3" fmla="*/ 1466 w 12983"/>
                  <a:gd name="connsiteY3" fmla="*/ 11309 h 12565"/>
                  <a:gd name="connsiteX4" fmla="*/ 6492 w 12983"/>
                  <a:gd name="connsiteY4" fmla="*/ 12565 h 12565"/>
                  <a:gd name="connsiteX5" fmla="*/ 11518 w 12983"/>
                  <a:gd name="connsiteY5" fmla="*/ 11309 h 12565"/>
                  <a:gd name="connsiteX6" fmla="*/ 12984 w 12983"/>
                  <a:gd name="connsiteY6" fmla="*/ 6283 h 12565"/>
                  <a:gd name="connsiteX7" fmla="*/ 11518 w 12983"/>
                  <a:gd name="connsiteY7" fmla="*/ 1466 h 12565"/>
                  <a:gd name="connsiteX8" fmla="*/ 6492 w 12983"/>
                  <a:gd name="connsiteY8" fmla="*/ 209 h 1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83" h="12565">
                    <a:moveTo>
                      <a:pt x="6492" y="0"/>
                    </a:moveTo>
                    <a:cubicBezTo>
                      <a:pt x="3979" y="0"/>
                      <a:pt x="2304" y="419"/>
                      <a:pt x="1466" y="1466"/>
                    </a:cubicBezTo>
                    <a:cubicBezTo>
                      <a:pt x="419" y="2304"/>
                      <a:pt x="0" y="3979"/>
                      <a:pt x="0" y="6492"/>
                    </a:cubicBezTo>
                    <a:cubicBezTo>
                      <a:pt x="0" y="9005"/>
                      <a:pt x="419" y="10471"/>
                      <a:pt x="1466" y="11309"/>
                    </a:cubicBezTo>
                    <a:cubicBezTo>
                      <a:pt x="2304" y="12146"/>
                      <a:pt x="3979" y="12565"/>
                      <a:pt x="6492" y="12565"/>
                    </a:cubicBezTo>
                    <a:cubicBezTo>
                      <a:pt x="9005" y="12565"/>
                      <a:pt x="10680" y="12146"/>
                      <a:pt x="11518" y="11309"/>
                    </a:cubicBezTo>
                    <a:cubicBezTo>
                      <a:pt x="12356" y="10471"/>
                      <a:pt x="12984" y="8796"/>
                      <a:pt x="12984" y="6283"/>
                    </a:cubicBezTo>
                    <a:cubicBezTo>
                      <a:pt x="12984" y="3770"/>
                      <a:pt x="12565" y="2304"/>
                      <a:pt x="11518" y="1466"/>
                    </a:cubicBezTo>
                    <a:cubicBezTo>
                      <a:pt x="10680" y="628"/>
                      <a:pt x="9005" y="209"/>
                      <a:pt x="6492" y="209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C430C24E-8713-6545-ADCF-28796BF9BCDF}"/>
                  </a:ext>
                </a:extLst>
              </p:cNvPr>
              <p:cNvSpPr/>
              <p:nvPr/>
            </p:nvSpPr>
            <p:spPr>
              <a:xfrm>
                <a:off x="1839943" y="665738"/>
                <a:ext cx="38742" cy="59893"/>
              </a:xfrm>
              <a:custGeom>
                <a:avLst/>
                <a:gdLst>
                  <a:gd name="connsiteX0" fmla="*/ 34344 w 38742"/>
                  <a:gd name="connsiteY0" fmla="*/ 31831 h 59893"/>
                  <a:gd name="connsiteX1" fmla="*/ 29737 w 38742"/>
                  <a:gd name="connsiteY1" fmla="*/ 28690 h 59893"/>
                  <a:gd name="connsiteX2" fmla="*/ 24711 w 38742"/>
                  <a:gd name="connsiteY2" fmla="*/ 26387 h 59893"/>
                  <a:gd name="connsiteX3" fmla="*/ 19685 w 38742"/>
                  <a:gd name="connsiteY3" fmla="*/ 24502 h 59893"/>
                  <a:gd name="connsiteX4" fmla="*/ 15287 w 38742"/>
                  <a:gd name="connsiteY4" fmla="*/ 22408 h 59893"/>
                  <a:gd name="connsiteX5" fmla="*/ 12146 w 38742"/>
                  <a:gd name="connsiteY5" fmla="*/ 19685 h 59893"/>
                  <a:gd name="connsiteX6" fmla="*/ 11099 w 38742"/>
                  <a:gd name="connsiteY6" fmla="*/ 15916 h 59893"/>
                  <a:gd name="connsiteX7" fmla="*/ 11727 w 38742"/>
                  <a:gd name="connsiteY7" fmla="*/ 12984 h 59893"/>
                  <a:gd name="connsiteX8" fmla="*/ 13403 w 38742"/>
                  <a:gd name="connsiteY8" fmla="*/ 10680 h 59893"/>
                  <a:gd name="connsiteX9" fmla="*/ 16544 w 38742"/>
                  <a:gd name="connsiteY9" fmla="*/ 9214 h 59893"/>
                  <a:gd name="connsiteX10" fmla="*/ 20942 w 38742"/>
                  <a:gd name="connsiteY10" fmla="*/ 8586 h 59893"/>
                  <a:gd name="connsiteX11" fmla="*/ 25968 w 38742"/>
                  <a:gd name="connsiteY11" fmla="*/ 9214 h 59893"/>
                  <a:gd name="connsiteX12" fmla="*/ 29737 w 38742"/>
                  <a:gd name="connsiteY12" fmla="*/ 10680 h 59893"/>
                  <a:gd name="connsiteX13" fmla="*/ 32250 w 38742"/>
                  <a:gd name="connsiteY13" fmla="*/ 11937 h 59893"/>
                  <a:gd name="connsiteX14" fmla="*/ 34973 w 38742"/>
                  <a:gd name="connsiteY14" fmla="*/ 12356 h 59893"/>
                  <a:gd name="connsiteX15" fmla="*/ 35601 w 38742"/>
                  <a:gd name="connsiteY15" fmla="*/ 11518 h 59893"/>
                  <a:gd name="connsiteX16" fmla="*/ 35810 w 38742"/>
                  <a:gd name="connsiteY16" fmla="*/ 10261 h 59893"/>
                  <a:gd name="connsiteX17" fmla="*/ 35810 w 38742"/>
                  <a:gd name="connsiteY17" fmla="*/ 8377 h 59893"/>
                  <a:gd name="connsiteX18" fmla="*/ 35810 w 38742"/>
                  <a:gd name="connsiteY18" fmla="*/ 6701 h 59893"/>
                  <a:gd name="connsiteX19" fmla="*/ 35810 w 38742"/>
                  <a:gd name="connsiteY19" fmla="*/ 5445 h 59893"/>
                  <a:gd name="connsiteX20" fmla="*/ 35392 w 38742"/>
                  <a:gd name="connsiteY20" fmla="*/ 4607 h 59893"/>
                  <a:gd name="connsiteX21" fmla="*/ 34554 w 38742"/>
                  <a:gd name="connsiteY21" fmla="*/ 3769 h 59893"/>
                  <a:gd name="connsiteX22" fmla="*/ 32669 w 38742"/>
                  <a:gd name="connsiteY22" fmla="*/ 2513 h 59893"/>
                  <a:gd name="connsiteX23" fmla="*/ 29528 w 38742"/>
                  <a:gd name="connsiteY23" fmla="*/ 1256 h 59893"/>
                  <a:gd name="connsiteX24" fmla="*/ 25549 w 38742"/>
                  <a:gd name="connsiteY24" fmla="*/ 419 h 59893"/>
                  <a:gd name="connsiteX25" fmla="*/ 21151 w 38742"/>
                  <a:gd name="connsiteY25" fmla="*/ 0 h 59893"/>
                  <a:gd name="connsiteX26" fmla="*/ 12356 w 38742"/>
                  <a:gd name="connsiteY26" fmla="*/ 1466 h 59893"/>
                  <a:gd name="connsiteX27" fmla="*/ 6073 w 38742"/>
                  <a:gd name="connsiteY27" fmla="*/ 5026 h 59893"/>
                  <a:gd name="connsiteX28" fmla="*/ 2304 w 38742"/>
                  <a:gd name="connsiteY28" fmla="*/ 10261 h 59893"/>
                  <a:gd name="connsiteX29" fmla="*/ 1047 w 38742"/>
                  <a:gd name="connsiteY29" fmla="*/ 16544 h 59893"/>
                  <a:gd name="connsiteX30" fmla="*/ 2304 w 38742"/>
                  <a:gd name="connsiteY30" fmla="*/ 22827 h 59893"/>
                  <a:gd name="connsiteX31" fmla="*/ 5445 w 38742"/>
                  <a:gd name="connsiteY31" fmla="*/ 27434 h 59893"/>
                  <a:gd name="connsiteX32" fmla="*/ 9843 w 38742"/>
                  <a:gd name="connsiteY32" fmla="*/ 30575 h 59893"/>
                  <a:gd name="connsiteX33" fmla="*/ 14869 w 38742"/>
                  <a:gd name="connsiteY33" fmla="*/ 32879 h 59893"/>
                  <a:gd name="connsiteX34" fmla="*/ 19895 w 38742"/>
                  <a:gd name="connsiteY34" fmla="*/ 34763 h 59893"/>
                  <a:gd name="connsiteX35" fmla="*/ 24083 w 38742"/>
                  <a:gd name="connsiteY35" fmla="*/ 36857 h 59893"/>
                  <a:gd name="connsiteX36" fmla="*/ 27015 w 38742"/>
                  <a:gd name="connsiteY36" fmla="*/ 39580 h 59893"/>
                  <a:gd name="connsiteX37" fmla="*/ 28062 w 38742"/>
                  <a:gd name="connsiteY37" fmla="*/ 43140 h 59893"/>
                  <a:gd name="connsiteX38" fmla="*/ 27224 w 38742"/>
                  <a:gd name="connsiteY38" fmla="*/ 46910 h 59893"/>
                  <a:gd name="connsiteX39" fmla="*/ 25130 w 38742"/>
                  <a:gd name="connsiteY39" fmla="*/ 49423 h 59893"/>
                  <a:gd name="connsiteX40" fmla="*/ 21779 w 38742"/>
                  <a:gd name="connsiteY40" fmla="*/ 50889 h 59893"/>
                  <a:gd name="connsiteX41" fmla="*/ 17382 w 38742"/>
                  <a:gd name="connsiteY41" fmla="*/ 51517 h 59893"/>
                  <a:gd name="connsiteX42" fmla="*/ 11518 w 38742"/>
                  <a:gd name="connsiteY42" fmla="*/ 50679 h 59893"/>
                  <a:gd name="connsiteX43" fmla="*/ 7120 w 38742"/>
                  <a:gd name="connsiteY43" fmla="*/ 49004 h 59893"/>
                  <a:gd name="connsiteX44" fmla="*/ 3979 w 38742"/>
                  <a:gd name="connsiteY44" fmla="*/ 47328 h 59893"/>
                  <a:gd name="connsiteX45" fmla="*/ 838 w 38742"/>
                  <a:gd name="connsiteY45" fmla="*/ 46700 h 59893"/>
                  <a:gd name="connsiteX46" fmla="*/ 209 w 38742"/>
                  <a:gd name="connsiteY46" fmla="*/ 47538 h 59893"/>
                  <a:gd name="connsiteX47" fmla="*/ 0 w 38742"/>
                  <a:gd name="connsiteY47" fmla="*/ 48794 h 59893"/>
                  <a:gd name="connsiteX48" fmla="*/ 0 w 38742"/>
                  <a:gd name="connsiteY48" fmla="*/ 50679 h 59893"/>
                  <a:gd name="connsiteX49" fmla="*/ 209 w 38742"/>
                  <a:gd name="connsiteY49" fmla="*/ 53611 h 59893"/>
                  <a:gd name="connsiteX50" fmla="*/ 1256 w 38742"/>
                  <a:gd name="connsiteY50" fmla="*/ 55496 h 59893"/>
                  <a:gd name="connsiteX51" fmla="*/ 3351 w 38742"/>
                  <a:gd name="connsiteY51" fmla="*/ 56962 h 59893"/>
                  <a:gd name="connsiteX52" fmla="*/ 6911 w 38742"/>
                  <a:gd name="connsiteY52" fmla="*/ 58428 h 59893"/>
                  <a:gd name="connsiteX53" fmla="*/ 11727 w 38742"/>
                  <a:gd name="connsiteY53" fmla="*/ 59475 h 59893"/>
                  <a:gd name="connsiteX54" fmla="*/ 17382 w 38742"/>
                  <a:gd name="connsiteY54" fmla="*/ 59893 h 59893"/>
                  <a:gd name="connsiteX55" fmla="*/ 25968 w 38742"/>
                  <a:gd name="connsiteY55" fmla="*/ 58637 h 59893"/>
                  <a:gd name="connsiteX56" fmla="*/ 32879 w 38742"/>
                  <a:gd name="connsiteY56" fmla="*/ 55286 h 59893"/>
                  <a:gd name="connsiteX57" fmla="*/ 37276 w 38742"/>
                  <a:gd name="connsiteY57" fmla="*/ 49632 h 59893"/>
                  <a:gd name="connsiteX58" fmla="*/ 38742 w 38742"/>
                  <a:gd name="connsiteY58" fmla="*/ 42093 h 59893"/>
                  <a:gd name="connsiteX59" fmla="*/ 37486 w 38742"/>
                  <a:gd name="connsiteY59" fmla="*/ 36020 h 59893"/>
                  <a:gd name="connsiteX60" fmla="*/ 34344 w 38742"/>
                  <a:gd name="connsiteY60" fmla="*/ 31622 h 5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8742" h="59893">
                    <a:moveTo>
                      <a:pt x="34344" y="31831"/>
                    </a:moveTo>
                    <a:cubicBezTo>
                      <a:pt x="33088" y="30575"/>
                      <a:pt x="31622" y="29528"/>
                      <a:pt x="29737" y="28690"/>
                    </a:cubicBezTo>
                    <a:cubicBezTo>
                      <a:pt x="28062" y="27853"/>
                      <a:pt x="26387" y="27015"/>
                      <a:pt x="24711" y="26387"/>
                    </a:cubicBezTo>
                    <a:cubicBezTo>
                      <a:pt x="23036" y="25758"/>
                      <a:pt x="21361" y="25130"/>
                      <a:pt x="19685" y="24502"/>
                    </a:cubicBezTo>
                    <a:cubicBezTo>
                      <a:pt x="18010" y="23874"/>
                      <a:pt x="16544" y="23245"/>
                      <a:pt x="15287" y="22408"/>
                    </a:cubicBezTo>
                    <a:cubicBezTo>
                      <a:pt x="14031" y="21570"/>
                      <a:pt x="12984" y="20732"/>
                      <a:pt x="12146" y="19685"/>
                    </a:cubicBezTo>
                    <a:cubicBezTo>
                      <a:pt x="11309" y="18638"/>
                      <a:pt x="11099" y="17382"/>
                      <a:pt x="11099" y="15916"/>
                    </a:cubicBezTo>
                    <a:cubicBezTo>
                      <a:pt x="11099" y="14869"/>
                      <a:pt x="11309" y="13822"/>
                      <a:pt x="11727" y="12984"/>
                    </a:cubicBezTo>
                    <a:cubicBezTo>
                      <a:pt x="12146" y="12146"/>
                      <a:pt x="12774" y="11309"/>
                      <a:pt x="13403" y="10680"/>
                    </a:cubicBezTo>
                    <a:cubicBezTo>
                      <a:pt x="14240" y="10052"/>
                      <a:pt x="15287" y="9424"/>
                      <a:pt x="16544" y="9214"/>
                    </a:cubicBezTo>
                    <a:cubicBezTo>
                      <a:pt x="17800" y="8796"/>
                      <a:pt x="19266" y="8586"/>
                      <a:pt x="20942" y="8586"/>
                    </a:cubicBezTo>
                    <a:cubicBezTo>
                      <a:pt x="22826" y="8586"/>
                      <a:pt x="24502" y="8586"/>
                      <a:pt x="25968" y="9214"/>
                    </a:cubicBezTo>
                    <a:cubicBezTo>
                      <a:pt x="27434" y="9633"/>
                      <a:pt x="28690" y="10052"/>
                      <a:pt x="29737" y="10680"/>
                    </a:cubicBezTo>
                    <a:cubicBezTo>
                      <a:pt x="30784" y="11099"/>
                      <a:pt x="31622" y="11518"/>
                      <a:pt x="32250" y="11937"/>
                    </a:cubicBezTo>
                    <a:cubicBezTo>
                      <a:pt x="33507" y="12774"/>
                      <a:pt x="34344" y="12774"/>
                      <a:pt x="34973" y="12356"/>
                    </a:cubicBezTo>
                    <a:cubicBezTo>
                      <a:pt x="35182" y="12356"/>
                      <a:pt x="35392" y="11937"/>
                      <a:pt x="35601" y="11518"/>
                    </a:cubicBezTo>
                    <a:cubicBezTo>
                      <a:pt x="35601" y="11099"/>
                      <a:pt x="35810" y="10680"/>
                      <a:pt x="35810" y="10261"/>
                    </a:cubicBezTo>
                    <a:cubicBezTo>
                      <a:pt x="35810" y="9633"/>
                      <a:pt x="35810" y="9214"/>
                      <a:pt x="35810" y="8377"/>
                    </a:cubicBezTo>
                    <a:cubicBezTo>
                      <a:pt x="35810" y="7539"/>
                      <a:pt x="35810" y="7120"/>
                      <a:pt x="35810" y="6701"/>
                    </a:cubicBezTo>
                    <a:cubicBezTo>
                      <a:pt x="35810" y="6283"/>
                      <a:pt x="35810" y="5864"/>
                      <a:pt x="35810" y="5445"/>
                    </a:cubicBezTo>
                    <a:cubicBezTo>
                      <a:pt x="35810" y="5235"/>
                      <a:pt x="35810" y="4817"/>
                      <a:pt x="35392" y="4607"/>
                    </a:cubicBezTo>
                    <a:cubicBezTo>
                      <a:pt x="35392" y="4398"/>
                      <a:pt x="34973" y="3979"/>
                      <a:pt x="34554" y="3769"/>
                    </a:cubicBezTo>
                    <a:cubicBezTo>
                      <a:pt x="34135" y="3351"/>
                      <a:pt x="33507" y="2932"/>
                      <a:pt x="32669" y="2513"/>
                    </a:cubicBezTo>
                    <a:cubicBezTo>
                      <a:pt x="31831" y="2094"/>
                      <a:pt x="30784" y="1675"/>
                      <a:pt x="29528" y="1256"/>
                    </a:cubicBezTo>
                    <a:cubicBezTo>
                      <a:pt x="28271" y="838"/>
                      <a:pt x="27015" y="628"/>
                      <a:pt x="25549" y="419"/>
                    </a:cubicBezTo>
                    <a:cubicBezTo>
                      <a:pt x="24083" y="209"/>
                      <a:pt x="22617" y="0"/>
                      <a:pt x="21151" y="0"/>
                    </a:cubicBezTo>
                    <a:cubicBezTo>
                      <a:pt x="17800" y="0"/>
                      <a:pt x="14869" y="419"/>
                      <a:pt x="12356" y="1466"/>
                    </a:cubicBezTo>
                    <a:cubicBezTo>
                      <a:pt x="9843" y="2304"/>
                      <a:pt x="7749" y="3560"/>
                      <a:pt x="6073" y="5026"/>
                    </a:cubicBezTo>
                    <a:cubicBezTo>
                      <a:pt x="4398" y="6492"/>
                      <a:pt x="3141" y="8167"/>
                      <a:pt x="2304" y="10261"/>
                    </a:cubicBezTo>
                    <a:cubicBezTo>
                      <a:pt x="1466" y="12146"/>
                      <a:pt x="1047" y="14240"/>
                      <a:pt x="1047" y="16544"/>
                    </a:cubicBezTo>
                    <a:cubicBezTo>
                      <a:pt x="1047" y="19057"/>
                      <a:pt x="1466" y="21151"/>
                      <a:pt x="2304" y="22827"/>
                    </a:cubicBezTo>
                    <a:cubicBezTo>
                      <a:pt x="3141" y="24502"/>
                      <a:pt x="4188" y="26177"/>
                      <a:pt x="5445" y="27434"/>
                    </a:cubicBezTo>
                    <a:cubicBezTo>
                      <a:pt x="6701" y="28690"/>
                      <a:pt x="8167" y="29737"/>
                      <a:pt x="9843" y="30575"/>
                    </a:cubicBezTo>
                    <a:cubicBezTo>
                      <a:pt x="11518" y="31413"/>
                      <a:pt x="13193" y="32250"/>
                      <a:pt x="14869" y="32879"/>
                    </a:cubicBezTo>
                    <a:cubicBezTo>
                      <a:pt x="16544" y="33507"/>
                      <a:pt x="18219" y="34344"/>
                      <a:pt x="19895" y="34763"/>
                    </a:cubicBezTo>
                    <a:cubicBezTo>
                      <a:pt x="21570" y="35392"/>
                      <a:pt x="23036" y="36020"/>
                      <a:pt x="24083" y="36857"/>
                    </a:cubicBezTo>
                    <a:cubicBezTo>
                      <a:pt x="25340" y="37695"/>
                      <a:pt x="26387" y="38533"/>
                      <a:pt x="27015" y="39580"/>
                    </a:cubicBezTo>
                    <a:cubicBezTo>
                      <a:pt x="27853" y="40627"/>
                      <a:pt x="28062" y="41674"/>
                      <a:pt x="28062" y="43140"/>
                    </a:cubicBezTo>
                    <a:cubicBezTo>
                      <a:pt x="28062" y="44606"/>
                      <a:pt x="27853" y="45862"/>
                      <a:pt x="27224" y="46910"/>
                    </a:cubicBezTo>
                    <a:cubicBezTo>
                      <a:pt x="26805" y="47957"/>
                      <a:pt x="25968" y="48794"/>
                      <a:pt x="25130" y="49423"/>
                    </a:cubicBezTo>
                    <a:cubicBezTo>
                      <a:pt x="24083" y="50051"/>
                      <a:pt x="23036" y="50679"/>
                      <a:pt x="21779" y="50889"/>
                    </a:cubicBezTo>
                    <a:cubicBezTo>
                      <a:pt x="20523" y="51307"/>
                      <a:pt x="18848" y="51517"/>
                      <a:pt x="17382" y="51517"/>
                    </a:cubicBezTo>
                    <a:cubicBezTo>
                      <a:pt x="15078" y="51517"/>
                      <a:pt x="13193" y="51307"/>
                      <a:pt x="11518" y="50679"/>
                    </a:cubicBezTo>
                    <a:cubicBezTo>
                      <a:pt x="9843" y="50051"/>
                      <a:pt x="8377" y="49632"/>
                      <a:pt x="7120" y="49004"/>
                    </a:cubicBezTo>
                    <a:cubicBezTo>
                      <a:pt x="5864" y="48375"/>
                      <a:pt x="4817" y="47747"/>
                      <a:pt x="3979" y="47328"/>
                    </a:cubicBezTo>
                    <a:cubicBezTo>
                      <a:pt x="2513" y="46281"/>
                      <a:pt x="1675" y="46281"/>
                      <a:pt x="838" y="46700"/>
                    </a:cubicBezTo>
                    <a:cubicBezTo>
                      <a:pt x="628" y="46700"/>
                      <a:pt x="209" y="47119"/>
                      <a:pt x="209" y="47538"/>
                    </a:cubicBezTo>
                    <a:cubicBezTo>
                      <a:pt x="209" y="47957"/>
                      <a:pt x="0" y="48375"/>
                      <a:pt x="0" y="48794"/>
                    </a:cubicBezTo>
                    <a:cubicBezTo>
                      <a:pt x="0" y="49423"/>
                      <a:pt x="0" y="50051"/>
                      <a:pt x="0" y="50679"/>
                    </a:cubicBezTo>
                    <a:cubicBezTo>
                      <a:pt x="0" y="51936"/>
                      <a:pt x="0" y="52983"/>
                      <a:pt x="209" y="53611"/>
                    </a:cubicBezTo>
                    <a:cubicBezTo>
                      <a:pt x="419" y="54449"/>
                      <a:pt x="838" y="55077"/>
                      <a:pt x="1256" y="55496"/>
                    </a:cubicBezTo>
                    <a:cubicBezTo>
                      <a:pt x="1675" y="55914"/>
                      <a:pt x="2513" y="56333"/>
                      <a:pt x="3351" y="56962"/>
                    </a:cubicBezTo>
                    <a:cubicBezTo>
                      <a:pt x="4398" y="57380"/>
                      <a:pt x="5445" y="58009"/>
                      <a:pt x="6911" y="58428"/>
                    </a:cubicBezTo>
                    <a:cubicBezTo>
                      <a:pt x="8377" y="58846"/>
                      <a:pt x="9843" y="59265"/>
                      <a:pt x="11727" y="59475"/>
                    </a:cubicBezTo>
                    <a:cubicBezTo>
                      <a:pt x="13612" y="59684"/>
                      <a:pt x="15497" y="59893"/>
                      <a:pt x="17382" y="59893"/>
                    </a:cubicBezTo>
                    <a:cubicBezTo>
                      <a:pt x="20523" y="59893"/>
                      <a:pt x="23455" y="59475"/>
                      <a:pt x="25968" y="58637"/>
                    </a:cubicBezTo>
                    <a:cubicBezTo>
                      <a:pt x="28690" y="57799"/>
                      <a:pt x="30994" y="56752"/>
                      <a:pt x="32879" y="55286"/>
                    </a:cubicBezTo>
                    <a:cubicBezTo>
                      <a:pt x="34763" y="53820"/>
                      <a:pt x="36229" y="51936"/>
                      <a:pt x="37276" y="49632"/>
                    </a:cubicBezTo>
                    <a:cubicBezTo>
                      <a:pt x="38323" y="47538"/>
                      <a:pt x="38742" y="45025"/>
                      <a:pt x="38742" y="42093"/>
                    </a:cubicBezTo>
                    <a:cubicBezTo>
                      <a:pt x="38742" y="39789"/>
                      <a:pt x="38323" y="37695"/>
                      <a:pt x="37486" y="36020"/>
                    </a:cubicBezTo>
                    <a:cubicBezTo>
                      <a:pt x="36648" y="34344"/>
                      <a:pt x="35601" y="32879"/>
                      <a:pt x="34344" y="31622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58CDC32C-DB4C-64B9-7B54-B70FC5299CE6}"/>
                  </a:ext>
                </a:extLst>
              </p:cNvPr>
              <p:cNvSpPr/>
              <p:nvPr/>
            </p:nvSpPr>
            <p:spPr>
              <a:xfrm>
                <a:off x="1883712" y="651917"/>
                <a:ext cx="36229" cy="73715"/>
              </a:xfrm>
              <a:custGeom>
                <a:avLst/>
                <a:gdLst>
                  <a:gd name="connsiteX0" fmla="*/ 33716 w 36229"/>
                  <a:gd name="connsiteY0" fmla="*/ 23874 h 73715"/>
                  <a:gd name="connsiteX1" fmla="*/ 35392 w 36229"/>
                  <a:gd name="connsiteY1" fmla="*/ 22617 h 73715"/>
                  <a:gd name="connsiteX2" fmla="*/ 36020 w 36229"/>
                  <a:gd name="connsiteY2" fmla="*/ 19266 h 73715"/>
                  <a:gd name="connsiteX3" fmla="*/ 36020 w 36229"/>
                  <a:gd name="connsiteY3" fmla="*/ 17382 h 73715"/>
                  <a:gd name="connsiteX4" fmla="*/ 35601 w 36229"/>
                  <a:gd name="connsiteY4" fmla="*/ 15916 h 73715"/>
                  <a:gd name="connsiteX5" fmla="*/ 34763 w 36229"/>
                  <a:gd name="connsiteY5" fmla="*/ 15078 h 73715"/>
                  <a:gd name="connsiteX6" fmla="*/ 33716 w 36229"/>
                  <a:gd name="connsiteY6" fmla="*/ 14869 h 73715"/>
                  <a:gd name="connsiteX7" fmla="*/ 20104 w 36229"/>
                  <a:gd name="connsiteY7" fmla="*/ 14869 h 73715"/>
                  <a:gd name="connsiteX8" fmla="*/ 20104 w 36229"/>
                  <a:gd name="connsiteY8" fmla="*/ 2304 h 73715"/>
                  <a:gd name="connsiteX9" fmla="*/ 19895 w 36229"/>
                  <a:gd name="connsiteY9" fmla="*/ 1257 h 73715"/>
                  <a:gd name="connsiteX10" fmla="*/ 18848 w 36229"/>
                  <a:gd name="connsiteY10" fmla="*/ 419 h 73715"/>
                  <a:gd name="connsiteX11" fmla="*/ 17172 w 36229"/>
                  <a:gd name="connsiteY11" fmla="*/ 0 h 73715"/>
                  <a:gd name="connsiteX12" fmla="*/ 14659 w 36229"/>
                  <a:gd name="connsiteY12" fmla="*/ 0 h 73715"/>
                  <a:gd name="connsiteX13" fmla="*/ 12146 w 36229"/>
                  <a:gd name="connsiteY13" fmla="*/ 0 h 73715"/>
                  <a:gd name="connsiteX14" fmla="*/ 10471 w 36229"/>
                  <a:gd name="connsiteY14" fmla="*/ 419 h 73715"/>
                  <a:gd name="connsiteX15" fmla="*/ 9633 w 36229"/>
                  <a:gd name="connsiteY15" fmla="*/ 1257 h 73715"/>
                  <a:gd name="connsiteX16" fmla="*/ 9424 w 36229"/>
                  <a:gd name="connsiteY16" fmla="*/ 2304 h 73715"/>
                  <a:gd name="connsiteX17" fmla="*/ 9424 w 36229"/>
                  <a:gd name="connsiteY17" fmla="*/ 14869 h 73715"/>
                  <a:gd name="connsiteX18" fmla="*/ 2304 w 36229"/>
                  <a:gd name="connsiteY18" fmla="*/ 14869 h 73715"/>
                  <a:gd name="connsiteX19" fmla="*/ 1257 w 36229"/>
                  <a:gd name="connsiteY19" fmla="*/ 15078 h 73715"/>
                  <a:gd name="connsiteX20" fmla="*/ 419 w 36229"/>
                  <a:gd name="connsiteY20" fmla="*/ 15916 h 73715"/>
                  <a:gd name="connsiteX21" fmla="*/ 0 w 36229"/>
                  <a:gd name="connsiteY21" fmla="*/ 17382 h 73715"/>
                  <a:gd name="connsiteX22" fmla="*/ 0 w 36229"/>
                  <a:gd name="connsiteY22" fmla="*/ 19266 h 73715"/>
                  <a:gd name="connsiteX23" fmla="*/ 628 w 36229"/>
                  <a:gd name="connsiteY23" fmla="*/ 22617 h 73715"/>
                  <a:gd name="connsiteX24" fmla="*/ 2304 w 36229"/>
                  <a:gd name="connsiteY24" fmla="*/ 23874 h 73715"/>
                  <a:gd name="connsiteX25" fmla="*/ 9424 w 36229"/>
                  <a:gd name="connsiteY25" fmla="*/ 23874 h 73715"/>
                  <a:gd name="connsiteX26" fmla="*/ 9424 w 36229"/>
                  <a:gd name="connsiteY26" fmla="*/ 55077 h 73715"/>
                  <a:gd name="connsiteX27" fmla="*/ 10262 w 36229"/>
                  <a:gd name="connsiteY27" fmla="*/ 63244 h 73715"/>
                  <a:gd name="connsiteX28" fmla="*/ 13193 w 36229"/>
                  <a:gd name="connsiteY28" fmla="*/ 69108 h 73715"/>
                  <a:gd name="connsiteX29" fmla="*/ 18219 w 36229"/>
                  <a:gd name="connsiteY29" fmla="*/ 72459 h 73715"/>
                  <a:gd name="connsiteX30" fmla="*/ 25549 w 36229"/>
                  <a:gd name="connsiteY30" fmla="*/ 73715 h 73715"/>
                  <a:gd name="connsiteX31" fmla="*/ 28481 w 36229"/>
                  <a:gd name="connsiteY31" fmla="*/ 73715 h 73715"/>
                  <a:gd name="connsiteX32" fmla="*/ 31203 w 36229"/>
                  <a:gd name="connsiteY32" fmla="*/ 73296 h 73715"/>
                  <a:gd name="connsiteX33" fmla="*/ 33507 w 36229"/>
                  <a:gd name="connsiteY33" fmla="*/ 72668 h 73715"/>
                  <a:gd name="connsiteX34" fmla="*/ 35182 w 36229"/>
                  <a:gd name="connsiteY34" fmla="*/ 71621 h 73715"/>
                  <a:gd name="connsiteX35" fmla="*/ 36020 w 36229"/>
                  <a:gd name="connsiteY35" fmla="*/ 69946 h 73715"/>
                  <a:gd name="connsiteX36" fmla="*/ 36229 w 36229"/>
                  <a:gd name="connsiteY36" fmla="*/ 67014 h 73715"/>
                  <a:gd name="connsiteX37" fmla="*/ 36229 w 36229"/>
                  <a:gd name="connsiteY37" fmla="*/ 65129 h 73715"/>
                  <a:gd name="connsiteX38" fmla="*/ 36020 w 36229"/>
                  <a:gd name="connsiteY38" fmla="*/ 63872 h 73715"/>
                  <a:gd name="connsiteX39" fmla="*/ 35392 w 36229"/>
                  <a:gd name="connsiteY39" fmla="*/ 63035 h 73715"/>
                  <a:gd name="connsiteX40" fmla="*/ 33507 w 36229"/>
                  <a:gd name="connsiteY40" fmla="*/ 63035 h 73715"/>
                  <a:gd name="connsiteX41" fmla="*/ 32041 w 36229"/>
                  <a:gd name="connsiteY41" fmla="*/ 63663 h 73715"/>
                  <a:gd name="connsiteX42" fmla="*/ 30156 w 36229"/>
                  <a:gd name="connsiteY42" fmla="*/ 64291 h 73715"/>
                  <a:gd name="connsiteX43" fmla="*/ 27853 w 36229"/>
                  <a:gd name="connsiteY43" fmla="*/ 64501 h 73715"/>
                  <a:gd name="connsiteX44" fmla="*/ 22198 w 36229"/>
                  <a:gd name="connsiteY44" fmla="*/ 61778 h 73715"/>
                  <a:gd name="connsiteX45" fmla="*/ 20523 w 36229"/>
                  <a:gd name="connsiteY45" fmla="*/ 53611 h 73715"/>
                  <a:gd name="connsiteX46" fmla="*/ 20523 w 36229"/>
                  <a:gd name="connsiteY46" fmla="*/ 23874 h 73715"/>
                  <a:gd name="connsiteX47" fmla="*/ 34135 w 36229"/>
                  <a:gd name="connsiteY47" fmla="*/ 23874 h 7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6229" h="73715">
                    <a:moveTo>
                      <a:pt x="33716" y="23874"/>
                    </a:moveTo>
                    <a:cubicBezTo>
                      <a:pt x="33716" y="23874"/>
                      <a:pt x="34973" y="23455"/>
                      <a:pt x="35392" y="22617"/>
                    </a:cubicBezTo>
                    <a:cubicBezTo>
                      <a:pt x="35811" y="21989"/>
                      <a:pt x="36020" y="20942"/>
                      <a:pt x="36020" y="19266"/>
                    </a:cubicBezTo>
                    <a:cubicBezTo>
                      <a:pt x="36020" y="18429"/>
                      <a:pt x="36020" y="17801"/>
                      <a:pt x="36020" y="17382"/>
                    </a:cubicBezTo>
                    <a:cubicBezTo>
                      <a:pt x="36020" y="16753"/>
                      <a:pt x="35811" y="16335"/>
                      <a:pt x="35601" y="15916"/>
                    </a:cubicBezTo>
                    <a:cubicBezTo>
                      <a:pt x="35601" y="15497"/>
                      <a:pt x="35182" y="15288"/>
                      <a:pt x="34763" y="15078"/>
                    </a:cubicBezTo>
                    <a:cubicBezTo>
                      <a:pt x="34554" y="15078"/>
                      <a:pt x="34135" y="14869"/>
                      <a:pt x="33716" y="14869"/>
                    </a:cubicBezTo>
                    <a:lnTo>
                      <a:pt x="20104" y="14869"/>
                    </a:lnTo>
                    <a:lnTo>
                      <a:pt x="20104" y="2304"/>
                    </a:lnTo>
                    <a:cubicBezTo>
                      <a:pt x="20104" y="2304"/>
                      <a:pt x="20104" y="1675"/>
                      <a:pt x="19895" y="1257"/>
                    </a:cubicBezTo>
                    <a:cubicBezTo>
                      <a:pt x="19895" y="1047"/>
                      <a:pt x="19476" y="628"/>
                      <a:pt x="18848" y="419"/>
                    </a:cubicBezTo>
                    <a:cubicBezTo>
                      <a:pt x="18429" y="419"/>
                      <a:pt x="18010" y="209"/>
                      <a:pt x="17172" y="0"/>
                    </a:cubicBezTo>
                    <a:cubicBezTo>
                      <a:pt x="16544" y="0"/>
                      <a:pt x="15706" y="0"/>
                      <a:pt x="14659" y="0"/>
                    </a:cubicBezTo>
                    <a:cubicBezTo>
                      <a:pt x="13612" y="0"/>
                      <a:pt x="12984" y="0"/>
                      <a:pt x="12146" y="0"/>
                    </a:cubicBezTo>
                    <a:cubicBezTo>
                      <a:pt x="11518" y="0"/>
                      <a:pt x="10890" y="209"/>
                      <a:pt x="10471" y="419"/>
                    </a:cubicBezTo>
                    <a:cubicBezTo>
                      <a:pt x="10052" y="628"/>
                      <a:pt x="9633" y="838"/>
                      <a:pt x="9633" y="1257"/>
                    </a:cubicBezTo>
                    <a:cubicBezTo>
                      <a:pt x="9633" y="1466"/>
                      <a:pt x="9424" y="1885"/>
                      <a:pt x="9424" y="2304"/>
                    </a:cubicBezTo>
                    <a:lnTo>
                      <a:pt x="9424" y="14869"/>
                    </a:lnTo>
                    <a:lnTo>
                      <a:pt x="2304" y="14869"/>
                    </a:lnTo>
                    <a:cubicBezTo>
                      <a:pt x="2304" y="14869"/>
                      <a:pt x="1466" y="14869"/>
                      <a:pt x="1257" y="15078"/>
                    </a:cubicBezTo>
                    <a:cubicBezTo>
                      <a:pt x="838" y="15078"/>
                      <a:pt x="628" y="15497"/>
                      <a:pt x="419" y="15916"/>
                    </a:cubicBezTo>
                    <a:cubicBezTo>
                      <a:pt x="419" y="16335"/>
                      <a:pt x="209" y="16753"/>
                      <a:pt x="0" y="17382"/>
                    </a:cubicBezTo>
                    <a:cubicBezTo>
                      <a:pt x="0" y="17801"/>
                      <a:pt x="0" y="18638"/>
                      <a:pt x="0" y="19266"/>
                    </a:cubicBezTo>
                    <a:cubicBezTo>
                      <a:pt x="0" y="20732"/>
                      <a:pt x="209" y="21779"/>
                      <a:pt x="628" y="22617"/>
                    </a:cubicBezTo>
                    <a:cubicBezTo>
                      <a:pt x="1047" y="23455"/>
                      <a:pt x="1675" y="23874"/>
                      <a:pt x="2304" y="23874"/>
                    </a:cubicBezTo>
                    <a:lnTo>
                      <a:pt x="9424" y="23874"/>
                    </a:lnTo>
                    <a:lnTo>
                      <a:pt x="9424" y="55077"/>
                    </a:lnTo>
                    <a:cubicBezTo>
                      <a:pt x="9424" y="58218"/>
                      <a:pt x="9633" y="60941"/>
                      <a:pt x="10262" y="63244"/>
                    </a:cubicBezTo>
                    <a:cubicBezTo>
                      <a:pt x="10890" y="65548"/>
                      <a:pt x="11728" y="67642"/>
                      <a:pt x="13193" y="69108"/>
                    </a:cubicBezTo>
                    <a:cubicBezTo>
                      <a:pt x="14450" y="70574"/>
                      <a:pt x="16125" y="71830"/>
                      <a:pt x="18219" y="72459"/>
                    </a:cubicBezTo>
                    <a:cubicBezTo>
                      <a:pt x="20314" y="73296"/>
                      <a:pt x="22617" y="73715"/>
                      <a:pt x="25549" y="73715"/>
                    </a:cubicBezTo>
                    <a:cubicBezTo>
                      <a:pt x="26387" y="73715"/>
                      <a:pt x="27434" y="73715"/>
                      <a:pt x="28481" y="73715"/>
                    </a:cubicBezTo>
                    <a:cubicBezTo>
                      <a:pt x="29319" y="73715"/>
                      <a:pt x="30366" y="73506"/>
                      <a:pt x="31203" y="73296"/>
                    </a:cubicBezTo>
                    <a:cubicBezTo>
                      <a:pt x="32041" y="73296"/>
                      <a:pt x="32879" y="72877"/>
                      <a:pt x="33507" y="72668"/>
                    </a:cubicBezTo>
                    <a:cubicBezTo>
                      <a:pt x="34135" y="72459"/>
                      <a:pt x="34763" y="72040"/>
                      <a:pt x="35182" y="71621"/>
                    </a:cubicBezTo>
                    <a:cubicBezTo>
                      <a:pt x="35601" y="71202"/>
                      <a:pt x="35811" y="70783"/>
                      <a:pt x="36020" y="69946"/>
                    </a:cubicBezTo>
                    <a:cubicBezTo>
                      <a:pt x="36229" y="69317"/>
                      <a:pt x="36229" y="68270"/>
                      <a:pt x="36229" y="67014"/>
                    </a:cubicBezTo>
                    <a:cubicBezTo>
                      <a:pt x="36229" y="66385"/>
                      <a:pt x="36229" y="65757"/>
                      <a:pt x="36229" y="65129"/>
                    </a:cubicBezTo>
                    <a:cubicBezTo>
                      <a:pt x="36229" y="64710"/>
                      <a:pt x="36229" y="64291"/>
                      <a:pt x="36020" y="63872"/>
                    </a:cubicBezTo>
                    <a:cubicBezTo>
                      <a:pt x="36020" y="63454"/>
                      <a:pt x="35811" y="63244"/>
                      <a:pt x="35392" y="63035"/>
                    </a:cubicBezTo>
                    <a:cubicBezTo>
                      <a:pt x="34763" y="62825"/>
                      <a:pt x="34135" y="62825"/>
                      <a:pt x="33507" y="63035"/>
                    </a:cubicBezTo>
                    <a:cubicBezTo>
                      <a:pt x="33088" y="63035"/>
                      <a:pt x="32669" y="63454"/>
                      <a:pt x="32041" y="63663"/>
                    </a:cubicBezTo>
                    <a:cubicBezTo>
                      <a:pt x="31413" y="63663"/>
                      <a:pt x="30784" y="64082"/>
                      <a:pt x="30156" y="64291"/>
                    </a:cubicBezTo>
                    <a:cubicBezTo>
                      <a:pt x="29528" y="64291"/>
                      <a:pt x="28690" y="64501"/>
                      <a:pt x="27853" y="64501"/>
                    </a:cubicBezTo>
                    <a:cubicBezTo>
                      <a:pt x="25130" y="64501"/>
                      <a:pt x="23245" y="63663"/>
                      <a:pt x="22198" y="61778"/>
                    </a:cubicBezTo>
                    <a:cubicBezTo>
                      <a:pt x="21151" y="59894"/>
                      <a:pt x="20523" y="57171"/>
                      <a:pt x="20523" y="53611"/>
                    </a:cubicBezTo>
                    <a:lnTo>
                      <a:pt x="20523" y="23874"/>
                    </a:lnTo>
                    <a:lnTo>
                      <a:pt x="34135" y="23874"/>
                    </a:lnTo>
                    <a:close/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C4DB46E4-5E99-B346-D390-AB4E815CBABC}"/>
                  </a:ext>
                </a:extLst>
              </p:cNvPr>
              <p:cNvSpPr/>
              <p:nvPr/>
            </p:nvSpPr>
            <p:spPr>
              <a:xfrm>
                <a:off x="1927061" y="665738"/>
                <a:ext cx="50469" cy="60102"/>
              </a:xfrm>
              <a:custGeom>
                <a:avLst/>
                <a:gdLst>
                  <a:gd name="connsiteX0" fmla="*/ 45025 w 50469"/>
                  <a:gd name="connsiteY0" fmla="*/ 7748 h 60102"/>
                  <a:gd name="connsiteX1" fmla="*/ 37486 w 50469"/>
                  <a:gd name="connsiteY1" fmla="*/ 2094 h 60102"/>
                  <a:gd name="connsiteX2" fmla="*/ 26387 w 50469"/>
                  <a:gd name="connsiteY2" fmla="*/ 0 h 60102"/>
                  <a:gd name="connsiteX3" fmla="*/ 15497 w 50469"/>
                  <a:gd name="connsiteY3" fmla="*/ 2094 h 60102"/>
                  <a:gd name="connsiteX4" fmla="*/ 7120 w 50469"/>
                  <a:gd name="connsiteY4" fmla="*/ 8167 h 60102"/>
                  <a:gd name="connsiteX5" fmla="*/ 1885 w 50469"/>
                  <a:gd name="connsiteY5" fmla="*/ 17591 h 60102"/>
                  <a:gd name="connsiteX6" fmla="*/ 0 w 50469"/>
                  <a:gd name="connsiteY6" fmla="*/ 30156 h 60102"/>
                  <a:gd name="connsiteX7" fmla="*/ 1675 w 50469"/>
                  <a:gd name="connsiteY7" fmla="*/ 43140 h 60102"/>
                  <a:gd name="connsiteX8" fmla="*/ 6911 w 50469"/>
                  <a:gd name="connsiteY8" fmla="*/ 52564 h 60102"/>
                  <a:gd name="connsiteX9" fmla="*/ 15497 w 50469"/>
                  <a:gd name="connsiteY9" fmla="*/ 58218 h 60102"/>
                  <a:gd name="connsiteX10" fmla="*/ 27224 w 50469"/>
                  <a:gd name="connsiteY10" fmla="*/ 60103 h 60102"/>
                  <a:gd name="connsiteX11" fmla="*/ 34554 w 50469"/>
                  <a:gd name="connsiteY11" fmla="*/ 59475 h 60102"/>
                  <a:gd name="connsiteX12" fmla="*/ 40627 w 50469"/>
                  <a:gd name="connsiteY12" fmla="*/ 58218 h 60102"/>
                  <a:gd name="connsiteX13" fmla="*/ 44816 w 50469"/>
                  <a:gd name="connsiteY13" fmla="*/ 56752 h 60102"/>
                  <a:gd name="connsiteX14" fmla="*/ 46910 w 50469"/>
                  <a:gd name="connsiteY14" fmla="*/ 55705 h 60102"/>
                  <a:gd name="connsiteX15" fmla="*/ 47538 w 50469"/>
                  <a:gd name="connsiteY15" fmla="*/ 54867 h 60102"/>
                  <a:gd name="connsiteX16" fmla="*/ 47957 w 50469"/>
                  <a:gd name="connsiteY16" fmla="*/ 54030 h 60102"/>
                  <a:gd name="connsiteX17" fmla="*/ 47957 w 50469"/>
                  <a:gd name="connsiteY17" fmla="*/ 52983 h 60102"/>
                  <a:gd name="connsiteX18" fmla="*/ 47957 w 50469"/>
                  <a:gd name="connsiteY18" fmla="*/ 51517 h 60102"/>
                  <a:gd name="connsiteX19" fmla="*/ 47957 w 50469"/>
                  <a:gd name="connsiteY19" fmla="*/ 49632 h 60102"/>
                  <a:gd name="connsiteX20" fmla="*/ 47747 w 50469"/>
                  <a:gd name="connsiteY20" fmla="*/ 48375 h 60102"/>
                  <a:gd name="connsiteX21" fmla="*/ 47119 w 50469"/>
                  <a:gd name="connsiteY21" fmla="*/ 47538 h 60102"/>
                  <a:gd name="connsiteX22" fmla="*/ 43978 w 50469"/>
                  <a:gd name="connsiteY22" fmla="*/ 47957 h 60102"/>
                  <a:gd name="connsiteX23" fmla="*/ 40418 w 50469"/>
                  <a:gd name="connsiteY23" fmla="*/ 49423 h 60102"/>
                  <a:gd name="connsiteX24" fmla="*/ 35182 w 50469"/>
                  <a:gd name="connsiteY24" fmla="*/ 50889 h 60102"/>
                  <a:gd name="connsiteX25" fmla="*/ 28272 w 50469"/>
                  <a:gd name="connsiteY25" fmla="*/ 51517 h 60102"/>
                  <a:gd name="connsiteX26" fmla="*/ 20104 w 50469"/>
                  <a:gd name="connsiteY26" fmla="*/ 50051 h 60102"/>
                  <a:gd name="connsiteX27" fmla="*/ 14659 w 50469"/>
                  <a:gd name="connsiteY27" fmla="*/ 46281 h 60102"/>
                  <a:gd name="connsiteX28" fmla="*/ 11728 w 50469"/>
                  <a:gd name="connsiteY28" fmla="*/ 40208 h 60102"/>
                  <a:gd name="connsiteX29" fmla="*/ 10890 w 50469"/>
                  <a:gd name="connsiteY29" fmla="*/ 32460 h 60102"/>
                  <a:gd name="connsiteX30" fmla="*/ 46281 w 50469"/>
                  <a:gd name="connsiteY30" fmla="*/ 32460 h 60102"/>
                  <a:gd name="connsiteX31" fmla="*/ 49213 w 50469"/>
                  <a:gd name="connsiteY31" fmla="*/ 31413 h 60102"/>
                  <a:gd name="connsiteX32" fmla="*/ 50470 w 50469"/>
                  <a:gd name="connsiteY32" fmla="*/ 27853 h 60102"/>
                  <a:gd name="connsiteX33" fmla="*/ 50470 w 50469"/>
                  <a:gd name="connsiteY33" fmla="*/ 25968 h 60102"/>
                  <a:gd name="connsiteX34" fmla="*/ 49004 w 50469"/>
                  <a:gd name="connsiteY34" fmla="*/ 15916 h 60102"/>
                  <a:gd name="connsiteX35" fmla="*/ 44816 w 50469"/>
                  <a:gd name="connsiteY35" fmla="*/ 7748 h 60102"/>
                  <a:gd name="connsiteX36" fmla="*/ 25968 w 50469"/>
                  <a:gd name="connsiteY36" fmla="*/ 8586 h 60102"/>
                  <a:gd name="connsiteX37" fmla="*/ 36439 w 50469"/>
                  <a:gd name="connsiteY37" fmla="*/ 12774 h 60102"/>
                  <a:gd name="connsiteX38" fmla="*/ 39789 w 50469"/>
                  <a:gd name="connsiteY38" fmla="*/ 24502 h 60102"/>
                  <a:gd name="connsiteX39" fmla="*/ 10890 w 50469"/>
                  <a:gd name="connsiteY39" fmla="*/ 24502 h 60102"/>
                  <a:gd name="connsiteX40" fmla="*/ 11937 w 50469"/>
                  <a:gd name="connsiteY40" fmla="*/ 18638 h 60102"/>
                  <a:gd name="connsiteX41" fmla="*/ 14869 w 50469"/>
                  <a:gd name="connsiteY41" fmla="*/ 13403 h 60102"/>
                  <a:gd name="connsiteX42" fmla="*/ 19476 w 50469"/>
                  <a:gd name="connsiteY42" fmla="*/ 9843 h 60102"/>
                  <a:gd name="connsiteX43" fmla="*/ 25758 w 50469"/>
                  <a:gd name="connsiteY43" fmla="*/ 8377 h 60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0469" h="60102">
                    <a:moveTo>
                      <a:pt x="45025" y="7748"/>
                    </a:moveTo>
                    <a:cubicBezTo>
                      <a:pt x="43140" y="5445"/>
                      <a:pt x="40627" y="3560"/>
                      <a:pt x="37486" y="2094"/>
                    </a:cubicBezTo>
                    <a:cubicBezTo>
                      <a:pt x="34345" y="628"/>
                      <a:pt x="30784" y="0"/>
                      <a:pt x="26387" y="0"/>
                    </a:cubicBezTo>
                    <a:cubicBezTo>
                      <a:pt x="22408" y="0"/>
                      <a:pt x="18638" y="628"/>
                      <a:pt x="15497" y="2094"/>
                    </a:cubicBezTo>
                    <a:cubicBezTo>
                      <a:pt x="12356" y="3560"/>
                      <a:pt x="9424" y="5445"/>
                      <a:pt x="7120" y="8167"/>
                    </a:cubicBezTo>
                    <a:cubicBezTo>
                      <a:pt x="4817" y="10680"/>
                      <a:pt x="3141" y="14031"/>
                      <a:pt x="1885" y="17591"/>
                    </a:cubicBezTo>
                    <a:cubicBezTo>
                      <a:pt x="628" y="21361"/>
                      <a:pt x="0" y="25549"/>
                      <a:pt x="0" y="30156"/>
                    </a:cubicBezTo>
                    <a:cubicBezTo>
                      <a:pt x="0" y="34973"/>
                      <a:pt x="628" y="39370"/>
                      <a:pt x="1675" y="43140"/>
                    </a:cubicBezTo>
                    <a:cubicBezTo>
                      <a:pt x="2932" y="46910"/>
                      <a:pt x="4607" y="50051"/>
                      <a:pt x="6911" y="52564"/>
                    </a:cubicBezTo>
                    <a:cubicBezTo>
                      <a:pt x="9214" y="55077"/>
                      <a:pt x="12146" y="56962"/>
                      <a:pt x="15497" y="58218"/>
                    </a:cubicBezTo>
                    <a:cubicBezTo>
                      <a:pt x="18848" y="59475"/>
                      <a:pt x="22827" y="60103"/>
                      <a:pt x="27224" y="60103"/>
                    </a:cubicBezTo>
                    <a:cubicBezTo>
                      <a:pt x="29737" y="60103"/>
                      <a:pt x="32250" y="60103"/>
                      <a:pt x="34554" y="59475"/>
                    </a:cubicBezTo>
                    <a:cubicBezTo>
                      <a:pt x="36858" y="59056"/>
                      <a:pt x="38952" y="58637"/>
                      <a:pt x="40627" y="58218"/>
                    </a:cubicBezTo>
                    <a:cubicBezTo>
                      <a:pt x="42302" y="57799"/>
                      <a:pt x="43768" y="57171"/>
                      <a:pt x="44816" y="56752"/>
                    </a:cubicBezTo>
                    <a:cubicBezTo>
                      <a:pt x="46281" y="56124"/>
                      <a:pt x="46700" y="55705"/>
                      <a:pt x="46910" y="55705"/>
                    </a:cubicBezTo>
                    <a:cubicBezTo>
                      <a:pt x="47119" y="55496"/>
                      <a:pt x="47328" y="55286"/>
                      <a:pt x="47538" y="54867"/>
                    </a:cubicBezTo>
                    <a:cubicBezTo>
                      <a:pt x="47538" y="54658"/>
                      <a:pt x="47747" y="54239"/>
                      <a:pt x="47957" y="54030"/>
                    </a:cubicBezTo>
                    <a:cubicBezTo>
                      <a:pt x="47957" y="53820"/>
                      <a:pt x="47957" y="53401"/>
                      <a:pt x="47957" y="52983"/>
                    </a:cubicBezTo>
                    <a:cubicBezTo>
                      <a:pt x="47957" y="52564"/>
                      <a:pt x="47957" y="52145"/>
                      <a:pt x="47957" y="51517"/>
                    </a:cubicBezTo>
                    <a:cubicBezTo>
                      <a:pt x="47957" y="50889"/>
                      <a:pt x="47957" y="50260"/>
                      <a:pt x="47957" y="49632"/>
                    </a:cubicBezTo>
                    <a:cubicBezTo>
                      <a:pt x="47957" y="49004"/>
                      <a:pt x="47957" y="48585"/>
                      <a:pt x="47747" y="48375"/>
                    </a:cubicBezTo>
                    <a:cubicBezTo>
                      <a:pt x="47747" y="47957"/>
                      <a:pt x="47328" y="47747"/>
                      <a:pt x="47119" y="47538"/>
                    </a:cubicBezTo>
                    <a:cubicBezTo>
                      <a:pt x="46491" y="47119"/>
                      <a:pt x="45444" y="47328"/>
                      <a:pt x="43978" y="47957"/>
                    </a:cubicBezTo>
                    <a:cubicBezTo>
                      <a:pt x="42931" y="48375"/>
                      <a:pt x="41884" y="48794"/>
                      <a:pt x="40418" y="49423"/>
                    </a:cubicBezTo>
                    <a:cubicBezTo>
                      <a:pt x="38952" y="50051"/>
                      <a:pt x="37276" y="50470"/>
                      <a:pt x="35182" y="50889"/>
                    </a:cubicBezTo>
                    <a:cubicBezTo>
                      <a:pt x="33088" y="51307"/>
                      <a:pt x="30994" y="51517"/>
                      <a:pt x="28272" y="51517"/>
                    </a:cubicBezTo>
                    <a:cubicBezTo>
                      <a:pt x="25130" y="51517"/>
                      <a:pt x="22408" y="51098"/>
                      <a:pt x="20104" y="50051"/>
                    </a:cubicBezTo>
                    <a:cubicBezTo>
                      <a:pt x="18010" y="49213"/>
                      <a:pt x="16125" y="47957"/>
                      <a:pt x="14659" y="46281"/>
                    </a:cubicBezTo>
                    <a:cubicBezTo>
                      <a:pt x="13193" y="44606"/>
                      <a:pt x="12356" y="42512"/>
                      <a:pt x="11728" y="40208"/>
                    </a:cubicBezTo>
                    <a:cubicBezTo>
                      <a:pt x="11099" y="37905"/>
                      <a:pt x="10890" y="35392"/>
                      <a:pt x="10890" y="32460"/>
                    </a:cubicBezTo>
                    <a:lnTo>
                      <a:pt x="46281" y="32460"/>
                    </a:lnTo>
                    <a:cubicBezTo>
                      <a:pt x="47328" y="32460"/>
                      <a:pt x="48376" y="32041"/>
                      <a:pt x="49213" y="31413"/>
                    </a:cubicBezTo>
                    <a:cubicBezTo>
                      <a:pt x="50051" y="30784"/>
                      <a:pt x="50470" y="29528"/>
                      <a:pt x="50470" y="27853"/>
                    </a:cubicBezTo>
                    <a:lnTo>
                      <a:pt x="50470" y="25968"/>
                    </a:lnTo>
                    <a:cubicBezTo>
                      <a:pt x="50470" y="22408"/>
                      <a:pt x="50051" y="19057"/>
                      <a:pt x="49004" y="15916"/>
                    </a:cubicBezTo>
                    <a:cubicBezTo>
                      <a:pt x="48166" y="12774"/>
                      <a:pt x="46700" y="10052"/>
                      <a:pt x="44816" y="7748"/>
                    </a:cubicBezTo>
                    <a:moveTo>
                      <a:pt x="25968" y="8586"/>
                    </a:moveTo>
                    <a:cubicBezTo>
                      <a:pt x="30575" y="8586"/>
                      <a:pt x="34135" y="10052"/>
                      <a:pt x="36439" y="12774"/>
                    </a:cubicBezTo>
                    <a:cubicBezTo>
                      <a:pt x="38742" y="15706"/>
                      <a:pt x="39999" y="19476"/>
                      <a:pt x="39789" y="24502"/>
                    </a:cubicBezTo>
                    <a:lnTo>
                      <a:pt x="10890" y="24502"/>
                    </a:lnTo>
                    <a:cubicBezTo>
                      <a:pt x="10890" y="22408"/>
                      <a:pt x="11309" y="20523"/>
                      <a:pt x="11937" y="18638"/>
                    </a:cubicBezTo>
                    <a:cubicBezTo>
                      <a:pt x="12565" y="16544"/>
                      <a:pt x="13612" y="14869"/>
                      <a:pt x="14869" y="13403"/>
                    </a:cubicBezTo>
                    <a:cubicBezTo>
                      <a:pt x="16125" y="11937"/>
                      <a:pt x="17591" y="10680"/>
                      <a:pt x="19476" y="9843"/>
                    </a:cubicBezTo>
                    <a:cubicBezTo>
                      <a:pt x="21361" y="9005"/>
                      <a:pt x="23455" y="8377"/>
                      <a:pt x="25758" y="8377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B13B211C-8491-DEF8-8DED-4FBE4768F013}"/>
                  </a:ext>
                </a:extLst>
              </p:cNvPr>
              <p:cNvSpPr/>
              <p:nvPr/>
            </p:nvSpPr>
            <p:spPr>
              <a:xfrm>
                <a:off x="1991981" y="665738"/>
                <a:ext cx="32250" cy="59055"/>
              </a:xfrm>
              <a:custGeom>
                <a:avLst/>
                <a:gdLst>
                  <a:gd name="connsiteX0" fmla="*/ 32250 w 32250"/>
                  <a:gd name="connsiteY0" fmla="*/ 3141 h 59055"/>
                  <a:gd name="connsiteX1" fmla="*/ 32041 w 32250"/>
                  <a:gd name="connsiteY1" fmla="*/ 2304 h 59055"/>
                  <a:gd name="connsiteX2" fmla="*/ 31413 w 32250"/>
                  <a:gd name="connsiteY2" fmla="*/ 1675 h 59055"/>
                  <a:gd name="connsiteX3" fmla="*/ 30156 w 32250"/>
                  <a:gd name="connsiteY3" fmla="*/ 1047 h 59055"/>
                  <a:gd name="connsiteX4" fmla="*/ 28062 w 32250"/>
                  <a:gd name="connsiteY4" fmla="*/ 419 h 59055"/>
                  <a:gd name="connsiteX5" fmla="*/ 25968 w 32250"/>
                  <a:gd name="connsiteY5" fmla="*/ 0 h 59055"/>
                  <a:gd name="connsiteX6" fmla="*/ 24083 w 32250"/>
                  <a:gd name="connsiteY6" fmla="*/ 0 h 59055"/>
                  <a:gd name="connsiteX7" fmla="*/ 20523 w 32250"/>
                  <a:gd name="connsiteY7" fmla="*/ 419 h 59055"/>
                  <a:gd name="connsiteX8" fmla="*/ 16963 w 32250"/>
                  <a:gd name="connsiteY8" fmla="*/ 2094 h 59055"/>
                  <a:gd name="connsiteX9" fmla="*/ 13193 w 32250"/>
                  <a:gd name="connsiteY9" fmla="*/ 5235 h 59055"/>
                  <a:gd name="connsiteX10" fmla="*/ 9633 w 32250"/>
                  <a:gd name="connsiteY10" fmla="*/ 9633 h 59055"/>
                  <a:gd name="connsiteX11" fmla="*/ 9633 w 32250"/>
                  <a:gd name="connsiteY11" fmla="*/ 2932 h 59055"/>
                  <a:gd name="connsiteX12" fmla="*/ 9424 w 32250"/>
                  <a:gd name="connsiteY12" fmla="*/ 1885 h 59055"/>
                  <a:gd name="connsiteX13" fmla="*/ 8586 w 32250"/>
                  <a:gd name="connsiteY13" fmla="*/ 1256 h 59055"/>
                  <a:gd name="connsiteX14" fmla="*/ 7120 w 32250"/>
                  <a:gd name="connsiteY14" fmla="*/ 838 h 59055"/>
                  <a:gd name="connsiteX15" fmla="*/ 4817 w 32250"/>
                  <a:gd name="connsiteY15" fmla="*/ 838 h 59055"/>
                  <a:gd name="connsiteX16" fmla="*/ 2513 w 32250"/>
                  <a:gd name="connsiteY16" fmla="*/ 838 h 59055"/>
                  <a:gd name="connsiteX17" fmla="*/ 1047 w 32250"/>
                  <a:gd name="connsiteY17" fmla="*/ 1256 h 59055"/>
                  <a:gd name="connsiteX18" fmla="*/ 209 w 32250"/>
                  <a:gd name="connsiteY18" fmla="*/ 2094 h 59055"/>
                  <a:gd name="connsiteX19" fmla="*/ 0 w 32250"/>
                  <a:gd name="connsiteY19" fmla="*/ 3141 h 59055"/>
                  <a:gd name="connsiteX20" fmla="*/ 0 w 32250"/>
                  <a:gd name="connsiteY20" fmla="*/ 56962 h 59055"/>
                  <a:gd name="connsiteX21" fmla="*/ 209 w 32250"/>
                  <a:gd name="connsiteY21" fmla="*/ 58009 h 59055"/>
                  <a:gd name="connsiteX22" fmla="*/ 1256 w 32250"/>
                  <a:gd name="connsiteY22" fmla="*/ 58637 h 59055"/>
                  <a:gd name="connsiteX23" fmla="*/ 2932 w 32250"/>
                  <a:gd name="connsiteY23" fmla="*/ 59056 h 59055"/>
                  <a:gd name="connsiteX24" fmla="*/ 5445 w 32250"/>
                  <a:gd name="connsiteY24" fmla="*/ 59056 h 59055"/>
                  <a:gd name="connsiteX25" fmla="*/ 7958 w 32250"/>
                  <a:gd name="connsiteY25" fmla="*/ 59056 h 59055"/>
                  <a:gd name="connsiteX26" fmla="*/ 9633 w 32250"/>
                  <a:gd name="connsiteY26" fmla="*/ 58637 h 59055"/>
                  <a:gd name="connsiteX27" fmla="*/ 10471 w 32250"/>
                  <a:gd name="connsiteY27" fmla="*/ 58009 h 59055"/>
                  <a:gd name="connsiteX28" fmla="*/ 10680 w 32250"/>
                  <a:gd name="connsiteY28" fmla="*/ 56962 h 59055"/>
                  <a:gd name="connsiteX29" fmla="*/ 10680 w 32250"/>
                  <a:gd name="connsiteY29" fmla="*/ 21570 h 59055"/>
                  <a:gd name="connsiteX30" fmla="*/ 14450 w 32250"/>
                  <a:gd name="connsiteY30" fmla="*/ 16125 h 59055"/>
                  <a:gd name="connsiteX31" fmla="*/ 17800 w 32250"/>
                  <a:gd name="connsiteY31" fmla="*/ 12565 h 59055"/>
                  <a:gd name="connsiteX32" fmla="*/ 20732 w 32250"/>
                  <a:gd name="connsiteY32" fmla="*/ 10680 h 59055"/>
                  <a:gd name="connsiteX33" fmla="*/ 25758 w 32250"/>
                  <a:gd name="connsiteY33" fmla="*/ 10261 h 59055"/>
                  <a:gd name="connsiteX34" fmla="*/ 27643 w 32250"/>
                  <a:gd name="connsiteY34" fmla="*/ 10680 h 59055"/>
                  <a:gd name="connsiteX35" fmla="*/ 29109 w 32250"/>
                  <a:gd name="connsiteY35" fmla="*/ 11099 h 59055"/>
                  <a:gd name="connsiteX36" fmla="*/ 31413 w 32250"/>
                  <a:gd name="connsiteY36" fmla="*/ 11099 h 59055"/>
                  <a:gd name="connsiteX37" fmla="*/ 31831 w 32250"/>
                  <a:gd name="connsiteY37" fmla="*/ 10261 h 59055"/>
                  <a:gd name="connsiteX38" fmla="*/ 32041 w 32250"/>
                  <a:gd name="connsiteY38" fmla="*/ 8796 h 59055"/>
                  <a:gd name="connsiteX39" fmla="*/ 32041 w 32250"/>
                  <a:gd name="connsiteY39" fmla="*/ 6492 h 59055"/>
                  <a:gd name="connsiteX40" fmla="*/ 32041 w 32250"/>
                  <a:gd name="connsiteY40" fmla="*/ 4398 h 59055"/>
                  <a:gd name="connsiteX41" fmla="*/ 32041 w 32250"/>
                  <a:gd name="connsiteY41" fmla="*/ 3141 h 5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2250" h="59055">
                    <a:moveTo>
                      <a:pt x="32250" y="3141"/>
                    </a:moveTo>
                    <a:cubicBezTo>
                      <a:pt x="32250" y="3141"/>
                      <a:pt x="32250" y="2513"/>
                      <a:pt x="32041" y="2304"/>
                    </a:cubicBezTo>
                    <a:cubicBezTo>
                      <a:pt x="32041" y="2094"/>
                      <a:pt x="31831" y="1885"/>
                      <a:pt x="31413" y="1675"/>
                    </a:cubicBezTo>
                    <a:cubicBezTo>
                      <a:pt x="31203" y="1675"/>
                      <a:pt x="30784" y="1256"/>
                      <a:pt x="30156" y="1047"/>
                    </a:cubicBezTo>
                    <a:cubicBezTo>
                      <a:pt x="29528" y="1047"/>
                      <a:pt x="28900" y="628"/>
                      <a:pt x="28062" y="419"/>
                    </a:cubicBezTo>
                    <a:cubicBezTo>
                      <a:pt x="27434" y="419"/>
                      <a:pt x="26596" y="209"/>
                      <a:pt x="25968" y="0"/>
                    </a:cubicBezTo>
                    <a:cubicBezTo>
                      <a:pt x="25340" y="0"/>
                      <a:pt x="24711" y="0"/>
                      <a:pt x="24083" y="0"/>
                    </a:cubicBezTo>
                    <a:cubicBezTo>
                      <a:pt x="22826" y="0"/>
                      <a:pt x="21779" y="0"/>
                      <a:pt x="20523" y="419"/>
                    </a:cubicBezTo>
                    <a:cubicBezTo>
                      <a:pt x="19266" y="628"/>
                      <a:pt x="18219" y="1256"/>
                      <a:pt x="16963" y="2094"/>
                    </a:cubicBezTo>
                    <a:cubicBezTo>
                      <a:pt x="15706" y="2932"/>
                      <a:pt x="14450" y="3979"/>
                      <a:pt x="13193" y="5235"/>
                    </a:cubicBezTo>
                    <a:cubicBezTo>
                      <a:pt x="12146" y="6283"/>
                      <a:pt x="10890" y="7958"/>
                      <a:pt x="9633" y="9633"/>
                    </a:cubicBezTo>
                    <a:lnTo>
                      <a:pt x="9633" y="2932"/>
                    </a:lnTo>
                    <a:cubicBezTo>
                      <a:pt x="9633" y="2932"/>
                      <a:pt x="9633" y="2094"/>
                      <a:pt x="9424" y="1885"/>
                    </a:cubicBezTo>
                    <a:cubicBezTo>
                      <a:pt x="9424" y="1675"/>
                      <a:pt x="9005" y="1466"/>
                      <a:pt x="8586" y="1256"/>
                    </a:cubicBezTo>
                    <a:cubicBezTo>
                      <a:pt x="8167" y="1256"/>
                      <a:pt x="7748" y="838"/>
                      <a:pt x="7120" y="838"/>
                    </a:cubicBezTo>
                    <a:cubicBezTo>
                      <a:pt x="6492" y="838"/>
                      <a:pt x="5864" y="838"/>
                      <a:pt x="4817" y="838"/>
                    </a:cubicBezTo>
                    <a:cubicBezTo>
                      <a:pt x="3770" y="838"/>
                      <a:pt x="3141" y="838"/>
                      <a:pt x="2513" y="838"/>
                    </a:cubicBezTo>
                    <a:cubicBezTo>
                      <a:pt x="1885" y="838"/>
                      <a:pt x="1466" y="1047"/>
                      <a:pt x="1047" y="1256"/>
                    </a:cubicBezTo>
                    <a:cubicBezTo>
                      <a:pt x="628" y="1466"/>
                      <a:pt x="209" y="1675"/>
                      <a:pt x="209" y="2094"/>
                    </a:cubicBezTo>
                    <a:cubicBezTo>
                      <a:pt x="209" y="2304"/>
                      <a:pt x="0" y="2722"/>
                      <a:pt x="0" y="3141"/>
                    </a:cubicBezTo>
                    <a:lnTo>
                      <a:pt x="0" y="56962"/>
                    </a:lnTo>
                    <a:cubicBezTo>
                      <a:pt x="0" y="56962"/>
                      <a:pt x="0" y="57590"/>
                      <a:pt x="209" y="58009"/>
                    </a:cubicBezTo>
                    <a:cubicBezTo>
                      <a:pt x="209" y="58218"/>
                      <a:pt x="628" y="58637"/>
                      <a:pt x="1256" y="58637"/>
                    </a:cubicBezTo>
                    <a:cubicBezTo>
                      <a:pt x="1675" y="58637"/>
                      <a:pt x="2304" y="58846"/>
                      <a:pt x="2932" y="59056"/>
                    </a:cubicBezTo>
                    <a:cubicBezTo>
                      <a:pt x="3560" y="59056"/>
                      <a:pt x="4398" y="59056"/>
                      <a:pt x="5445" y="59056"/>
                    </a:cubicBezTo>
                    <a:cubicBezTo>
                      <a:pt x="6492" y="59056"/>
                      <a:pt x="7330" y="59056"/>
                      <a:pt x="7958" y="59056"/>
                    </a:cubicBezTo>
                    <a:cubicBezTo>
                      <a:pt x="8586" y="59056"/>
                      <a:pt x="9214" y="58846"/>
                      <a:pt x="9633" y="58637"/>
                    </a:cubicBezTo>
                    <a:cubicBezTo>
                      <a:pt x="10052" y="58637"/>
                      <a:pt x="10261" y="58218"/>
                      <a:pt x="10471" y="58009"/>
                    </a:cubicBezTo>
                    <a:cubicBezTo>
                      <a:pt x="10471" y="57799"/>
                      <a:pt x="10680" y="57380"/>
                      <a:pt x="10680" y="56962"/>
                    </a:cubicBezTo>
                    <a:lnTo>
                      <a:pt x="10680" y="21570"/>
                    </a:lnTo>
                    <a:cubicBezTo>
                      <a:pt x="12146" y="19476"/>
                      <a:pt x="13403" y="17591"/>
                      <a:pt x="14450" y="16125"/>
                    </a:cubicBezTo>
                    <a:cubicBezTo>
                      <a:pt x="15497" y="14659"/>
                      <a:pt x="16753" y="13403"/>
                      <a:pt x="17800" y="12565"/>
                    </a:cubicBezTo>
                    <a:cubicBezTo>
                      <a:pt x="18847" y="11727"/>
                      <a:pt x="19895" y="11099"/>
                      <a:pt x="20732" y="10680"/>
                    </a:cubicBezTo>
                    <a:cubicBezTo>
                      <a:pt x="22408" y="10052"/>
                      <a:pt x="24292" y="10052"/>
                      <a:pt x="25758" y="10261"/>
                    </a:cubicBezTo>
                    <a:cubicBezTo>
                      <a:pt x="26596" y="10261"/>
                      <a:pt x="27224" y="10680"/>
                      <a:pt x="27643" y="10680"/>
                    </a:cubicBezTo>
                    <a:cubicBezTo>
                      <a:pt x="28271" y="10680"/>
                      <a:pt x="28690" y="11099"/>
                      <a:pt x="29109" y="11099"/>
                    </a:cubicBezTo>
                    <a:cubicBezTo>
                      <a:pt x="30156" y="11518"/>
                      <a:pt x="30994" y="11518"/>
                      <a:pt x="31413" y="11099"/>
                    </a:cubicBezTo>
                    <a:cubicBezTo>
                      <a:pt x="31413" y="11099"/>
                      <a:pt x="31831" y="10471"/>
                      <a:pt x="31831" y="10261"/>
                    </a:cubicBezTo>
                    <a:cubicBezTo>
                      <a:pt x="31831" y="9843"/>
                      <a:pt x="31831" y="9424"/>
                      <a:pt x="32041" y="8796"/>
                    </a:cubicBezTo>
                    <a:cubicBezTo>
                      <a:pt x="32041" y="8167"/>
                      <a:pt x="32041" y="7330"/>
                      <a:pt x="32041" y="6492"/>
                    </a:cubicBezTo>
                    <a:cubicBezTo>
                      <a:pt x="32041" y="5654"/>
                      <a:pt x="32041" y="4817"/>
                      <a:pt x="32041" y="4398"/>
                    </a:cubicBezTo>
                    <a:cubicBezTo>
                      <a:pt x="32041" y="3769"/>
                      <a:pt x="32041" y="3351"/>
                      <a:pt x="32041" y="3141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2936780A-2BB2-9498-EAF3-55CF08D74008}"/>
                  </a:ext>
                </a:extLst>
              </p:cNvPr>
              <p:cNvSpPr/>
              <p:nvPr/>
            </p:nvSpPr>
            <p:spPr>
              <a:xfrm>
                <a:off x="2033864" y="644378"/>
                <a:ext cx="12983" cy="12565"/>
              </a:xfrm>
              <a:custGeom>
                <a:avLst/>
                <a:gdLst>
                  <a:gd name="connsiteX0" fmla="*/ 6492 w 12983"/>
                  <a:gd name="connsiteY0" fmla="*/ 0 h 12565"/>
                  <a:gd name="connsiteX1" fmla="*/ 1466 w 12983"/>
                  <a:gd name="connsiteY1" fmla="*/ 1466 h 12565"/>
                  <a:gd name="connsiteX2" fmla="*/ 0 w 12983"/>
                  <a:gd name="connsiteY2" fmla="*/ 6492 h 12565"/>
                  <a:gd name="connsiteX3" fmla="*/ 1466 w 12983"/>
                  <a:gd name="connsiteY3" fmla="*/ 11309 h 12565"/>
                  <a:gd name="connsiteX4" fmla="*/ 6492 w 12983"/>
                  <a:gd name="connsiteY4" fmla="*/ 12565 h 12565"/>
                  <a:gd name="connsiteX5" fmla="*/ 11518 w 12983"/>
                  <a:gd name="connsiteY5" fmla="*/ 11309 h 12565"/>
                  <a:gd name="connsiteX6" fmla="*/ 12984 w 12983"/>
                  <a:gd name="connsiteY6" fmla="*/ 6283 h 12565"/>
                  <a:gd name="connsiteX7" fmla="*/ 11518 w 12983"/>
                  <a:gd name="connsiteY7" fmla="*/ 1466 h 12565"/>
                  <a:gd name="connsiteX8" fmla="*/ 6492 w 12983"/>
                  <a:gd name="connsiteY8" fmla="*/ 209 h 1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83" h="12565">
                    <a:moveTo>
                      <a:pt x="6492" y="0"/>
                    </a:moveTo>
                    <a:cubicBezTo>
                      <a:pt x="3979" y="0"/>
                      <a:pt x="2304" y="419"/>
                      <a:pt x="1466" y="1466"/>
                    </a:cubicBezTo>
                    <a:cubicBezTo>
                      <a:pt x="419" y="2304"/>
                      <a:pt x="0" y="3979"/>
                      <a:pt x="0" y="6492"/>
                    </a:cubicBezTo>
                    <a:cubicBezTo>
                      <a:pt x="0" y="9005"/>
                      <a:pt x="419" y="10471"/>
                      <a:pt x="1466" y="11309"/>
                    </a:cubicBezTo>
                    <a:cubicBezTo>
                      <a:pt x="2513" y="12146"/>
                      <a:pt x="3979" y="12565"/>
                      <a:pt x="6492" y="12565"/>
                    </a:cubicBezTo>
                    <a:cubicBezTo>
                      <a:pt x="9005" y="12565"/>
                      <a:pt x="10680" y="12146"/>
                      <a:pt x="11518" y="11309"/>
                    </a:cubicBezTo>
                    <a:cubicBezTo>
                      <a:pt x="12565" y="10471"/>
                      <a:pt x="12984" y="8796"/>
                      <a:pt x="12984" y="6283"/>
                    </a:cubicBezTo>
                    <a:cubicBezTo>
                      <a:pt x="12984" y="3770"/>
                      <a:pt x="12565" y="2304"/>
                      <a:pt x="11518" y="1466"/>
                    </a:cubicBezTo>
                    <a:cubicBezTo>
                      <a:pt x="10680" y="628"/>
                      <a:pt x="9005" y="209"/>
                      <a:pt x="6492" y="209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334028C0-9A77-8D8A-47EA-E0CF04811F21}"/>
                  </a:ext>
                </a:extLst>
              </p:cNvPr>
              <p:cNvSpPr/>
              <p:nvPr/>
            </p:nvSpPr>
            <p:spPr>
              <a:xfrm>
                <a:off x="2034911" y="666785"/>
                <a:ext cx="10470" cy="58427"/>
              </a:xfrm>
              <a:custGeom>
                <a:avLst/>
                <a:gdLst>
                  <a:gd name="connsiteX0" fmla="*/ 9633 w 10470"/>
                  <a:gd name="connsiteY0" fmla="*/ 419 h 58427"/>
                  <a:gd name="connsiteX1" fmla="*/ 7958 w 10470"/>
                  <a:gd name="connsiteY1" fmla="*/ 0 h 58427"/>
                  <a:gd name="connsiteX2" fmla="*/ 5445 w 10470"/>
                  <a:gd name="connsiteY2" fmla="*/ 0 h 58427"/>
                  <a:gd name="connsiteX3" fmla="*/ 2932 w 10470"/>
                  <a:gd name="connsiteY3" fmla="*/ 0 h 58427"/>
                  <a:gd name="connsiteX4" fmla="*/ 1257 w 10470"/>
                  <a:gd name="connsiteY4" fmla="*/ 419 h 58427"/>
                  <a:gd name="connsiteX5" fmla="*/ 209 w 10470"/>
                  <a:gd name="connsiteY5" fmla="*/ 1256 h 58427"/>
                  <a:gd name="connsiteX6" fmla="*/ 0 w 10470"/>
                  <a:gd name="connsiteY6" fmla="*/ 2304 h 58427"/>
                  <a:gd name="connsiteX7" fmla="*/ 0 w 10470"/>
                  <a:gd name="connsiteY7" fmla="*/ 56124 h 58427"/>
                  <a:gd name="connsiteX8" fmla="*/ 209 w 10470"/>
                  <a:gd name="connsiteY8" fmla="*/ 57171 h 58427"/>
                  <a:gd name="connsiteX9" fmla="*/ 1047 w 10470"/>
                  <a:gd name="connsiteY9" fmla="*/ 58009 h 58427"/>
                  <a:gd name="connsiteX10" fmla="*/ 2723 w 10470"/>
                  <a:gd name="connsiteY10" fmla="*/ 58428 h 58427"/>
                  <a:gd name="connsiteX11" fmla="*/ 5235 w 10470"/>
                  <a:gd name="connsiteY11" fmla="*/ 58428 h 58427"/>
                  <a:gd name="connsiteX12" fmla="*/ 7749 w 10470"/>
                  <a:gd name="connsiteY12" fmla="*/ 58428 h 58427"/>
                  <a:gd name="connsiteX13" fmla="*/ 9424 w 10470"/>
                  <a:gd name="connsiteY13" fmla="*/ 58009 h 58427"/>
                  <a:gd name="connsiteX14" fmla="*/ 10262 w 10470"/>
                  <a:gd name="connsiteY14" fmla="*/ 57380 h 58427"/>
                  <a:gd name="connsiteX15" fmla="*/ 10471 w 10470"/>
                  <a:gd name="connsiteY15" fmla="*/ 56333 h 58427"/>
                  <a:gd name="connsiteX16" fmla="*/ 10471 w 10470"/>
                  <a:gd name="connsiteY16" fmla="*/ 2513 h 58427"/>
                  <a:gd name="connsiteX17" fmla="*/ 10262 w 10470"/>
                  <a:gd name="connsiteY17" fmla="*/ 1466 h 58427"/>
                  <a:gd name="connsiteX18" fmla="*/ 9424 w 10470"/>
                  <a:gd name="connsiteY18" fmla="*/ 628 h 5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70" h="58427">
                    <a:moveTo>
                      <a:pt x="9633" y="419"/>
                    </a:moveTo>
                    <a:cubicBezTo>
                      <a:pt x="9633" y="419"/>
                      <a:pt x="8796" y="209"/>
                      <a:pt x="7958" y="0"/>
                    </a:cubicBezTo>
                    <a:cubicBezTo>
                      <a:pt x="7330" y="0"/>
                      <a:pt x="6492" y="0"/>
                      <a:pt x="5445" y="0"/>
                    </a:cubicBezTo>
                    <a:cubicBezTo>
                      <a:pt x="4398" y="0"/>
                      <a:pt x="3560" y="0"/>
                      <a:pt x="2932" y="0"/>
                    </a:cubicBezTo>
                    <a:cubicBezTo>
                      <a:pt x="2304" y="0"/>
                      <a:pt x="1675" y="0"/>
                      <a:pt x="1257" y="419"/>
                    </a:cubicBezTo>
                    <a:cubicBezTo>
                      <a:pt x="838" y="419"/>
                      <a:pt x="419" y="838"/>
                      <a:pt x="209" y="1256"/>
                    </a:cubicBezTo>
                    <a:cubicBezTo>
                      <a:pt x="209" y="1466"/>
                      <a:pt x="0" y="1885"/>
                      <a:pt x="0" y="2304"/>
                    </a:cubicBezTo>
                    <a:lnTo>
                      <a:pt x="0" y="56124"/>
                    </a:lnTo>
                    <a:cubicBezTo>
                      <a:pt x="0" y="56124"/>
                      <a:pt x="0" y="56752"/>
                      <a:pt x="209" y="57171"/>
                    </a:cubicBezTo>
                    <a:cubicBezTo>
                      <a:pt x="209" y="57380"/>
                      <a:pt x="628" y="57590"/>
                      <a:pt x="1047" y="58009"/>
                    </a:cubicBezTo>
                    <a:cubicBezTo>
                      <a:pt x="1466" y="58009"/>
                      <a:pt x="2094" y="58218"/>
                      <a:pt x="2723" y="58428"/>
                    </a:cubicBezTo>
                    <a:cubicBezTo>
                      <a:pt x="3351" y="58428"/>
                      <a:pt x="4188" y="58428"/>
                      <a:pt x="5235" y="58428"/>
                    </a:cubicBezTo>
                    <a:cubicBezTo>
                      <a:pt x="6283" y="58428"/>
                      <a:pt x="7120" y="58428"/>
                      <a:pt x="7749" y="58428"/>
                    </a:cubicBezTo>
                    <a:cubicBezTo>
                      <a:pt x="8377" y="58428"/>
                      <a:pt x="9005" y="58428"/>
                      <a:pt x="9424" y="58009"/>
                    </a:cubicBezTo>
                    <a:cubicBezTo>
                      <a:pt x="9843" y="58009"/>
                      <a:pt x="10052" y="57590"/>
                      <a:pt x="10262" y="57380"/>
                    </a:cubicBezTo>
                    <a:cubicBezTo>
                      <a:pt x="10262" y="57171"/>
                      <a:pt x="10471" y="56752"/>
                      <a:pt x="10471" y="56333"/>
                    </a:cubicBezTo>
                    <a:lnTo>
                      <a:pt x="10471" y="2513"/>
                    </a:lnTo>
                    <a:cubicBezTo>
                      <a:pt x="10471" y="2513"/>
                      <a:pt x="10471" y="1885"/>
                      <a:pt x="10262" y="1466"/>
                    </a:cubicBezTo>
                    <a:cubicBezTo>
                      <a:pt x="10262" y="1256"/>
                      <a:pt x="9843" y="838"/>
                      <a:pt x="9424" y="628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19C2757F-D63E-CA3B-FA65-E2D2373F250B}"/>
                  </a:ext>
                </a:extLst>
              </p:cNvPr>
              <p:cNvSpPr/>
              <p:nvPr/>
            </p:nvSpPr>
            <p:spPr>
              <a:xfrm>
                <a:off x="2059623" y="665948"/>
                <a:ext cx="54658" cy="60102"/>
              </a:xfrm>
              <a:custGeom>
                <a:avLst/>
                <a:gdLst>
                  <a:gd name="connsiteX0" fmla="*/ 47957 w 54658"/>
                  <a:gd name="connsiteY0" fmla="*/ 7748 h 60102"/>
                  <a:gd name="connsiteX1" fmla="*/ 39580 w 54658"/>
                  <a:gd name="connsiteY1" fmla="*/ 1885 h 60102"/>
                  <a:gd name="connsiteX2" fmla="*/ 27853 w 54658"/>
                  <a:gd name="connsiteY2" fmla="*/ 0 h 60102"/>
                  <a:gd name="connsiteX3" fmla="*/ 15706 w 54658"/>
                  <a:gd name="connsiteY3" fmla="*/ 2304 h 60102"/>
                  <a:gd name="connsiteX4" fmla="*/ 6911 w 54658"/>
                  <a:gd name="connsiteY4" fmla="*/ 8586 h 60102"/>
                  <a:gd name="connsiteX5" fmla="*/ 1675 w 54658"/>
                  <a:gd name="connsiteY5" fmla="*/ 18219 h 60102"/>
                  <a:gd name="connsiteX6" fmla="*/ 0 w 54658"/>
                  <a:gd name="connsiteY6" fmla="*/ 30366 h 60102"/>
                  <a:gd name="connsiteX7" fmla="*/ 1675 w 54658"/>
                  <a:gd name="connsiteY7" fmla="*/ 42721 h 60102"/>
                  <a:gd name="connsiteX8" fmla="*/ 6701 w 54658"/>
                  <a:gd name="connsiteY8" fmla="*/ 52145 h 60102"/>
                  <a:gd name="connsiteX9" fmla="*/ 15078 w 54658"/>
                  <a:gd name="connsiteY9" fmla="*/ 58009 h 60102"/>
                  <a:gd name="connsiteX10" fmla="*/ 26805 w 54658"/>
                  <a:gd name="connsiteY10" fmla="*/ 60103 h 60102"/>
                  <a:gd name="connsiteX11" fmla="*/ 38952 w 54658"/>
                  <a:gd name="connsiteY11" fmla="*/ 57799 h 60102"/>
                  <a:gd name="connsiteX12" fmla="*/ 47747 w 54658"/>
                  <a:gd name="connsiteY12" fmla="*/ 51517 h 60102"/>
                  <a:gd name="connsiteX13" fmla="*/ 52983 w 54658"/>
                  <a:gd name="connsiteY13" fmla="*/ 41884 h 60102"/>
                  <a:gd name="connsiteX14" fmla="*/ 54658 w 54658"/>
                  <a:gd name="connsiteY14" fmla="*/ 29737 h 60102"/>
                  <a:gd name="connsiteX15" fmla="*/ 52983 w 54658"/>
                  <a:gd name="connsiteY15" fmla="*/ 17591 h 60102"/>
                  <a:gd name="connsiteX16" fmla="*/ 47957 w 54658"/>
                  <a:gd name="connsiteY16" fmla="*/ 8377 h 60102"/>
                  <a:gd name="connsiteX17" fmla="*/ 27224 w 54658"/>
                  <a:gd name="connsiteY17" fmla="*/ 50889 h 60102"/>
                  <a:gd name="connsiteX18" fmla="*/ 19266 w 54658"/>
                  <a:gd name="connsiteY18" fmla="*/ 49213 h 60102"/>
                  <a:gd name="connsiteX19" fmla="*/ 14240 w 54658"/>
                  <a:gd name="connsiteY19" fmla="*/ 44606 h 60102"/>
                  <a:gd name="connsiteX20" fmla="*/ 11518 w 54658"/>
                  <a:gd name="connsiteY20" fmla="*/ 37905 h 60102"/>
                  <a:gd name="connsiteX21" fmla="*/ 10680 w 54658"/>
                  <a:gd name="connsiteY21" fmla="*/ 29737 h 60102"/>
                  <a:gd name="connsiteX22" fmla="*/ 11728 w 54658"/>
                  <a:gd name="connsiteY22" fmla="*/ 21361 h 60102"/>
                  <a:gd name="connsiteX23" fmla="*/ 14659 w 54658"/>
                  <a:gd name="connsiteY23" fmla="*/ 14659 h 60102"/>
                  <a:gd name="connsiteX24" fmla="*/ 19685 w 54658"/>
                  <a:gd name="connsiteY24" fmla="*/ 10471 h 60102"/>
                  <a:gd name="connsiteX25" fmla="*/ 27224 w 54658"/>
                  <a:gd name="connsiteY25" fmla="*/ 9005 h 60102"/>
                  <a:gd name="connsiteX26" fmla="*/ 34973 w 54658"/>
                  <a:gd name="connsiteY26" fmla="*/ 10680 h 60102"/>
                  <a:gd name="connsiteX27" fmla="*/ 39999 w 54658"/>
                  <a:gd name="connsiteY27" fmla="*/ 15287 h 60102"/>
                  <a:gd name="connsiteX28" fmla="*/ 42721 w 54658"/>
                  <a:gd name="connsiteY28" fmla="*/ 21989 h 60102"/>
                  <a:gd name="connsiteX29" fmla="*/ 43559 w 54658"/>
                  <a:gd name="connsiteY29" fmla="*/ 30156 h 60102"/>
                  <a:gd name="connsiteX30" fmla="*/ 42512 w 54658"/>
                  <a:gd name="connsiteY30" fmla="*/ 38533 h 60102"/>
                  <a:gd name="connsiteX31" fmla="*/ 39580 w 54658"/>
                  <a:gd name="connsiteY31" fmla="*/ 45025 h 60102"/>
                  <a:gd name="connsiteX32" fmla="*/ 34344 w 54658"/>
                  <a:gd name="connsiteY32" fmla="*/ 49213 h 60102"/>
                  <a:gd name="connsiteX33" fmla="*/ 27015 w 54658"/>
                  <a:gd name="connsiteY33" fmla="*/ 50679 h 60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658" h="60102">
                    <a:moveTo>
                      <a:pt x="47957" y="7748"/>
                    </a:moveTo>
                    <a:cubicBezTo>
                      <a:pt x="45653" y="5235"/>
                      <a:pt x="42931" y="3141"/>
                      <a:pt x="39580" y="1885"/>
                    </a:cubicBezTo>
                    <a:cubicBezTo>
                      <a:pt x="36229" y="628"/>
                      <a:pt x="32250" y="0"/>
                      <a:pt x="27853" y="0"/>
                    </a:cubicBezTo>
                    <a:cubicBezTo>
                      <a:pt x="23245" y="0"/>
                      <a:pt x="19057" y="838"/>
                      <a:pt x="15706" y="2304"/>
                    </a:cubicBezTo>
                    <a:cubicBezTo>
                      <a:pt x="12146" y="3770"/>
                      <a:pt x="9214" y="5864"/>
                      <a:pt x="6911" y="8586"/>
                    </a:cubicBezTo>
                    <a:cubicBezTo>
                      <a:pt x="4607" y="11309"/>
                      <a:pt x="2723" y="14450"/>
                      <a:pt x="1675" y="18219"/>
                    </a:cubicBezTo>
                    <a:cubicBezTo>
                      <a:pt x="628" y="21989"/>
                      <a:pt x="0" y="25968"/>
                      <a:pt x="0" y="30366"/>
                    </a:cubicBezTo>
                    <a:cubicBezTo>
                      <a:pt x="0" y="34763"/>
                      <a:pt x="628" y="38952"/>
                      <a:pt x="1675" y="42721"/>
                    </a:cubicBezTo>
                    <a:cubicBezTo>
                      <a:pt x="2723" y="46281"/>
                      <a:pt x="4398" y="49423"/>
                      <a:pt x="6701" y="52145"/>
                    </a:cubicBezTo>
                    <a:cubicBezTo>
                      <a:pt x="9005" y="54658"/>
                      <a:pt x="11728" y="56752"/>
                      <a:pt x="15078" y="58009"/>
                    </a:cubicBezTo>
                    <a:cubicBezTo>
                      <a:pt x="18429" y="59265"/>
                      <a:pt x="22408" y="60103"/>
                      <a:pt x="26805" y="60103"/>
                    </a:cubicBezTo>
                    <a:cubicBezTo>
                      <a:pt x="31203" y="60103"/>
                      <a:pt x="35601" y="59265"/>
                      <a:pt x="38952" y="57799"/>
                    </a:cubicBezTo>
                    <a:cubicBezTo>
                      <a:pt x="42512" y="56333"/>
                      <a:pt x="45444" y="54239"/>
                      <a:pt x="47747" y="51517"/>
                    </a:cubicBezTo>
                    <a:cubicBezTo>
                      <a:pt x="50051" y="48794"/>
                      <a:pt x="51936" y="45653"/>
                      <a:pt x="52983" y="41884"/>
                    </a:cubicBezTo>
                    <a:cubicBezTo>
                      <a:pt x="54239" y="38114"/>
                      <a:pt x="54658" y="34135"/>
                      <a:pt x="54658" y="29737"/>
                    </a:cubicBezTo>
                    <a:cubicBezTo>
                      <a:pt x="54658" y="25340"/>
                      <a:pt x="54030" y="21151"/>
                      <a:pt x="52983" y="17591"/>
                    </a:cubicBezTo>
                    <a:cubicBezTo>
                      <a:pt x="51936" y="14031"/>
                      <a:pt x="50260" y="10890"/>
                      <a:pt x="47957" y="8377"/>
                    </a:cubicBezTo>
                    <a:moveTo>
                      <a:pt x="27224" y="50889"/>
                    </a:moveTo>
                    <a:cubicBezTo>
                      <a:pt x="24083" y="50889"/>
                      <a:pt x="21570" y="50260"/>
                      <a:pt x="19266" y="49213"/>
                    </a:cubicBezTo>
                    <a:cubicBezTo>
                      <a:pt x="17172" y="48166"/>
                      <a:pt x="15497" y="46700"/>
                      <a:pt x="14240" y="44606"/>
                    </a:cubicBezTo>
                    <a:cubicBezTo>
                      <a:pt x="12984" y="42721"/>
                      <a:pt x="12146" y="40418"/>
                      <a:pt x="11518" y="37905"/>
                    </a:cubicBezTo>
                    <a:cubicBezTo>
                      <a:pt x="10890" y="35392"/>
                      <a:pt x="10680" y="32669"/>
                      <a:pt x="10680" y="29737"/>
                    </a:cubicBezTo>
                    <a:cubicBezTo>
                      <a:pt x="10680" y="26806"/>
                      <a:pt x="10890" y="23874"/>
                      <a:pt x="11728" y="21361"/>
                    </a:cubicBezTo>
                    <a:cubicBezTo>
                      <a:pt x="12356" y="18848"/>
                      <a:pt x="13403" y="16544"/>
                      <a:pt x="14659" y="14659"/>
                    </a:cubicBezTo>
                    <a:cubicBezTo>
                      <a:pt x="15916" y="12774"/>
                      <a:pt x="17800" y="11309"/>
                      <a:pt x="19685" y="10471"/>
                    </a:cubicBezTo>
                    <a:cubicBezTo>
                      <a:pt x="21779" y="9424"/>
                      <a:pt x="24293" y="9005"/>
                      <a:pt x="27224" y="9005"/>
                    </a:cubicBezTo>
                    <a:cubicBezTo>
                      <a:pt x="30366" y="9005"/>
                      <a:pt x="32879" y="9633"/>
                      <a:pt x="34973" y="10680"/>
                    </a:cubicBezTo>
                    <a:cubicBezTo>
                      <a:pt x="37067" y="11727"/>
                      <a:pt x="38742" y="13403"/>
                      <a:pt x="39999" y="15287"/>
                    </a:cubicBezTo>
                    <a:cubicBezTo>
                      <a:pt x="41255" y="17172"/>
                      <a:pt x="42093" y="19476"/>
                      <a:pt x="42721" y="21989"/>
                    </a:cubicBezTo>
                    <a:cubicBezTo>
                      <a:pt x="43349" y="24502"/>
                      <a:pt x="43559" y="27224"/>
                      <a:pt x="43559" y="30156"/>
                    </a:cubicBezTo>
                    <a:cubicBezTo>
                      <a:pt x="43559" y="33297"/>
                      <a:pt x="43140" y="36020"/>
                      <a:pt x="42512" y="38533"/>
                    </a:cubicBezTo>
                    <a:cubicBezTo>
                      <a:pt x="41884" y="41046"/>
                      <a:pt x="40837" y="43349"/>
                      <a:pt x="39580" y="45025"/>
                    </a:cubicBezTo>
                    <a:cubicBezTo>
                      <a:pt x="38323" y="46910"/>
                      <a:pt x="36439" y="48166"/>
                      <a:pt x="34344" y="49213"/>
                    </a:cubicBezTo>
                    <a:cubicBezTo>
                      <a:pt x="32250" y="50260"/>
                      <a:pt x="29737" y="50679"/>
                      <a:pt x="27015" y="50679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91E8E6B4-973B-E52A-69EB-C8CB6704BC33}"/>
                  </a:ext>
                </a:extLst>
              </p:cNvPr>
              <p:cNvSpPr/>
              <p:nvPr/>
            </p:nvSpPr>
            <p:spPr>
              <a:xfrm>
                <a:off x="1615029" y="756207"/>
                <a:ext cx="50260" cy="85023"/>
              </a:xfrm>
              <a:custGeom>
                <a:avLst/>
                <a:gdLst>
                  <a:gd name="connsiteX0" fmla="*/ 49423 w 50260"/>
                  <a:gd name="connsiteY0" fmla="*/ 419 h 85023"/>
                  <a:gd name="connsiteX1" fmla="*/ 47747 w 50260"/>
                  <a:gd name="connsiteY1" fmla="*/ 0 h 85023"/>
                  <a:gd name="connsiteX2" fmla="*/ 45234 w 50260"/>
                  <a:gd name="connsiteY2" fmla="*/ 0 h 85023"/>
                  <a:gd name="connsiteX3" fmla="*/ 42721 w 50260"/>
                  <a:gd name="connsiteY3" fmla="*/ 0 h 85023"/>
                  <a:gd name="connsiteX4" fmla="*/ 41046 w 50260"/>
                  <a:gd name="connsiteY4" fmla="*/ 419 h 85023"/>
                  <a:gd name="connsiteX5" fmla="*/ 39999 w 50260"/>
                  <a:gd name="connsiteY5" fmla="*/ 1256 h 85023"/>
                  <a:gd name="connsiteX6" fmla="*/ 39789 w 50260"/>
                  <a:gd name="connsiteY6" fmla="*/ 2304 h 85023"/>
                  <a:gd name="connsiteX7" fmla="*/ 39789 w 50260"/>
                  <a:gd name="connsiteY7" fmla="*/ 32669 h 85023"/>
                  <a:gd name="connsiteX8" fmla="*/ 32460 w 50260"/>
                  <a:gd name="connsiteY8" fmla="*/ 27224 h 85023"/>
                  <a:gd name="connsiteX9" fmla="*/ 23664 w 50260"/>
                  <a:gd name="connsiteY9" fmla="*/ 25130 h 85023"/>
                  <a:gd name="connsiteX10" fmla="*/ 13403 w 50260"/>
                  <a:gd name="connsiteY10" fmla="*/ 27224 h 85023"/>
                  <a:gd name="connsiteX11" fmla="*/ 6073 w 50260"/>
                  <a:gd name="connsiteY11" fmla="*/ 33507 h 85023"/>
                  <a:gd name="connsiteX12" fmla="*/ 1466 w 50260"/>
                  <a:gd name="connsiteY12" fmla="*/ 43140 h 85023"/>
                  <a:gd name="connsiteX13" fmla="*/ 0 w 50260"/>
                  <a:gd name="connsiteY13" fmla="*/ 55705 h 85023"/>
                  <a:gd name="connsiteX14" fmla="*/ 1256 w 50260"/>
                  <a:gd name="connsiteY14" fmla="*/ 67014 h 85023"/>
                  <a:gd name="connsiteX15" fmla="*/ 5026 w 50260"/>
                  <a:gd name="connsiteY15" fmla="*/ 76437 h 85023"/>
                  <a:gd name="connsiteX16" fmla="*/ 11937 w 50260"/>
                  <a:gd name="connsiteY16" fmla="*/ 82720 h 85023"/>
                  <a:gd name="connsiteX17" fmla="*/ 22198 w 50260"/>
                  <a:gd name="connsiteY17" fmla="*/ 85024 h 85023"/>
                  <a:gd name="connsiteX18" fmla="*/ 32460 w 50260"/>
                  <a:gd name="connsiteY18" fmla="*/ 82511 h 85023"/>
                  <a:gd name="connsiteX19" fmla="*/ 40836 w 50260"/>
                  <a:gd name="connsiteY19" fmla="*/ 76019 h 85023"/>
                  <a:gd name="connsiteX20" fmla="*/ 40836 w 50260"/>
                  <a:gd name="connsiteY20" fmla="*/ 82301 h 85023"/>
                  <a:gd name="connsiteX21" fmla="*/ 41255 w 50260"/>
                  <a:gd name="connsiteY21" fmla="*/ 83348 h 85023"/>
                  <a:gd name="connsiteX22" fmla="*/ 42093 w 50260"/>
                  <a:gd name="connsiteY22" fmla="*/ 84186 h 85023"/>
                  <a:gd name="connsiteX23" fmla="*/ 43559 w 50260"/>
                  <a:gd name="connsiteY23" fmla="*/ 84605 h 85023"/>
                  <a:gd name="connsiteX24" fmla="*/ 45653 w 50260"/>
                  <a:gd name="connsiteY24" fmla="*/ 84605 h 85023"/>
                  <a:gd name="connsiteX25" fmla="*/ 47747 w 50260"/>
                  <a:gd name="connsiteY25" fmla="*/ 84605 h 85023"/>
                  <a:gd name="connsiteX26" fmla="*/ 49213 w 50260"/>
                  <a:gd name="connsiteY26" fmla="*/ 84186 h 85023"/>
                  <a:gd name="connsiteX27" fmla="*/ 50051 w 50260"/>
                  <a:gd name="connsiteY27" fmla="*/ 83558 h 85023"/>
                  <a:gd name="connsiteX28" fmla="*/ 50260 w 50260"/>
                  <a:gd name="connsiteY28" fmla="*/ 82511 h 85023"/>
                  <a:gd name="connsiteX29" fmla="*/ 50260 w 50260"/>
                  <a:gd name="connsiteY29" fmla="*/ 2722 h 85023"/>
                  <a:gd name="connsiteX30" fmla="*/ 49841 w 50260"/>
                  <a:gd name="connsiteY30" fmla="*/ 1675 h 85023"/>
                  <a:gd name="connsiteX31" fmla="*/ 48794 w 50260"/>
                  <a:gd name="connsiteY31" fmla="*/ 838 h 85023"/>
                  <a:gd name="connsiteX32" fmla="*/ 28062 w 50260"/>
                  <a:gd name="connsiteY32" fmla="*/ 75181 h 85023"/>
                  <a:gd name="connsiteX33" fmla="*/ 24292 w 50260"/>
                  <a:gd name="connsiteY33" fmla="*/ 75600 h 85023"/>
                  <a:gd name="connsiteX34" fmla="*/ 18010 w 50260"/>
                  <a:gd name="connsiteY34" fmla="*/ 73924 h 85023"/>
                  <a:gd name="connsiteX35" fmla="*/ 14031 w 50260"/>
                  <a:gd name="connsiteY35" fmla="*/ 69108 h 85023"/>
                  <a:gd name="connsiteX36" fmla="*/ 11937 w 50260"/>
                  <a:gd name="connsiteY36" fmla="*/ 62406 h 85023"/>
                  <a:gd name="connsiteX37" fmla="*/ 11309 w 50260"/>
                  <a:gd name="connsiteY37" fmla="*/ 54449 h 85023"/>
                  <a:gd name="connsiteX38" fmla="*/ 12146 w 50260"/>
                  <a:gd name="connsiteY38" fmla="*/ 46910 h 85023"/>
                  <a:gd name="connsiteX39" fmla="*/ 14450 w 50260"/>
                  <a:gd name="connsiteY39" fmla="*/ 40418 h 85023"/>
                  <a:gd name="connsiteX40" fmla="*/ 18638 w 50260"/>
                  <a:gd name="connsiteY40" fmla="*/ 35810 h 85023"/>
                  <a:gd name="connsiteX41" fmla="*/ 24921 w 50260"/>
                  <a:gd name="connsiteY41" fmla="*/ 34135 h 85023"/>
                  <a:gd name="connsiteX42" fmla="*/ 32460 w 50260"/>
                  <a:gd name="connsiteY42" fmla="*/ 36648 h 85023"/>
                  <a:gd name="connsiteX43" fmla="*/ 40208 w 50260"/>
                  <a:gd name="connsiteY43" fmla="*/ 43978 h 85023"/>
                  <a:gd name="connsiteX44" fmla="*/ 40208 w 50260"/>
                  <a:gd name="connsiteY44" fmla="*/ 65338 h 85023"/>
                  <a:gd name="connsiteX45" fmla="*/ 35810 w 50260"/>
                  <a:gd name="connsiteY45" fmla="*/ 70155 h 85023"/>
                  <a:gd name="connsiteX46" fmla="*/ 31831 w 50260"/>
                  <a:gd name="connsiteY46" fmla="*/ 73296 h 85023"/>
                  <a:gd name="connsiteX47" fmla="*/ 28062 w 50260"/>
                  <a:gd name="connsiteY47" fmla="*/ 74971 h 8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0260" h="85023">
                    <a:moveTo>
                      <a:pt x="49423" y="419"/>
                    </a:moveTo>
                    <a:cubicBezTo>
                      <a:pt x="49423" y="419"/>
                      <a:pt x="48585" y="209"/>
                      <a:pt x="47747" y="0"/>
                    </a:cubicBezTo>
                    <a:cubicBezTo>
                      <a:pt x="47119" y="0"/>
                      <a:pt x="46281" y="0"/>
                      <a:pt x="45234" y="0"/>
                    </a:cubicBezTo>
                    <a:cubicBezTo>
                      <a:pt x="44187" y="0"/>
                      <a:pt x="43349" y="0"/>
                      <a:pt x="42721" y="0"/>
                    </a:cubicBezTo>
                    <a:cubicBezTo>
                      <a:pt x="42093" y="0"/>
                      <a:pt x="41465" y="0"/>
                      <a:pt x="41046" y="419"/>
                    </a:cubicBezTo>
                    <a:cubicBezTo>
                      <a:pt x="40627" y="419"/>
                      <a:pt x="40208" y="838"/>
                      <a:pt x="39999" y="1256"/>
                    </a:cubicBezTo>
                    <a:cubicBezTo>
                      <a:pt x="39999" y="1466"/>
                      <a:pt x="39789" y="1885"/>
                      <a:pt x="39789" y="2304"/>
                    </a:cubicBezTo>
                    <a:lnTo>
                      <a:pt x="39789" y="32669"/>
                    </a:lnTo>
                    <a:cubicBezTo>
                      <a:pt x="37486" y="30366"/>
                      <a:pt x="34973" y="28481"/>
                      <a:pt x="32460" y="27224"/>
                    </a:cubicBezTo>
                    <a:cubicBezTo>
                      <a:pt x="29737" y="25758"/>
                      <a:pt x="26805" y="25130"/>
                      <a:pt x="23664" y="25130"/>
                    </a:cubicBezTo>
                    <a:cubicBezTo>
                      <a:pt x="19895" y="25130"/>
                      <a:pt x="16335" y="25968"/>
                      <a:pt x="13403" y="27224"/>
                    </a:cubicBezTo>
                    <a:cubicBezTo>
                      <a:pt x="10471" y="28690"/>
                      <a:pt x="7958" y="30784"/>
                      <a:pt x="6073" y="33507"/>
                    </a:cubicBezTo>
                    <a:cubicBezTo>
                      <a:pt x="3979" y="36229"/>
                      <a:pt x="2513" y="39371"/>
                      <a:pt x="1466" y="43140"/>
                    </a:cubicBezTo>
                    <a:cubicBezTo>
                      <a:pt x="419" y="46910"/>
                      <a:pt x="0" y="51098"/>
                      <a:pt x="0" y="55705"/>
                    </a:cubicBezTo>
                    <a:cubicBezTo>
                      <a:pt x="0" y="59684"/>
                      <a:pt x="419" y="63454"/>
                      <a:pt x="1256" y="67014"/>
                    </a:cubicBezTo>
                    <a:cubicBezTo>
                      <a:pt x="2094" y="70574"/>
                      <a:pt x="3351" y="73715"/>
                      <a:pt x="5026" y="76437"/>
                    </a:cubicBezTo>
                    <a:cubicBezTo>
                      <a:pt x="6701" y="79160"/>
                      <a:pt x="9214" y="81254"/>
                      <a:pt x="11937" y="82720"/>
                    </a:cubicBezTo>
                    <a:cubicBezTo>
                      <a:pt x="14869" y="84186"/>
                      <a:pt x="18219" y="85024"/>
                      <a:pt x="22198" y="85024"/>
                    </a:cubicBezTo>
                    <a:cubicBezTo>
                      <a:pt x="25968" y="85024"/>
                      <a:pt x="29318" y="84186"/>
                      <a:pt x="32460" y="82511"/>
                    </a:cubicBezTo>
                    <a:cubicBezTo>
                      <a:pt x="35391" y="80835"/>
                      <a:pt x="38114" y="78741"/>
                      <a:pt x="40836" y="76019"/>
                    </a:cubicBezTo>
                    <a:lnTo>
                      <a:pt x="40836" y="82301"/>
                    </a:lnTo>
                    <a:cubicBezTo>
                      <a:pt x="40836" y="82301"/>
                      <a:pt x="40836" y="83139"/>
                      <a:pt x="41255" y="83348"/>
                    </a:cubicBezTo>
                    <a:cubicBezTo>
                      <a:pt x="41255" y="83767"/>
                      <a:pt x="41674" y="83976"/>
                      <a:pt x="42093" y="84186"/>
                    </a:cubicBezTo>
                    <a:cubicBezTo>
                      <a:pt x="42512" y="84186"/>
                      <a:pt x="42931" y="84395"/>
                      <a:pt x="43559" y="84605"/>
                    </a:cubicBezTo>
                    <a:cubicBezTo>
                      <a:pt x="44187" y="84605"/>
                      <a:pt x="44815" y="84605"/>
                      <a:pt x="45653" y="84605"/>
                    </a:cubicBezTo>
                    <a:cubicBezTo>
                      <a:pt x="46491" y="84605"/>
                      <a:pt x="47119" y="84605"/>
                      <a:pt x="47747" y="84605"/>
                    </a:cubicBezTo>
                    <a:cubicBezTo>
                      <a:pt x="48375" y="84605"/>
                      <a:pt x="48794" y="84395"/>
                      <a:pt x="49213" y="84186"/>
                    </a:cubicBezTo>
                    <a:cubicBezTo>
                      <a:pt x="49632" y="84186"/>
                      <a:pt x="49841" y="83767"/>
                      <a:pt x="50051" y="83558"/>
                    </a:cubicBezTo>
                    <a:cubicBezTo>
                      <a:pt x="50051" y="83348"/>
                      <a:pt x="50260" y="82929"/>
                      <a:pt x="50260" y="82511"/>
                    </a:cubicBezTo>
                    <a:lnTo>
                      <a:pt x="50260" y="2722"/>
                    </a:lnTo>
                    <a:cubicBezTo>
                      <a:pt x="50260" y="2722"/>
                      <a:pt x="50260" y="2094"/>
                      <a:pt x="49841" y="1675"/>
                    </a:cubicBezTo>
                    <a:cubicBezTo>
                      <a:pt x="49632" y="1256"/>
                      <a:pt x="49213" y="1047"/>
                      <a:pt x="48794" y="838"/>
                    </a:cubicBezTo>
                    <a:moveTo>
                      <a:pt x="28062" y="75181"/>
                    </a:moveTo>
                    <a:cubicBezTo>
                      <a:pt x="26805" y="75600"/>
                      <a:pt x="25549" y="75600"/>
                      <a:pt x="24292" y="75600"/>
                    </a:cubicBezTo>
                    <a:cubicBezTo>
                      <a:pt x="21779" y="75600"/>
                      <a:pt x="19685" y="74971"/>
                      <a:pt x="18010" y="73924"/>
                    </a:cubicBezTo>
                    <a:cubicBezTo>
                      <a:pt x="16335" y="72668"/>
                      <a:pt x="14869" y="71202"/>
                      <a:pt x="14031" y="69108"/>
                    </a:cubicBezTo>
                    <a:cubicBezTo>
                      <a:pt x="12984" y="67223"/>
                      <a:pt x="12356" y="64919"/>
                      <a:pt x="11937" y="62406"/>
                    </a:cubicBezTo>
                    <a:cubicBezTo>
                      <a:pt x="11518" y="59893"/>
                      <a:pt x="11309" y="57171"/>
                      <a:pt x="11309" y="54449"/>
                    </a:cubicBezTo>
                    <a:cubicBezTo>
                      <a:pt x="11309" y="51936"/>
                      <a:pt x="11518" y="49423"/>
                      <a:pt x="12146" y="46910"/>
                    </a:cubicBezTo>
                    <a:cubicBezTo>
                      <a:pt x="12565" y="44397"/>
                      <a:pt x="13403" y="42302"/>
                      <a:pt x="14450" y="40418"/>
                    </a:cubicBezTo>
                    <a:cubicBezTo>
                      <a:pt x="15497" y="38533"/>
                      <a:pt x="16963" y="37067"/>
                      <a:pt x="18638" y="35810"/>
                    </a:cubicBezTo>
                    <a:cubicBezTo>
                      <a:pt x="20313" y="34763"/>
                      <a:pt x="22408" y="34135"/>
                      <a:pt x="24921" y="34135"/>
                    </a:cubicBezTo>
                    <a:cubicBezTo>
                      <a:pt x="27643" y="34135"/>
                      <a:pt x="30156" y="34973"/>
                      <a:pt x="32460" y="36648"/>
                    </a:cubicBezTo>
                    <a:cubicBezTo>
                      <a:pt x="34763" y="38323"/>
                      <a:pt x="37486" y="40836"/>
                      <a:pt x="40208" y="43978"/>
                    </a:cubicBezTo>
                    <a:lnTo>
                      <a:pt x="40208" y="65338"/>
                    </a:lnTo>
                    <a:cubicBezTo>
                      <a:pt x="38742" y="67223"/>
                      <a:pt x="37276" y="68898"/>
                      <a:pt x="35810" y="70155"/>
                    </a:cubicBezTo>
                    <a:cubicBezTo>
                      <a:pt x="34344" y="71411"/>
                      <a:pt x="33088" y="72668"/>
                      <a:pt x="31831" y="73296"/>
                    </a:cubicBezTo>
                    <a:cubicBezTo>
                      <a:pt x="30575" y="74134"/>
                      <a:pt x="29318" y="74762"/>
                      <a:pt x="28062" y="74971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2512928A-34DC-F746-710A-E4DA19A11847}"/>
                  </a:ext>
                </a:extLst>
              </p:cNvPr>
              <p:cNvSpPr/>
              <p:nvPr/>
            </p:nvSpPr>
            <p:spPr>
              <a:xfrm>
                <a:off x="1679529" y="781337"/>
                <a:ext cx="50679" cy="60102"/>
              </a:xfrm>
              <a:custGeom>
                <a:avLst/>
                <a:gdLst>
                  <a:gd name="connsiteX0" fmla="*/ 45025 w 50679"/>
                  <a:gd name="connsiteY0" fmla="*/ 7539 h 60102"/>
                  <a:gd name="connsiteX1" fmla="*/ 37486 w 50679"/>
                  <a:gd name="connsiteY1" fmla="*/ 2094 h 60102"/>
                  <a:gd name="connsiteX2" fmla="*/ 26387 w 50679"/>
                  <a:gd name="connsiteY2" fmla="*/ 0 h 60102"/>
                  <a:gd name="connsiteX3" fmla="*/ 15497 w 50679"/>
                  <a:gd name="connsiteY3" fmla="*/ 2094 h 60102"/>
                  <a:gd name="connsiteX4" fmla="*/ 7120 w 50679"/>
                  <a:gd name="connsiteY4" fmla="*/ 8167 h 60102"/>
                  <a:gd name="connsiteX5" fmla="*/ 1885 w 50679"/>
                  <a:gd name="connsiteY5" fmla="*/ 17591 h 60102"/>
                  <a:gd name="connsiteX6" fmla="*/ 0 w 50679"/>
                  <a:gd name="connsiteY6" fmla="*/ 30156 h 60102"/>
                  <a:gd name="connsiteX7" fmla="*/ 1675 w 50679"/>
                  <a:gd name="connsiteY7" fmla="*/ 43140 h 60102"/>
                  <a:gd name="connsiteX8" fmla="*/ 6911 w 50679"/>
                  <a:gd name="connsiteY8" fmla="*/ 52564 h 60102"/>
                  <a:gd name="connsiteX9" fmla="*/ 15497 w 50679"/>
                  <a:gd name="connsiteY9" fmla="*/ 58218 h 60102"/>
                  <a:gd name="connsiteX10" fmla="*/ 27434 w 50679"/>
                  <a:gd name="connsiteY10" fmla="*/ 60103 h 60102"/>
                  <a:gd name="connsiteX11" fmla="*/ 34763 w 50679"/>
                  <a:gd name="connsiteY11" fmla="*/ 59475 h 60102"/>
                  <a:gd name="connsiteX12" fmla="*/ 40837 w 50679"/>
                  <a:gd name="connsiteY12" fmla="*/ 58218 h 60102"/>
                  <a:gd name="connsiteX13" fmla="*/ 45025 w 50679"/>
                  <a:gd name="connsiteY13" fmla="*/ 56752 h 60102"/>
                  <a:gd name="connsiteX14" fmla="*/ 47119 w 50679"/>
                  <a:gd name="connsiteY14" fmla="*/ 55705 h 60102"/>
                  <a:gd name="connsiteX15" fmla="*/ 47747 w 50679"/>
                  <a:gd name="connsiteY15" fmla="*/ 54867 h 60102"/>
                  <a:gd name="connsiteX16" fmla="*/ 48166 w 50679"/>
                  <a:gd name="connsiteY16" fmla="*/ 54030 h 60102"/>
                  <a:gd name="connsiteX17" fmla="*/ 48166 w 50679"/>
                  <a:gd name="connsiteY17" fmla="*/ 52983 h 60102"/>
                  <a:gd name="connsiteX18" fmla="*/ 48166 w 50679"/>
                  <a:gd name="connsiteY18" fmla="*/ 51517 h 60102"/>
                  <a:gd name="connsiteX19" fmla="*/ 48166 w 50679"/>
                  <a:gd name="connsiteY19" fmla="*/ 49632 h 60102"/>
                  <a:gd name="connsiteX20" fmla="*/ 47957 w 50679"/>
                  <a:gd name="connsiteY20" fmla="*/ 48375 h 60102"/>
                  <a:gd name="connsiteX21" fmla="*/ 47328 w 50679"/>
                  <a:gd name="connsiteY21" fmla="*/ 47538 h 60102"/>
                  <a:gd name="connsiteX22" fmla="*/ 44187 w 50679"/>
                  <a:gd name="connsiteY22" fmla="*/ 47957 h 60102"/>
                  <a:gd name="connsiteX23" fmla="*/ 40627 w 50679"/>
                  <a:gd name="connsiteY23" fmla="*/ 49423 h 60102"/>
                  <a:gd name="connsiteX24" fmla="*/ 35392 w 50679"/>
                  <a:gd name="connsiteY24" fmla="*/ 50889 h 60102"/>
                  <a:gd name="connsiteX25" fmla="*/ 28481 w 50679"/>
                  <a:gd name="connsiteY25" fmla="*/ 51517 h 60102"/>
                  <a:gd name="connsiteX26" fmla="*/ 20314 w 50679"/>
                  <a:gd name="connsiteY26" fmla="*/ 50051 h 60102"/>
                  <a:gd name="connsiteX27" fmla="*/ 14869 w 50679"/>
                  <a:gd name="connsiteY27" fmla="*/ 46281 h 60102"/>
                  <a:gd name="connsiteX28" fmla="*/ 11937 w 50679"/>
                  <a:gd name="connsiteY28" fmla="*/ 40208 h 60102"/>
                  <a:gd name="connsiteX29" fmla="*/ 11099 w 50679"/>
                  <a:gd name="connsiteY29" fmla="*/ 32460 h 60102"/>
                  <a:gd name="connsiteX30" fmla="*/ 46491 w 50679"/>
                  <a:gd name="connsiteY30" fmla="*/ 32460 h 60102"/>
                  <a:gd name="connsiteX31" fmla="*/ 49423 w 50679"/>
                  <a:gd name="connsiteY31" fmla="*/ 31413 h 60102"/>
                  <a:gd name="connsiteX32" fmla="*/ 50679 w 50679"/>
                  <a:gd name="connsiteY32" fmla="*/ 27853 h 60102"/>
                  <a:gd name="connsiteX33" fmla="*/ 50679 w 50679"/>
                  <a:gd name="connsiteY33" fmla="*/ 25968 h 60102"/>
                  <a:gd name="connsiteX34" fmla="*/ 49213 w 50679"/>
                  <a:gd name="connsiteY34" fmla="*/ 15916 h 60102"/>
                  <a:gd name="connsiteX35" fmla="*/ 44815 w 50679"/>
                  <a:gd name="connsiteY35" fmla="*/ 7748 h 60102"/>
                  <a:gd name="connsiteX36" fmla="*/ 25968 w 50679"/>
                  <a:gd name="connsiteY36" fmla="*/ 8167 h 60102"/>
                  <a:gd name="connsiteX37" fmla="*/ 36648 w 50679"/>
                  <a:gd name="connsiteY37" fmla="*/ 12356 h 60102"/>
                  <a:gd name="connsiteX38" fmla="*/ 39999 w 50679"/>
                  <a:gd name="connsiteY38" fmla="*/ 24083 h 60102"/>
                  <a:gd name="connsiteX39" fmla="*/ 11099 w 50679"/>
                  <a:gd name="connsiteY39" fmla="*/ 24083 h 60102"/>
                  <a:gd name="connsiteX40" fmla="*/ 12146 w 50679"/>
                  <a:gd name="connsiteY40" fmla="*/ 18219 h 60102"/>
                  <a:gd name="connsiteX41" fmla="*/ 15078 w 50679"/>
                  <a:gd name="connsiteY41" fmla="*/ 12984 h 60102"/>
                  <a:gd name="connsiteX42" fmla="*/ 19685 w 50679"/>
                  <a:gd name="connsiteY42" fmla="*/ 9424 h 60102"/>
                  <a:gd name="connsiteX43" fmla="*/ 25968 w 50679"/>
                  <a:gd name="connsiteY43" fmla="*/ 7958 h 60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0679" h="60102">
                    <a:moveTo>
                      <a:pt x="45025" y="7539"/>
                    </a:moveTo>
                    <a:cubicBezTo>
                      <a:pt x="43140" y="5235"/>
                      <a:pt x="40627" y="3351"/>
                      <a:pt x="37486" y="2094"/>
                    </a:cubicBezTo>
                    <a:cubicBezTo>
                      <a:pt x="34344" y="628"/>
                      <a:pt x="30784" y="0"/>
                      <a:pt x="26387" y="0"/>
                    </a:cubicBezTo>
                    <a:cubicBezTo>
                      <a:pt x="22408" y="0"/>
                      <a:pt x="18638" y="628"/>
                      <a:pt x="15497" y="2094"/>
                    </a:cubicBezTo>
                    <a:cubicBezTo>
                      <a:pt x="12356" y="3560"/>
                      <a:pt x="9424" y="5445"/>
                      <a:pt x="7120" y="8167"/>
                    </a:cubicBezTo>
                    <a:cubicBezTo>
                      <a:pt x="4817" y="10680"/>
                      <a:pt x="3141" y="14031"/>
                      <a:pt x="1885" y="17591"/>
                    </a:cubicBezTo>
                    <a:cubicBezTo>
                      <a:pt x="628" y="21361"/>
                      <a:pt x="0" y="25549"/>
                      <a:pt x="0" y="30156"/>
                    </a:cubicBezTo>
                    <a:cubicBezTo>
                      <a:pt x="0" y="34763"/>
                      <a:pt x="628" y="39370"/>
                      <a:pt x="1675" y="43140"/>
                    </a:cubicBezTo>
                    <a:cubicBezTo>
                      <a:pt x="2932" y="46910"/>
                      <a:pt x="4607" y="50051"/>
                      <a:pt x="6911" y="52564"/>
                    </a:cubicBezTo>
                    <a:cubicBezTo>
                      <a:pt x="9214" y="55077"/>
                      <a:pt x="12146" y="56962"/>
                      <a:pt x="15497" y="58218"/>
                    </a:cubicBezTo>
                    <a:cubicBezTo>
                      <a:pt x="18848" y="59475"/>
                      <a:pt x="22827" y="60103"/>
                      <a:pt x="27434" y="60103"/>
                    </a:cubicBezTo>
                    <a:cubicBezTo>
                      <a:pt x="29947" y="60103"/>
                      <a:pt x="32460" y="59893"/>
                      <a:pt x="34763" y="59475"/>
                    </a:cubicBezTo>
                    <a:cubicBezTo>
                      <a:pt x="37067" y="59056"/>
                      <a:pt x="39161" y="58637"/>
                      <a:pt x="40837" y="58218"/>
                    </a:cubicBezTo>
                    <a:cubicBezTo>
                      <a:pt x="42512" y="57799"/>
                      <a:pt x="43978" y="57171"/>
                      <a:pt x="45025" y="56752"/>
                    </a:cubicBezTo>
                    <a:cubicBezTo>
                      <a:pt x="46491" y="56124"/>
                      <a:pt x="46910" y="55705"/>
                      <a:pt x="47119" y="55705"/>
                    </a:cubicBezTo>
                    <a:cubicBezTo>
                      <a:pt x="47328" y="55496"/>
                      <a:pt x="47538" y="55286"/>
                      <a:pt x="47747" y="54867"/>
                    </a:cubicBezTo>
                    <a:cubicBezTo>
                      <a:pt x="47747" y="54658"/>
                      <a:pt x="47957" y="54239"/>
                      <a:pt x="48166" y="54030"/>
                    </a:cubicBezTo>
                    <a:cubicBezTo>
                      <a:pt x="48166" y="53820"/>
                      <a:pt x="48166" y="53401"/>
                      <a:pt x="48166" y="52983"/>
                    </a:cubicBezTo>
                    <a:cubicBezTo>
                      <a:pt x="48166" y="52564"/>
                      <a:pt x="48166" y="52145"/>
                      <a:pt x="48166" y="51517"/>
                    </a:cubicBezTo>
                    <a:cubicBezTo>
                      <a:pt x="48166" y="50679"/>
                      <a:pt x="48166" y="50051"/>
                      <a:pt x="48166" y="49632"/>
                    </a:cubicBezTo>
                    <a:cubicBezTo>
                      <a:pt x="48166" y="49004"/>
                      <a:pt x="48166" y="48585"/>
                      <a:pt x="47957" y="48375"/>
                    </a:cubicBezTo>
                    <a:cubicBezTo>
                      <a:pt x="47957" y="47957"/>
                      <a:pt x="47538" y="47747"/>
                      <a:pt x="47328" y="47538"/>
                    </a:cubicBezTo>
                    <a:cubicBezTo>
                      <a:pt x="46700" y="47119"/>
                      <a:pt x="45653" y="47119"/>
                      <a:pt x="44187" y="47957"/>
                    </a:cubicBezTo>
                    <a:cubicBezTo>
                      <a:pt x="43140" y="48375"/>
                      <a:pt x="42093" y="48794"/>
                      <a:pt x="40627" y="49423"/>
                    </a:cubicBezTo>
                    <a:cubicBezTo>
                      <a:pt x="39161" y="50051"/>
                      <a:pt x="37486" y="50470"/>
                      <a:pt x="35392" y="50889"/>
                    </a:cubicBezTo>
                    <a:cubicBezTo>
                      <a:pt x="33507" y="51307"/>
                      <a:pt x="31203" y="51517"/>
                      <a:pt x="28481" y="51517"/>
                    </a:cubicBezTo>
                    <a:cubicBezTo>
                      <a:pt x="25340" y="51517"/>
                      <a:pt x="22617" y="51098"/>
                      <a:pt x="20314" y="50051"/>
                    </a:cubicBezTo>
                    <a:cubicBezTo>
                      <a:pt x="18219" y="49213"/>
                      <a:pt x="16335" y="47957"/>
                      <a:pt x="14869" y="46281"/>
                    </a:cubicBezTo>
                    <a:cubicBezTo>
                      <a:pt x="13403" y="44606"/>
                      <a:pt x="12565" y="42512"/>
                      <a:pt x="11937" y="40208"/>
                    </a:cubicBezTo>
                    <a:cubicBezTo>
                      <a:pt x="11309" y="37905"/>
                      <a:pt x="11099" y="35392"/>
                      <a:pt x="11099" y="32460"/>
                    </a:cubicBezTo>
                    <a:lnTo>
                      <a:pt x="46491" y="32460"/>
                    </a:lnTo>
                    <a:cubicBezTo>
                      <a:pt x="47538" y="32460"/>
                      <a:pt x="48585" y="32041"/>
                      <a:pt x="49423" y="31413"/>
                    </a:cubicBezTo>
                    <a:cubicBezTo>
                      <a:pt x="50260" y="30784"/>
                      <a:pt x="50679" y="29528"/>
                      <a:pt x="50679" y="27853"/>
                    </a:cubicBezTo>
                    <a:lnTo>
                      <a:pt x="50679" y="25968"/>
                    </a:lnTo>
                    <a:cubicBezTo>
                      <a:pt x="50679" y="22408"/>
                      <a:pt x="50260" y="19057"/>
                      <a:pt x="49213" y="15916"/>
                    </a:cubicBezTo>
                    <a:cubicBezTo>
                      <a:pt x="48376" y="12774"/>
                      <a:pt x="46910" y="10052"/>
                      <a:pt x="44815" y="7748"/>
                    </a:cubicBezTo>
                    <a:moveTo>
                      <a:pt x="25968" y="8167"/>
                    </a:moveTo>
                    <a:cubicBezTo>
                      <a:pt x="30575" y="8167"/>
                      <a:pt x="34135" y="9633"/>
                      <a:pt x="36648" y="12356"/>
                    </a:cubicBezTo>
                    <a:cubicBezTo>
                      <a:pt x="38952" y="15287"/>
                      <a:pt x="40208" y="19057"/>
                      <a:pt x="39999" y="24083"/>
                    </a:cubicBezTo>
                    <a:lnTo>
                      <a:pt x="11099" y="24083"/>
                    </a:lnTo>
                    <a:cubicBezTo>
                      <a:pt x="11099" y="21989"/>
                      <a:pt x="11518" y="20104"/>
                      <a:pt x="12146" y="18219"/>
                    </a:cubicBezTo>
                    <a:cubicBezTo>
                      <a:pt x="12774" y="16125"/>
                      <a:pt x="13822" y="14450"/>
                      <a:pt x="15078" y="12984"/>
                    </a:cubicBezTo>
                    <a:cubicBezTo>
                      <a:pt x="16335" y="11518"/>
                      <a:pt x="17801" y="10261"/>
                      <a:pt x="19685" y="9424"/>
                    </a:cubicBezTo>
                    <a:cubicBezTo>
                      <a:pt x="21570" y="8586"/>
                      <a:pt x="23664" y="7958"/>
                      <a:pt x="25968" y="7958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ECA4BF77-0F14-1D2E-17CA-3389DEB21085}"/>
                  </a:ext>
                </a:extLst>
              </p:cNvPr>
              <p:cNvSpPr/>
              <p:nvPr/>
            </p:nvSpPr>
            <p:spPr>
              <a:xfrm>
                <a:off x="1767694" y="760605"/>
                <a:ext cx="48584" cy="79997"/>
              </a:xfrm>
              <a:custGeom>
                <a:avLst/>
                <a:gdLst>
                  <a:gd name="connsiteX0" fmla="*/ 42721 w 48584"/>
                  <a:gd name="connsiteY0" fmla="*/ 43140 h 79997"/>
                  <a:gd name="connsiteX1" fmla="*/ 37067 w 48584"/>
                  <a:gd name="connsiteY1" fmla="*/ 38742 h 79997"/>
                  <a:gd name="connsiteX2" fmla="*/ 30575 w 48584"/>
                  <a:gd name="connsiteY2" fmla="*/ 35392 h 79997"/>
                  <a:gd name="connsiteX3" fmla="*/ 24083 w 48584"/>
                  <a:gd name="connsiteY3" fmla="*/ 32460 h 79997"/>
                  <a:gd name="connsiteX4" fmla="*/ 18429 w 48584"/>
                  <a:gd name="connsiteY4" fmla="*/ 29319 h 79997"/>
                  <a:gd name="connsiteX5" fmla="*/ 14450 w 48584"/>
                  <a:gd name="connsiteY5" fmla="*/ 25340 h 79997"/>
                  <a:gd name="connsiteX6" fmla="*/ 12984 w 48584"/>
                  <a:gd name="connsiteY6" fmla="*/ 19895 h 79997"/>
                  <a:gd name="connsiteX7" fmla="*/ 13821 w 48584"/>
                  <a:gd name="connsiteY7" fmla="*/ 15706 h 79997"/>
                  <a:gd name="connsiteX8" fmla="*/ 16125 w 48584"/>
                  <a:gd name="connsiteY8" fmla="*/ 12356 h 79997"/>
                  <a:gd name="connsiteX9" fmla="*/ 19895 w 48584"/>
                  <a:gd name="connsiteY9" fmla="*/ 10052 h 79997"/>
                  <a:gd name="connsiteX10" fmla="*/ 25340 w 48584"/>
                  <a:gd name="connsiteY10" fmla="*/ 9214 h 79997"/>
                  <a:gd name="connsiteX11" fmla="*/ 31622 w 48584"/>
                  <a:gd name="connsiteY11" fmla="*/ 10052 h 79997"/>
                  <a:gd name="connsiteX12" fmla="*/ 36439 w 48584"/>
                  <a:gd name="connsiteY12" fmla="*/ 11937 h 79997"/>
                  <a:gd name="connsiteX13" fmla="*/ 39789 w 48584"/>
                  <a:gd name="connsiteY13" fmla="*/ 13822 h 79997"/>
                  <a:gd name="connsiteX14" fmla="*/ 42931 w 48584"/>
                  <a:gd name="connsiteY14" fmla="*/ 14240 h 79997"/>
                  <a:gd name="connsiteX15" fmla="*/ 43559 w 48584"/>
                  <a:gd name="connsiteY15" fmla="*/ 13193 h 79997"/>
                  <a:gd name="connsiteX16" fmla="*/ 43768 w 48584"/>
                  <a:gd name="connsiteY16" fmla="*/ 11727 h 79997"/>
                  <a:gd name="connsiteX17" fmla="*/ 43768 w 48584"/>
                  <a:gd name="connsiteY17" fmla="*/ 9843 h 79997"/>
                  <a:gd name="connsiteX18" fmla="*/ 43768 w 48584"/>
                  <a:gd name="connsiteY18" fmla="*/ 7958 h 79997"/>
                  <a:gd name="connsiteX19" fmla="*/ 43768 w 48584"/>
                  <a:gd name="connsiteY19" fmla="*/ 6701 h 79997"/>
                  <a:gd name="connsiteX20" fmla="*/ 43349 w 48584"/>
                  <a:gd name="connsiteY20" fmla="*/ 5864 h 79997"/>
                  <a:gd name="connsiteX21" fmla="*/ 42512 w 48584"/>
                  <a:gd name="connsiteY21" fmla="*/ 4817 h 79997"/>
                  <a:gd name="connsiteX22" fmla="*/ 39999 w 48584"/>
                  <a:gd name="connsiteY22" fmla="*/ 3351 h 79997"/>
                  <a:gd name="connsiteX23" fmla="*/ 35810 w 48584"/>
                  <a:gd name="connsiteY23" fmla="*/ 1675 h 79997"/>
                  <a:gd name="connsiteX24" fmla="*/ 30784 w 48584"/>
                  <a:gd name="connsiteY24" fmla="*/ 419 h 79997"/>
                  <a:gd name="connsiteX25" fmla="*/ 25549 w 48584"/>
                  <a:gd name="connsiteY25" fmla="*/ 0 h 79997"/>
                  <a:gd name="connsiteX26" fmla="*/ 16125 w 48584"/>
                  <a:gd name="connsiteY26" fmla="*/ 1466 h 79997"/>
                  <a:gd name="connsiteX27" fmla="*/ 8586 w 48584"/>
                  <a:gd name="connsiteY27" fmla="*/ 5445 h 79997"/>
                  <a:gd name="connsiteX28" fmla="*/ 3560 w 48584"/>
                  <a:gd name="connsiteY28" fmla="*/ 11937 h 79997"/>
                  <a:gd name="connsiteX29" fmla="*/ 1675 w 48584"/>
                  <a:gd name="connsiteY29" fmla="*/ 20732 h 79997"/>
                  <a:gd name="connsiteX30" fmla="*/ 3141 w 48584"/>
                  <a:gd name="connsiteY30" fmla="*/ 28900 h 79997"/>
                  <a:gd name="connsiteX31" fmla="*/ 7330 w 48584"/>
                  <a:gd name="connsiteY31" fmla="*/ 34973 h 79997"/>
                  <a:gd name="connsiteX32" fmla="*/ 12984 w 48584"/>
                  <a:gd name="connsiteY32" fmla="*/ 39371 h 79997"/>
                  <a:gd name="connsiteX33" fmla="*/ 19476 w 48584"/>
                  <a:gd name="connsiteY33" fmla="*/ 42721 h 79997"/>
                  <a:gd name="connsiteX34" fmla="*/ 25968 w 48584"/>
                  <a:gd name="connsiteY34" fmla="*/ 45653 h 79997"/>
                  <a:gd name="connsiteX35" fmla="*/ 31622 w 48584"/>
                  <a:gd name="connsiteY35" fmla="*/ 48794 h 79997"/>
                  <a:gd name="connsiteX36" fmla="*/ 35391 w 48584"/>
                  <a:gd name="connsiteY36" fmla="*/ 52773 h 79997"/>
                  <a:gd name="connsiteX37" fmla="*/ 36857 w 48584"/>
                  <a:gd name="connsiteY37" fmla="*/ 58218 h 79997"/>
                  <a:gd name="connsiteX38" fmla="*/ 35810 w 48584"/>
                  <a:gd name="connsiteY38" fmla="*/ 63454 h 79997"/>
                  <a:gd name="connsiteX39" fmla="*/ 32879 w 48584"/>
                  <a:gd name="connsiteY39" fmla="*/ 67433 h 79997"/>
                  <a:gd name="connsiteX40" fmla="*/ 28271 w 48584"/>
                  <a:gd name="connsiteY40" fmla="*/ 69946 h 79997"/>
                  <a:gd name="connsiteX41" fmla="*/ 22198 w 48584"/>
                  <a:gd name="connsiteY41" fmla="*/ 70783 h 79997"/>
                  <a:gd name="connsiteX42" fmla="*/ 14450 w 48584"/>
                  <a:gd name="connsiteY42" fmla="*/ 69736 h 79997"/>
                  <a:gd name="connsiteX43" fmla="*/ 8796 w 48584"/>
                  <a:gd name="connsiteY43" fmla="*/ 67433 h 79997"/>
                  <a:gd name="connsiteX44" fmla="*/ 4817 w 48584"/>
                  <a:gd name="connsiteY44" fmla="*/ 65129 h 79997"/>
                  <a:gd name="connsiteX45" fmla="*/ 1256 w 48584"/>
                  <a:gd name="connsiteY45" fmla="*/ 64291 h 79997"/>
                  <a:gd name="connsiteX46" fmla="*/ 419 w 48584"/>
                  <a:gd name="connsiteY46" fmla="*/ 65129 h 79997"/>
                  <a:gd name="connsiteX47" fmla="*/ 0 w 48584"/>
                  <a:gd name="connsiteY47" fmla="*/ 66595 h 79997"/>
                  <a:gd name="connsiteX48" fmla="*/ 0 w 48584"/>
                  <a:gd name="connsiteY48" fmla="*/ 68898 h 79997"/>
                  <a:gd name="connsiteX49" fmla="*/ 419 w 48584"/>
                  <a:gd name="connsiteY49" fmla="*/ 72040 h 79997"/>
                  <a:gd name="connsiteX50" fmla="*/ 1466 w 48584"/>
                  <a:gd name="connsiteY50" fmla="*/ 73924 h 79997"/>
                  <a:gd name="connsiteX51" fmla="*/ 3979 w 48584"/>
                  <a:gd name="connsiteY51" fmla="*/ 75809 h 79997"/>
                  <a:gd name="connsiteX52" fmla="*/ 8377 w 48584"/>
                  <a:gd name="connsiteY52" fmla="*/ 77694 h 79997"/>
                  <a:gd name="connsiteX53" fmla="*/ 14450 w 48584"/>
                  <a:gd name="connsiteY53" fmla="*/ 79369 h 79997"/>
                  <a:gd name="connsiteX54" fmla="*/ 21779 w 48584"/>
                  <a:gd name="connsiteY54" fmla="*/ 79998 h 79997"/>
                  <a:gd name="connsiteX55" fmla="*/ 32250 w 48584"/>
                  <a:gd name="connsiteY55" fmla="*/ 78532 h 79997"/>
                  <a:gd name="connsiteX56" fmla="*/ 40836 w 48584"/>
                  <a:gd name="connsiteY56" fmla="*/ 73924 h 79997"/>
                  <a:gd name="connsiteX57" fmla="*/ 46491 w 48584"/>
                  <a:gd name="connsiteY57" fmla="*/ 66595 h 79997"/>
                  <a:gd name="connsiteX58" fmla="*/ 48585 w 48584"/>
                  <a:gd name="connsiteY58" fmla="*/ 56752 h 79997"/>
                  <a:gd name="connsiteX59" fmla="*/ 47119 w 48584"/>
                  <a:gd name="connsiteY59" fmla="*/ 48585 h 79997"/>
                  <a:gd name="connsiteX60" fmla="*/ 42931 w 48584"/>
                  <a:gd name="connsiteY60" fmla="*/ 42721 h 79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8584" h="79997">
                    <a:moveTo>
                      <a:pt x="42721" y="43140"/>
                    </a:moveTo>
                    <a:cubicBezTo>
                      <a:pt x="41046" y="41465"/>
                      <a:pt x="39161" y="39999"/>
                      <a:pt x="37067" y="38742"/>
                    </a:cubicBezTo>
                    <a:cubicBezTo>
                      <a:pt x="34973" y="37486"/>
                      <a:pt x="32669" y="36439"/>
                      <a:pt x="30575" y="35392"/>
                    </a:cubicBezTo>
                    <a:cubicBezTo>
                      <a:pt x="28481" y="34344"/>
                      <a:pt x="26177" y="33297"/>
                      <a:pt x="24083" y="32460"/>
                    </a:cubicBezTo>
                    <a:cubicBezTo>
                      <a:pt x="21989" y="31413"/>
                      <a:pt x="20104" y="30366"/>
                      <a:pt x="18429" y="29319"/>
                    </a:cubicBezTo>
                    <a:cubicBezTo>
                      <a:pt x="16753" y="28062"/>
                      <a:pt x="15497" y="26805"/>
                      <a:pt x="14450" y="25340"/>
                    </a:cubicBezTo>
                    <a:cubicBezTo>
                      <a:pt x="13403" y="23874"/>
                      <a:pt x="12984" y="21989"/>
                      <a:pt x="12984" y="19895"/>
                    </a:cubicBezTo>
                    <a:cubicBezTo>
                      <a:pt x="12984" y="18429"/>
                      <a:pt x="13193" y="16963"/>
                      <a:pt x="13821" y="15706"/>
                    </a:cubicBezTo>
                    <a:cubicBezTo>
                      <a:pt x="14240" y="14450"/>
                      <a:pt x="15078" y="13403"/>
                      <a:pt x="16125" y="12356"/>
                    </a:cubicBezTo>
                    <a:cubicBezTo>
                      <a:pt x="17172" y="11518"/>
                      <a:pt x="18429" y="10680"/>
                      <a:pt x="19895" y="10052"/>
                    </a:cubicBezTo>
                    <a:cubicBezTo>
                      <a:pt x="21361" y="9424"/>
                      <a:pt x="23245" y="9214"/>
                      <a:pt x="25340" y="9214"/>
                    </a:cubicBezTo>
                    <a:cubicBezTo>
                      <a:pt x="27643" y="9214"/>
                      <a:pt x="29737" y="9424"/>
                      <a:pt x="31622" y="10052"/>
                    </a:cubicBezTo>
                    <a:cubicBezTo>
                      <a:pt x="33507" y="10680"/>
                      <a:pt x="34973" y="11309"/>
                      <a:pt x="36439" y="11937"/>
                    </a:cubicBezTo>
                    <a:cubicBezTo>
                      <a:pt x="37905" y="12565"/>
                      <a:pt x="38952" y="13193"/>
                      <a:pt x="39789" y="13822"/>
                    </a:cubicBezTo>
                    <a:cubicBezTo>
                      <a:pt x="41465" y="14869"/>
                      <a:pt x="42302" y="14869"/>
                      <a:pt x="42931" y="14240"/>
                    </a:cubicBezTo>
                    <a:cubicBezTo>
                      <a:pt x="43140" y="14240"/>
                      <a:pt x="43349" y="13612"/>
                      <a:pt x="43559" y="13193"/>
                    </a:cubicBezTo>
                    <a:cubicBezTo>
                      <a:pt x="43559" y="12774"/>
                      <a:pt x="43768" y="12356"/>
                      <a:pt x="43768" y="11727"/>
                    </a:cubicBezTo>
                    <a:cubicBezTo>
                      <a:pt x="43768" y="11099"/>
                      <a:pt x="43768" y="10471"/>
                      <a:pt x="43768" y="9843"/>
                    </a:cubicBezTo>
                    <a:cubicBezTo>
                      <a:pt x="43768" y="9005"/>
                      <a:pt x="43768" y="8377"/>
                      <a:pt x="43768" y="7958"/>
                    </a:cubicBezTo>
                    <a:cubicBezTo>
                      <a:pt x="43768" y="7539"/>
                      <a:pt x="43768" y="7120"/>
                      <a:pt x="43768" y="6701"/>
                    </a:cubicBezTo>
                    <a:cubicBezTo>
                      <a:pt x="43768" y="6283"/>
                      <a:pt x="43768" y="6073"/>
                      <a:pt x="43349" y="5864"/>
                    </a:cubicBezTo>
                    <a:cubicBezTo>
                      <a:pt x="42931" y="5654"/>
                      <a:pt x="42931" y="5235"/>
                      <a:pt x="42512" y="4817"/>
                    </a:cubicBezTo>
                    <a:cubicBezTo>
                      <a:pt x="42093" y="4398"/>
                      <a:pt x="41255" y="3979"/>
                      <a:pt x="39999" y="3351"/>
                    </a:cubicBezTo>
                    <a:cubicBezTo>
                      <a:pt x="38742" y="2722"/>
                      <a:pt x="37486" y="2094"/>
                      <a:pt x="35810" y="1675"/>
                    </a:cubicBezTo>
                    <a:cubicBezTo>
                      <a:pt x="34344" y="1257"/>
                      <a:pt x="32669" y="838"/>
                      <a:pt x="30784" y="419"/>
                    </a:cubicBezTo>
                    <a:cubicBezTo>
                      <a:pt x="29109" y="209"/>
                      <a:pt x="27224" y="0"/>
                      <a:pt x="25549" y="0"/>
                    </a:cubicBezTo>
                    <a:cubicBezTo>
                      <a:pt x="22198" y="0"/>
                      <a:pt x="19057" y="419"/>
                      <a:pt x="16125" y="1466"/>
                    </a:cubicBezTo>
                    <a:cubicBezTo>
                      <a:pt x="13193" y="2304"/>
                      <a:pt x="10680" y="3770"/>
                      <a:pt x="8586" y="5445"/>
                    </a:cubicBezTo>
                    <a:cubicBezTo>
                      <a:pt x="6492" y="7120"/>
                      <a:pt x="4817" y="9424"/>
                      <a:pt x="3560" y="11937"/>
                    </a:cubicBezTo>
                    <a:cubicBezTo>
                      <a:pt x="2303" y="14450"/>
                      <a:pt x="1675" y="17382"/>
                      <a:pt x="1675" y="20732"/>
                    </a:cubicBezTo>
                    <a:cubicBezTo>
                      <a:pt x="1675" y="24083"/>
                      <a:pt x="2303" y="26805"/>
                      <a:pt x="3141" y="28900"/>
                    </a:cubicBezTo>
                    <a:cubicBezTo>
                      <a:pt x="4188" y="31203"/>
                      <a:pt x="5654" y="33297"/>
                      <a:pt x="7330" y="34973"/>
                    </a:cubicBezTo>
                    <a:cubicBezTo>
                      <a:pt x="9005" y="36648"/>
                      <a:pt x="10890" y="38114"/>
                      <a:pt x="12984" y="39371"/>
                    </a:cubicBezTo>
                    <a:cubicBezTo>
                      <a:pt x="15078" y="40627"/>
                      <a:pt x="17172" y="41674"/>
                      <a:pt x="19476" y="42721"/>
                    </a:cubicBezTo>
                    <a:cubicBezTo>
                      <a:pt x="21779" y="43768"/>
                      <a:pt x="23874" y="44815"/>
                      <a:pt x="25968" y="45653"/>
                    </a:cubicBezTo>
                    <a:cubicBezTo>
                      <a:pt x="28062" y="46700"/>
                      <a:pt x="29947" y="47747"/>
                      <a:pt x="31622" y="48794"/>
                    </a:cubicBezTo>
                    <a:cubicBezTo>
                      <a:pt x="33297" y="50051"/>
                      <a:pt x="34554" y="51307"/>
                      <a:pt x="35391" y="52773"/>
                    </a:cubicBezTo>
                    <a:cubicBezTo>
                      <a:pt x="36439" y="54239"/>
                      <a:pt x="36857" y="56124"/>
                      <a:pt x="36857" y="58218"/>
                    </a:cubicBezTo>
                    <a:cubicBezTo>
                      <a:pt x="36857" y="60312"/>
                      <a:pt x="36439" y="61988"/>
                      <a:pt x="35810" y="63454"/>
                    </a:cubicBezTo>
                    <a:cubicBezTo>
                      <a:pt x="35182" y="64919"/>
                      <a:pt x="34135" y="66385"/>
                      <a:pt x="32879" y="67433"/>
                    </a:cubicBezTo>
                    <a:cubicBezTo>
                      <a:pt x="31622" y="68480"/>
                      <a:pt x="29947" y="69317"/>
                      <a:pt x="28271" y="69946"/>
                    </a:cubicBezTo>
                    <a:cubicBezTo>
                      <a:pt x="26387" y="70574"/>
                      <a:pt x="24502" y="70783"/>
                      <a:pt x="22198" y="70783"/>
                    </a:cubicBezTo>
                    <a:cubicBezTo>
                      <a:pt x="19266" y="70783"/>
                      <a:pt x="16753" y="70364"/>
                      <a:pt x="14450" y="69736"/>
                    </a:cubicBezTo>
                    <a:cubicBezTo>
                      <a:pt x="12146" y="69108"/>
                      <a:pt x="10261" y="68270"/>
                      <a:pt x="8796" y="67433"/>
                    </a:cubicBezTo>
                    <a:cubicBezTo>
                      <a:pt x="7120" y="66595"/>
                      <a:pt x="5864" y="65967"/>
                      <a:pt x="4817" y="65129"/>
                    </a:cubicBezTo>
                    <a:cubicBezTo>
                      <a:pt x="3141" y="64082"/>
                      <a:pt x="2094" y="63872"/>
                      <a:pt x="1256" y="64291"/>
                    </a:cubicBezTo>
                    <a:cubicBezTo>
                      <a:pt x="1047" y="64291"/>
                      <a:pt x="628" y="64710"/>
                      <a:pt x="419" y="65129"/>
                    </a:cubicBezTo>
                    <a:cubicBezTo>
                      <a:pt x="419" y="65548"/>
                      <a:pt x="209" y="65967"/>
                      <a:pt x="0" y="66595"/>
                    </a:cubicBezTo>
                    <a:cubicBezTo>
                      <a:pt x="0" y="67223"/>
                      <a:pt x="0" y="67851"/>
                      <a:pt x="0" y="68898"/>
                    </a:cubicBezTo>
                    <a:cubicBezTo>
                      <a:pt x="0" y="70155"/>
                      <a:pt x="0" y="71202"/>
                      <a:pt x="419" y="72040"/>
                    </a:cubicBezTo>
                    <a:cubicBezTo>
                      <a:pt x="628" y="72877"/>
                      <a:pt x="1047" y="73506"/>
                      <a:pt x="1466" y="73924"/>
                    </a:cubicBezTo>
                    <a:cubicBezTo>
                      <a:pt x="1885" y="74343"/>
                      <a:pt x="2722" y="74972"/>
                      <a:pt x="3979" y="75809"/>
                    </a:cubicBezTo>
                    <a:cubicBezTo>
                      <a:pt x="5235" y="76437"/>
                      <a:pt x="6701" y="77066"/>
                      <a:pt x="8377" y="77694"/>
                    </a:cubicBezTo>
                    <a:cubicBezTo>
                      <a:pt x="10052" y="78322"/>
                      <a:pt x="12146" y="78950"/>
                      <a:pt x="14450" y="79369"/>
                    </a:cubicBezTo>
                    <a:cubicBezTo>
                      <a:pt x="16753" y="79788"/>
                      <a:pt x="19057" y="79998"/>
                      <a:pt x="21779" y="79998"/>
                    </a:cubicBezTo>
                    <a:cubicBezTo>
                      <a:pt x="25549" y="79998"/>
                      <a:pt x="29109" y="79579"/>
                      <a:pt x="32250" y="78532"/>
                    </a:cubicBezTo>
                    <a:cubicBezTo>
                      <a:pt x="35601" y="77485"/>
                      <a:pt x="38323" y="76019"/>
                      <a:pt x="40836" y="73924"/>
                    </a:cubicBezTo>
                    <a:cubicBezTo>
                      <a:pt x="43349" y="71830"/>
                      <a:pt x="45234" y="69527"/>
                      <a:pt x="46491" y="66595"/>
                    </a:cubicBezTo>
                    <a:cubicBezTo>
                      <a:pt x="47747" y="63663"/>
                      <a:pt x="48585" y="60312"/>
                      <a:pt x="48585" y="56752"/>
                    </a:cubicBezTo>
                    <a:cubicBezTo>
                      <a:pt x="48585" y="53611"/>
                      <a:pt x="48166" y="50889"/>
                      <a:pt x="47119" y="48585"/>
                    </a:cubicBezTo>
                    <a:cubicBezTo>
                      <a:pt x="46072" y="46281"/>
                      <a:pt x="44606" y="44397"/>
                      <a:pt x="42931" y="42721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38BFCE7C-EAFE-9C27-7D7E-9545891CC7A9}"/>
                  </a:ext>
                </a:extLst>
              </p:cNvPr>
              <p:cNvSpPr/>
              <p:nvPr/>
            </p:nvSpPr>
            <p:spPr>
              <a:xfrm>
                <a:off x="1825494" y="780918"/>
                <a:ext cx="45024" cy="60102"/>
              </a:xfrm>
              <a:custGeom>
                <a:avLst/>
                <a:gdLst>
                  <a:gd name="connsiteX0" fmla="*/ 40208 w 45024"/>
                  <a:gd name="connsiteY0" fmla="*/ 5445 h 60102"/>
                  <a:gd name="connsiteX1" fmla="*/ 33507 w 45024"/>
                  <a:gd name="connsiteY1" fmla="*/ 1466 h 60102"/>
                  <a:gd name="connsiteX2" fmla="*/ 23455 w 45024"/>
                  <a:gd name="connsiteY2" fmla="*/ 0 h 60102"/>
                  <a:gd name="connsiteX3" fmla="*/ 17172 w 45024"/>
                  <a:gd name="connsiteY3" fmla="*/ 628 h 60102"/>
                  <a:gd name="connsiteX4" fmla="*/ 11518 w 45024"/>
                  <a:gd name="connsiteY4" fmla="*/ 2094 h 60102"/>
                  <a:gd name="connsiteX5" fmla="*/ 6911 w 45024"/>
                  <a:gd name="connsiteY5" fmla="*/ 3979 h 60102"/>
                  <a:gd name="connsiteX6" fmla="*/ 3979 w 45024"/>
                  <a:gd name="connsiteY6" fmla="*/ 5864 h 60102"/>
                  <a:gd name="connsiteX7" fmla="*/ 2932 w 45024"/>
                  <a:gd name="connsiteY7" fmla="*/ 7748 h 60102"/>
                  <a:gd name="connsiteX8" fmla="*/ 2932 w 45024"/>
                  <a:gd name="connsiteY8" fmla="*/ 10261 h 60102"/>
                  <a:gd name="connsiteX9" fmla="*/ 2932 w 45024"/>
                  <a:gd name="connsiteY9" fmla="*/ 11937 h 60102"/>
                  <a:gd name="connsiteX10" fmla="*/ 3351 w 45024"/>
                  <a:gd name="connsiteY10" fmla="*/ 13403 h 60102"/>
                  <a:gd name="connsiteX11" fmla="*/ 4188 w 45024"/>
                  <a:gd name="connsiteY11" fmla="*/ 14240 h 60102"/>
                  <a:gd name="connsiteX12" fmla="*/ 5235 w 45024"/>
                  <a:gd name="connsiteY12" fmla="*/ 14450 h 60102"/>
                  <a:gd name="connsiteX13" fmla="*/ 7539 w 45024"/>
                  <a:gd name="connsiteY13" fmla="*/ 13612 h 60102"/>
                  <a:gd name="connsiteX14" fmla="*/ 11099 w 45024"/>
                  <a:gd name="connsiteY14" fmla="*/ 11727 h 60102"/>
                  <a:gd name="connsiteX15" fmla="*/ 16125 w 45024"/>
                  <a:gd name="connsiteY15" fmla="*/ 9843 h 60102"/>
                  <a:gd name="connsiteX16" fmla="*/ 22617 w 45024"/>
                  <a:gd name="connsiteY16" fmla="*/ 9005 h 60102"/>
                  <a:gd name="connsiteX17" fmla="*/ 28271 w 45024"/>
                  <a:gd name="connsiteY17" fmla="*/ 9843 h 60102"/>
                  <a:gd name="connsiteX18" fmla="*/ 32041 w 45024"/>
                  <a:gd name="connsiteY18" fmla="*/ 12146 h 60102"/>
                  <a:gd name="connsiteX19" fmla="*/ 34135 w 45024"/>
                  <a:gd name="connsiteY19" fmla="*/ 15916 h 60102"/>
                  <a:gd name="connsiteX20" fmla="*/ 34763 w 45024"/>
                  <a:gd name="connsiteY20" fmla="*/ 21361 h 60102"/>
                  <a:gd name="connsiteX21" fmla="*/ 34763 w 45024"/>
                  <a:gd name="connsiteY21" fmla="*/ 25130 h 60102"/>
                  <a:gd name="connsiteX22" fmla="*/ 27643 w 45024"/>
                  <a:gd name="connsiteY22" fmla="*/ 25130 h 60102"/>
                  <a:gd name="connsiteX23" fmla="*/ 16125 w 45024"/>
                  <a:gd name="connsiteY23" fmla="*/ 26177 h 60102"/>
                  <a:gd name="connsiteX24" fmla="*/ 7330 w 45024"/>
                  <a:gd name="connsiteY24" fmla="*/ 29528 h 60102"/>
                  <a:gd name="connsiteX25" fmla="*/ 1885 w 45024"/>
                  <a:gd name="connsiteY25" fmla="*/ 35182 h 60102"/>
                  <a:gd name="connsiteX26" fmla="*/ 0 w 45024"/>
                  <a:gd name="connsiteY26" fmla="*/ 43349 h 60102"/>
                  <a:gd name="connsiteX27" fmla="*/ 1466 w 45024"/>
                  <a:gd name="connsiteY27" fmla="*/ 50470 h 60102"/>
                  <a:gd name="connsiteX28" fmla="*/ 5445 w 45024"/>
                  <a:gd name="connsiteY28" fmla="*/ 55705 h 60102"/>
                  <a:gd name="connsiteX29" fmla="*/ 11518 w 45024"/>
                  <a:gd name="connsiteY29" fmla="*/ 59056 h 60102"/>
                  <a:gd name="connsiteX30" fmla="*/ 19266 w 45024"/>
                  <a:gd name="connsiteY30" fmla="*/ 60103 h 60102"/>
                  <a:gd name="connsiteX31" fmla="*/ 28690 w 45024"/>
                  <a:gd name="connsiteY31" fmla="*/ 58009 h 60102"/>
                  <a:gd name="connsiteX32" fmla="*/ 36020 w 45024"/>
                  <a:gd name="connsiteY32" fmla="*/ 52564 h 60102"/>
                  <a:gd name="connsiteX33" fmla="*/ 36020 w 45024"/>
                  <a:gd name="connsiteY33" fmla="*/ 57171 h 60102"/>
                  <a:gd name="connsiteX34" fmla="*/ 36439 w 45024"/>
                  <a:gd name="connsiteY34" fmla="*/ 58637 h 60102"/>
                  <a:gd name="connsiteX35" fmla="*/ 37905 w 45024"/>
                  <a:gd name="connsiteY35" fmla="*/ 59265 h 60102"/>
                  <a:gd name="connsiteX36" fmla="*/ 40418 w 45024"/>
                  <a:gd name="connsiteY36" fmla="*/ 59265 h 60102"/>
                  <a:gd name="connsiteX37" fmla="*/ 42931 w 45024"/>
                  <a:gd name="connsiteY37" fmla="*/ 59265 h 60102"/>
                  <a:gd name="connsiteX38" fmla="*/ 44397 w 45024"/>
                  <a:gd name="connsiteY38" fmla="*/ 58637 h 60102"/>
                  <a:gd name="connsiteX39" fmla="*/ 45025 w 45024"/>
                  <a:gd name="connsiteY39" fmla="*/ 57171 h 60102"/>
                  <a:gd name="connsiteX40" fmla="*/ 45025 w 45024"/>
                  <a:gd name="connsiteY40" fmla="*/ 20732 h 60102"/>
                  <a:gd name="connsiteX41" fmla="*/ 43978 w 45024"/>
                  <a:gd name="connsiteY41" fmla="*/ 11937 h 60102"/>
                  <a:gd name="connsiteX42" fmla="*/ 40208 w 45024"/>
                  <a:gd name="connsiteY42" fmla="*/ 5445 h 60102"/>
                  <a:gd name="connsiteX43" fmla="*/ 20732 w 45024"/>
                  <a:gd name="connsiteY43" fmla="*/ 51726 h 60102"/>
                  <a:gd name="connsiteX44" fmla="*/ 13403 w 45024"/>
                  <a:gd name="connsiteY44" fmla="*/ 49423 h 60102"/>
                  <a:gd name="connsiteX45" fmla="*/ 10890 w 45024"/>
                  <a:gd name="connsiteY45" fmla="*/ 42931 h 60102"/>
                  <a:gd name="connsiteX46" fmla="*/ 11728 w 45024"/>
                  <a:gd name="connsiteY46" fmla="*/ 38742 h 60102"/>
                  <a:gd name="connsiteX47" fmla="*/ 14450 w 45024"/>
                  <a:gd name="connsiteY47" fmla="*/ 35601 h 60102"/>
                  <a:gd name="connsiteX48" fmla="*/ 19266 w 45024"/>
                  <a:gd name="connsiteY48" fmla="*/ 33716 h 60102"/>
                  <a:gd name="connsiteX49" fmla="*/ 26177 w 45024"/>
                  <a:gd name="connsiteY49" fmla="*/ 33088 h 60102"/>
                  <a:gd name="connsiteX50" fmla="*/ 34344 w 45024"/>
                  <a:gd name="connsiteY50" fmla="*/ 33088 h 60102"/>
                  <a:gd name="connsiteX51" fmla="*/ 34344 w 45024"/>
                  <a:gd name="connsiteY51" fmla="*/ 43978 h 60102"/>
                  <a:gd name="connsiteX52" fmla="*/ 27434 w 45024"/>
                  <a:gd name="connsiteY52" fmla="*/ 49841 h 60102"/>
                  <a:gd name="connsiteX53" fmla="*/ 20314 w 45024"/>
                  <a:gd name="connsiteY53" fmla="*/ 51726 h 60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5024" h="60102">
                    <a:moveTo>
                      <a:pt x="40208" y="5445"/>
                    </a:moveTo>
                    <a:cubicBezTo>
                      <a:pt x="38533" y="3770"/>
                      <a:pt x="36229" y="2304"/>
                      <a:pt x="33507" y="1466"/>
                    </a:cubicBezTo>
                    <a:cubicBezTo>
                      <a:pt x="30784" y="628"/>
                      <a:pt x="27434" y="0"/>
                      <a:pt x="23455" y="0"/>
                    </a:cubicBezTo>
                    <a:cubicBezTo>
                      <a:pt x="21361" y="0"/>
                      <a:pt x="19266" y="209"/>
                      <a:pt x="17172" y="628"/>
                    </a:cubicBezTo>
                    <a:cubicBezTo>
                      <a:pt x="15078" y="1047"/>
                      <a:pt x="13193" y="1466"/>
                      <a:pt x="11518" y="2094"/>
                    </a:cubicBezTo>
                    <a:cubicBezTo>
                      <a:pt x="9843" y="2722"/>
                      <a:pt x="8167" y="3351"/>
                      <a:pt x="6911" y="3979"/>
                    </a:cubicBezTo>
                    <a:cubicBezTo>
                      <a:pt x="5445" y="4607"/>
                      <a:pt x="4607" y="5235"/>
                      <a:pt x="3979" y="5864"/>
                    </a:cubicBezTo>
                    <a:cubicBezTo>
                      <a:pt x="3351" y="6492"/>
                      <a:pt x="3141" y="7120"/>
                      <a:pt x="2932" y="7748"/>
                    </a:cubicBezTo>
                    <a:cubicBezTo>
                      <a:pt x="2932" y="8377"/>
                      <a:pt x="2932" y="9214"/>
                      <a:pt x="2932" y="10261"/>
                    </a:cubicBezTo>
                    <a:cubicBezTo>
                      <a:pt x="2932" y="10890"/>
                      <a:pt x="2932" y="11518"/>
                      <a:pt x="2932" y="11937"/>
                    </a:cubicBezTo>
                    <a:cubicBezTo>
                      <a:pt x="2932" y="12356"/>
                      <a:pt x="3141" y="12984"/>
                      <a:pt x="3351" y="13403"/>
                    </a:cubicBezTo>
                    <a:cubicBezTo>
                      <a:pt x="3351" y="13822"/>
                      <a:pt x="3770" y="14031"/>
                      <a:pt x="4188" y="14240"/>
                    </a:cubicBezTo>
                    <a:cubicBezTo>
                      <a:pt x="4607" y="14450"/>
                      <a:pt x="4817" y="14450"/>
                      <a:pt x="5235" y="14450"/>
                    </a:cubicBezTo>
                    <a:cubicBezTo>
                      <a:pt x="5864" y="14450"/>
                      <a:pt x="6492" y="14240"/>
                      <a:pt x="7539" y="13612"/>
                    </a:cubicBezTo>
                    <a:cubicBezTo>
                      <a:pt x="8586" y="12984"/>
                      <a:pt x="9633" y="12356"/>
                      <a:pt x="11099" y="11727"/>
                    </a:cubicBezTo>
                    <a:cubicBezTo>
                      <a:pt x="12565" y="11099"/>
                      <a:pt x="14240" y="10471"/>
                      <a:pt x="16125" y="9843"/>
                    </a:cubicBezTo>
                    <a:cubicBezTo>
                      <a:pt x="18010" y="9214"/>
                      <a:pt x="20314" y="9005"/>
                      <a:pt x="22617" y="9005"/>
                    </a:cubicBezTo>
                    <a:cubicBezTo>
                      <a:pt x="24921" y="9005"/>
                      <a:pt x="26805" y="9214"/>
                      <a:pt x="28271" y="9843"/>
                    </a:cubicBezTo>
                    <a:cubicBezTo>
                      <a:pt x="29737" y="10261"/>
                      <a:pt x="30994" y="11099"/>
                      <a:pt x="32041" y="12146"/>
                    </a:cubicBezTo>
                    <a:cubicBezTo>
                      <a:pt x="32879" y="13193"/>
                      <a:pt x="33716" y="14450"/>
                      <a:pt x="34135" y="15916"/>
                    </a:cubicBezTo>
                    <a:cubicBezTo>
                      <a:pt x="34554" y="17591"/>
                      <a:pt x="34763" y="19266"/>
                      <a:pt x="34763" y="21361"/>
                    </a:cubicBezTo>
                    <a:lnTo>
                      <a:pt x="34763" y="25130"/>
                    </a:lnTo>
                    <a:lnTo>
                      <a:pt x="27643" y="25130"/>
                    </a:lnTo>
                    <a:cubicBezTo>
                      <a:pt x="23455" y="25130"/>
                      <a:pt x="19476" y="25549"/>
                      <a:pt x="16125" y="26177"/>
                    </a:cubicBezTo>
                    <a:cubicBezTo>
                      <a:pt x="12774" y="27015"/>
                      <a:pt x="9843" y="28062"/>
                      <a:pt x="7330" y="29528"/>
                    </a:cubicBezTo>
                    <a:cubicBezTo>
                      <a:pt x="5026" y="30994"/>
                      <a:pt x="3141" y="32879"/>
                      <a:pt x="1885" y="35182"/>
                    </a:cubicBezTo>
                    <a:cubicBezTo>
                      <a:pt x="628" y="37486"/>
                      <a:pt x="0" y="40208"/>
                      <a:pt x="0" y="43349"/>
                    </a:cubicBezTo>
                    <a:cubicBezTo>
                      <a:pt x="0" y="45862"/>
                      <a:pt x="419" y="48375"/>
                      <a:pt x="1466" y="50470"/>
                    </a:cubicBezTo>
                    <a:cubicBezTo>
                      <a:pt x="2304" y="52564"/>
                      <a:pt x="3770" y="54239"/>
                      <a:pt x="5445" y="55705"/>
                    </a:cubicBezTo>
                    <a:cubicBezTo>
                      <a:pt x="7120" y="57171"/>
                      <a:pt x="9214" y="58218"/>
                      <a:pt x="11518" y="59056"/>
                    </a:cubicBezTo>
                    <a:cubicBezTo>
                      <a:pt x="13822" y="59893"/>
                      <a:pt x="16544" y="60103"/>
                      <a:pt x="19266" y="60103"/>
                    </a:cubicBezTo>
                    <a:cubicBezTo>
                      <a:pt x="22617" y="60103"/>
                      <a:pt x="25758" y="59475"/>
                      <a:pt x="28690" y="58009"/>
                    </a:cubicBezTo>
                    <a:cubicBezTo>
                      <a:pt x="31413" y="56752"/>
                      <a:pt x="33926" y="54867"/>
                      <a:pt x="36020" y="52564"/>
                    </a:cubicBezTo>
                    <a:lnTo>
                      <a:pt x="36020" y="57171"/>
                    </a:lnTo>
                    <a:cubicBezTo>
                      <a:pt x="36020" y="57171"/>
                      <a:pt x="36020" y="58218"/>
                      <a:pt x="36439" y="58637"/>
                    </a:cubicBezTo>
                    <a:cubicBezTo>
                      <a:pt x="36858" y="58846"/>
                      <a:pt x="37276" y="59056"/>
                      <a:pt x="37905" y="59265"/>
                    </a:cubicBezTo>
                    <a:cubicBezTo>
                      <a:pt x="38533" y="59265"/>
                      <a:pt x="39371" y="59265"/>
                      <a:pt x="40418" y="59265"/>
                    </a:cubicBezTo>
                    <a:cubicBezTo>
                      <a:pt x="41465" y="59265"/>
                      <a:pt x="42302" y="59265"/>
                      <a:pt x="42931" y="59265"/>
                    </a:cubicBezTo>
                    <a:cubicBezTo>
                      <a:pt x="43559" y="59265"/>
                      <a:pt x="43978" y="58846"/>
                      <a:pt x="44397" y="58637"/>
                    </a:cubicBezTo>
                    <a:cubicBezTo>
                      <a:pt x="44815" y="58428"/>
                      <a:pt x="45025" y="57799"/>
                      <a:pt x="45025" y="57171"/>
                    </a:cubicBezTo>
                    <a:lnTo>
                      <a:pt x="45025" y="20732"/>
                    </a:lnTo>
                    <a:cubicBezTo>
                      <a:pt x="45025" y="17382"/>
                      <a:pt x="44606" y="14450"/>
                      <a:pt x="43978" y="11937"/>
                    </a:cubicBezTo>
                    <a:cubicBezTo>
                      <a:pt x="43140" y="9424"/>
                      <a:pt x="41884" y="7120"/>
                      <a:pt x="40208" y="5445"/>
                    </a:cubicBezTo>
                    <a:moveTo>
                      <a:pt x="20732" y="51726"/>
                    </a:moveTo>
                    <a:cubicBezTo>
                      <a:pt x="17591" y="51726"/>
                      <a:pt x="15288" y="50889"/>
                      <a:pt x="13403" y="49423"/>
                    </a:cubicBezTo>
                    <a:cubicBezTo>
                      <a:pt x="11728" y="47747"/>
                      <a:pt x="10890" y="45653"/>
                      <a:pt x="10890" y="42931"/>
                    </a:cubicBezTo>
                    <a:cubicBezTo>
                      <a:pt x="10890" y="41255"/>
                      <a:pt x="11099" y="39999"/>
                      <a:pt x="11728" y="38742"/>
                    </a:cubicBezTo>
                    <a:cubicBezTo>
                      <a:pt x="12356" y="37486"/>
                      <a:pt x="13193" y="36439"/>
                      <a:pt x="14450" y="35601"/>
                    </a:cubicBezTo>
                    <a:cubicBezTo>
                      <a:pt x="15706" y="34763"/>
                      <a:pt x="17382" y="34135"/>
                      <a:pt x="19266" y="33716"/>
                    </a:cubicBezTo>
                    <a:cubicBezTo>
                      <a:pt x="21151" y="33297"/>
                      <a:pt x="23664" y="33088"/>
                      <a:pt x="26177" y="33088"/>
                    </a:cubicBezTo>
                    <a:lnTo>
                      <a:pt x="34344" y="33088"/>
                    </a:lnTo>
                    <a:lnTo>
                      <a:pt x="34344" y="43978"/>
                    </a:lnTo>
                    <a:cubicBezTo>
                      <a:pt x="32041" y="46700"/>
                      <a:pt x="29737" y="48585"/>
                      <a:pt x="27434" y="49841"/>
                    </a:cubicBezTo>
                    <a:cubicBezTo>
                      <a:pt x="25340" y="51098"/>
                      <a:pt x="22827" y="51726"/>
                      <a:pt x="20314" y="51726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440912F9-E5DE-C0C7-B12D-18E581C1F315}"/>
                  </a:ext>
                </a:extLst>
              </p:cNvPr>
              <p:cNvSpPr/>
              <p:nvPr/>
            </p:nvSpPr>
            <p:spPr>
              <a:xfrm>
                <a:off x="1888110" y="755997"/>
                <a:ext cx="10680" cy="84604"/>
              </a:xfrm>
              <a:custGeom>
                <a:avLst/>
                <a:gdLst>
                  <a:gd name="connsiteX0" fmla="*/ 9424 w 10680"/>
                  <a:gd name="connsiteY0" fmla="*/ 419 h 84604"/>
                  <a:gd name="connsiteX1" fmla="*/ 7748 w 10680"/>
                  <a:gd name="connsiteY1" fmla="*/ 0 h 84604"/>
                  <a:gd name="connsiteX2" fmla="*/ 5235 w 10680"/>
                  <a:gd name="connsiteY2" fmla="*/ 0 h 84604"/>
                  <a:gd name="connsiteX3" fmla="*/ 2722 w 10680"/>
                  <a:gd name="connsiteY3" fmla="*/ 0 h 84604"/>
                  <a:gd name="connsiteX4" fmla="*/ 1047 w 10680"/>
                  <a:gd name="connsiteY4" fmla="*/ 419 h 84604"/>
                  <a:gd name="connsiteX5" fmla="*/ 209 w 10680"/>
                  <a:gd name="connsiteY5" fmla="*/ 1257 h 84604"/>
                  <a:gd name="connsiteX6" fmla="*/ 0 w 10680"/>
                  <a:gd name="connsiteY6" fmla="*/ 2304 h 84604"/>
                  <a:gd name="connsiteX7" fmla="*/ 0 w 10680"/>
                  <a:gd name="connsiteY7" fmla="*/ 82301 h 84604"/>
                  <a:gd name="connsiteX8" fmla="*/ 209 w 10680"/>
                  <a:gd name="connsiteY8" fmla="*/ 83348 h 84604"/>
                  <a:gd name="connsiteX9" fmla="*/ 1047 w 10680"/>
                  <a:gd name="connsiteY9" fmla="*/ 84186 h 84604"/>
                  <a:gd name="connsiteX10" fmla="*/ 2722 w 10680"/>
                  <a:gd name="connsiteY10" fmla="*/ 84605 h 84604"/>
                  <a:gd name="connsiteX11" fmla="*/ 5235 w 10680"/>
                  <a:gd name="connsiteY11" fmla="*/ 84605 h 84604"/>
                  <a:gd name="connsiteX12" fmla="*/ 7748 w 10680"/>
                  <a:gd name="connsiteY12" fmla="*/ 84605 h 84604"/>
                  <a:gd name="connsiteX13" fmla="*/ 9424 w 10680"/>
                  <a:gd name="connsiteY13" fmla="*/ 84186 h 84604"/>
                  <a:gd name="connsiteX14" fmla="*/ 10261 w 10680"/>
                  <a:gd name="connsiteY14" fmla="*/ 83558 h 84604"/>
                  <a:gd name="connsiteX15" fmla="*/ 10680 w 10680"/>
                  <a:gd name="connsiteY15" fmla="*/ 82511 h 84604"/>
                  <a:gd name="connsiteX16" fmla="*/ 10680 w 10680"/>
                  <a:gd name="connsiteY16" fmla="*/ 2513 h 84604"/>
                  <a:gd name="connsiteX17" fmla="*/ 10471 w 10680"/>
                  <a:gd name="connsiteY17" fmla="*/ 1466 h 84604"/>
                  <a:gd name="connsiteX18" fmla="*/ 9633 w 10680"/>
                  <a:gd name="connsiteY18" fmla="*/ 628 h 8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680" h="84604">
                    <a:moveTo>
                      <a:pt x="9424" y="419"/>
                    </a:moveTo>
                    <a:cubicBezTo>
                      <a:pt x="9424" y="419"/>
                      <a:pt x="8586" y="209"/>
                      <a:pt x="7748" y="0"/>
                    </a:cubicBezTo>
                    <a:cubicBezTo>
                      <a:pt x="7120" y="0"/>
                      <a:pt x="6282" y="0"/>
                      <a:pt x="5235" y="0"/>
                    </a:cubicBezTo>
                    <a:cubicBezTo>
                      <a:pt x="4188" y="0"/>
                      <a:pt x="3351" y="0"/>
                      <a:pt x="2722" y="0"/>
                    </a:cubicBezTo>
                    <a:cubicBezTo>
                      <a:pt x="2094" y="0"/>
                      <a:pt x="1466" y="209"/>
                      <a:pt x="1047" y="419"/>
                    </a:cubicBezTo>
                    <a:cubicBezTo>
                      <a:pt x="628" y="419"/>
                      <a:pt x="209" y="838"/>
                      <a:pt x="209" y="1257"/>
                    </a:cubicBezTo>
                    <a:cubicBezTo>
                      <a:pt x="209" y="1466"/>
                      <a:pt x="0" y="1885"/>
                      <a:pt x="0" y="2304"/>
                    </a:cubicBezTo>
                    <a:lnTo>
                      <a:pt x="0" y="82301"/>
                    </a:lnTo>
                    <a:cubicBezTo>
                      <a:pt x="0" y="82301"/>
                      <a:pt x="0" y="83139"/>
                      <a:pt x="209" y="83348"/>
                    </a:cubicBezTo>
                    <a:cubicBezTo>
                      <a:pt x="209" y="83558"/>
                      <a:pt x="628" y="83977"/>
                      <a:pt x="1047" y="84186"/>
                    </a:cubicBezTo>
                    <a:cubicBezTo>
                      <a:pt x="1466" y="84186"/>
                      <a:pt x="2094" y="84395"/>
                      <a:pt x="2722" y="84605"/>
                    </a:cubicBezTo>
                    <a:cubicBezTo>
                      <a:pt x="3351" y="84605"/>
                      <a:pt x="4188" y="84605"/>
                      <a:pt x="5235" y="84605"/>
                    </a:cubicBezTo>
                    <a:cubicBezTo>
                      <a:pt x="6282" y="84605"/>
                      <a:pt x="7120" y="84605"/>
                      <a:pt x="7748" y="84605"/>
                    </a:cubicBezTo>
                    <a:cubicBezTo>
                      <a:pt x="8377" y="84605"/>
                      <a:pt x="9005" y="84395"/>
                      <a:pt x="9424" y="84186"/>
                    </a:cubicBezTo>
                    <a:cubicBezTo>
                      <a:pt x="9842" y="84186"/>
                      <a:pt x="10261" y="83767"/>
                      <a:pt x="10261" y="83558"/>
                    </a:cubicBezTo>
                    <a:cubicBezTo>
                      <a:pt x="10261" y="83348"/>
                      <a:pt x="10680" y="82929"/>
                      <a:pt x="10680" y="82511"/>
                    </a:cubicBezTo>
                    <a:lnTo>
                      <a:pt x="10680" y="2513"/>
                    </a:lnTo>
                    <a:cubicBezTo>
                      <a:pt x="10680" y="2513"/>
                      <a:pt x="10680" y="1675"/>
                      <a:pt x="10471" y="1466"/>
                    </a:cubicBezTo>
                    <a:cubicBezTo>
                      <a:pt x="10471" y="1257"/>
                      <a:pt x="10052" y="838"/>
                      <a:pt x="9633" y="628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C9A5AB0D-37CF-8BF9-7C96-16C5533DD8A2}"/>
                  </a:ext>
                </a:extLst>
              </p:cNvPr>
              <p:cNvSpPr/>
              <p:nvPr/>
            </p:nvSpPr>
            <p:spPr>
              <a:xfrm>
                <a:off x="1915962" y="782175"/>
                <a:ext cx="47118" cy="59265"/>
              </a:xfrm>
              <a:custGeom>
                <a:avLst/>
                <a:gdLst>
                  <a:gd name="connsiteX0" fmla="*/ 46281 w 47118"/>
                  <a:gd name="connsiteY0" fmla="*/ 419 h 59265"/>
                  <a:gd name="connsiteX1" fmla="*/ 44606 w 47118"/>
                  <a:gd name="connsiteY1" fmla="*/ 0 h 59265"/>
                  <a:gd name="connsiteX2" fmla="*/ 42093 w 47118"/>
                  <a:gd name="connsiteY2" fmla="*/ 0 h 59265"/>
                  <a:gd name="connsiteX3" fmla="*/ 39580 w 47118"/>
                  <a:gd name="connsiteY3" fmla="*/ 0 h 59265"/>
                  <a:gd name="connsiteX4" fmla="*/ 37905 w 47118"/>
                  <a:gd name="connsiteY4" fmla="*/ 419 h 59265"/>
                  <a:gd name="connsiteX5" fmla="*/ 36858 w 47118"/>
                  <a:gd name="connsiteY5" fmla="*/ 1257 h 59265"/>
                  <a:gd name="connsiteX6" fmla="*/ 36648 w 47118"/>
                  <a:gd name="connsiteY6" fmla="*/ 2304 h 59265"/>
                  <a:gd name="connsiteX7" fmla="*/ 36648 w 47118"/>
                  <a:gd name="connsiteY7" fmla="*/ 39789 h 59265"/>
                  <a:gd name="connsiteX8" fmla="*/ 28900 w 47118"/>
                  <a:gd name="connsiteY8" fmla="*/ 47328 h 59265"/>
                  <a:gd name="connsiteX9" fmla="*/ 21779 w 47118"/>
                  <a:gd name="connsiteY9" fmla="*/ 49841 h 59265"/>
                  <a:gd name="connsiteX10" fmla="*/ 16963 w 47118"/>
                  <a:gd name="connsiteY10" fmla="*/ 48794 h 59265"/>
                  <a:gd name="connsiteX11" fmla="*/ 13612 w 47118"/>
                  <a:gd name="connsiteY11" fmla="*/ 45863 h 59265"/>
                  <a:gd name="connsiteX12" fmla="*/ 11518 w 47118"/>
                  <a:gd name="connsiteY12" fmla="*/ 41046 h 59265"/>
                  <a:gd name="connsiteX13" fmla="*/ 10890 w 47118"/>
                  <a:gd name="connsiteY13" fmla="*/ 33507 h 59265"/>
                  <a:gd name="connsiteX14" fmla="*/ 10890 w 47118"/>
                  <a:gd name="connsiteY14" fmla="*/ 2094 h 59265"/>
                  <a:gd name="connsiteX15" fmla="*/ 10471 w 47118"/>
                  <a:gd name="connsiteY15" fmla="*/ 1047 h 59265"/>
                  <a:gd name="connsiteX16" fmla="*/ 9633 w 47118"/>
                  <a:gd name="connsiteY16" fmla="*/ 419 h 59265"/>
                  <a:gd name="connsiteX17" fmla="*/ 7958 w 47118"/>
                  <a:gd name="connsiteY17" fmla="*/ 0 h 59265"/>
                  <a:gd name="connsiteX18" fmla="*/ 5445 w 47118"/>
                  <a:gd name="connsiteY18" fmla="*/ 0 h 59265"/>
                  <a:gd name="connsiteX19" fmla="*/ 2932 w 47118"/>
                  <a:gd name="connsiteY19" fmla="*/ 0 h 59265"/>
                  <a:gd name="connsiteX20" fmla="*/ 1257 w 47118"/>
                  <a:gd name="connsiteY20" fmla="*/ 419 h 59265"/>
                  <a:gd name="connsiteX21" fmla="*/ 209 w 47118"/>
                  <a:gd name="connsiteY21" fmla="*/ 1257 h 59265"/>
                  <a:gd name="connsiteX22" fmla="*/ 0 w 47118"/>
                  <a:gd name="connsiteY22" fmla="*/ 2304 h 59265"/>
                  <a:gd name="connsiteX23" fmla="*/ 0 w 47118"/>
                  <a:gd name="connsiteY23" fmla="*/ 34973 h 59265"/>
                  <a:gd name="connsiteX24" fmla="*/ 1047 w 47118"/>
                  <a:gd name="connsiteY24" fmla="*/ 45025 h 59265"/>
                  <a:gd name="connsiteX25" fmla="*/ 4398 w 47118"/>
                  <a:gd name="connsiteY25" fmla="*/ 52354 h 59265"/>
                  <a:gd name="connsiteX26" fmla="*/ 10471 w 47118"/>
                  <a:gd name="connsiteY26" fmla="*/ 57380 h 59265"/>
                  <a:gd name="connsiteX27" fmla="*/ 19685 w 47118"/>
                  <a:gd name="connsiteY27" fmla="*/ 59265 h 59265"/>
                  <a:gd name="connsiteX28" fmla="*/ 29109 w 47118"/>
                  <a:gd name="connsiteY28" fmla="*/ 56962 h 59265"/>
                  <a:gd name="connsiteX29" fmla="*/ 37695 w 47118"/>
                  <a:gd name="connsiteY29" fmla="*/ 50051 h 59265"/>
                  <a:gd name="connsiteX30" fmla="*/ 37695 w 47118"/>
                  <a:gd name="connsiteY30" fmla="*/ 56333 h 59265"/>
                  <a:gd name="connsiteX31" fmla="*/ 37905 w 47118"/>
                  <a:gd name="connsiteY31" fmla="*/ 57380 h 59265"/>
                  <a:gd name="connsiteX32" fmla="*/ 38742 w 47118"/>
                  <a:gd name="connsiteY32" fmla="*/ 58009 h 59265"/>
                  <a:gd name="connsiteX33" fmla="*/ 40208 w 47118"/>
                  <a:gd name="connsiteY33" fmla="*/ 58428 h 59265"/>
                  <a:gd name="connsiteX34" fmla="*/ 42512 w 47118"/>
                  <a:gd name="connsiteY34" fmla="*/ 58428 h 59265"/>
                  <a:gd name="connsiteX35" fmla="*/ 44606 w 47118"/>
                  <a:gd name="connsiteY35" fmla="*/ 58428 h 59265"/>
                  <a:gd name="connsiteX36" fmla="*/ 46072 w 47118"/>
                  <a:gd name="connsiteY36" fmla="*/ 58009 h 59265"/>
                  <a:gd name="connsiteX37" fmla="*/ 46910 w 47118"/>
                  <a:gd name="connsiteY37" fmla="*/ 57380 h 59265"/>
                  <a:gd name="connsiteX38" fmla="*/ 47119 w 47118"/>
                  <a:gd name="connsiteY38" fmla="*/ 56333 h 59265"/>
                  <a:gd name="connsiteX39" fmla="*/ 47119 w 47118"/>
                  <a:gd name="connsiteY39" fmla="*/ 2513 h 59265"/>
                  <a:gd name="connsiteX40" fmla="*/ 46700 w 47118"/>
                  <a:gd name="connsiteY40" fmla="*/ 1466 h 59265"/>
                  <a:gd name="connsiteX41" fmla="*/ 45863 w 47118"/>
                  <a:gd name="connsiteY41" fmla="*/ 838 h 5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7118" h="59265">
                    <a:moveTo>
                      <a:pt x="46281" y="419"/>
                    </a:moveTo>
                    <a:cubicBezTo>
                      <a:pt x="46281" y="419"/>
                      <a:pt x="45444" y="0"/>
                      <a:pt x="44606" y="0"/>
                    </a:cubicBezTo>
                    <a:cubicBezTo>
                      <a:pt x="43978" y="0"/>
                      <a:pt x="43140" y="0"/>
                      <a:pt x="42093" y="0"/>
                    </a:cubicBezTo>
                    <a:cubicBezTo>
                      <a:pt x="41046" y="0"/>
                      <a:pt x="40208" y="0"/>
                      <a:pt x="39580" y="0"/>
                    </a:cubicBezTo>
                    <a:cubicBezTo>
                      <a:pt x="38952" y="0"/>
                      <a:pt x="38323" y="0"/>
                      <a:pt x="37905" y="419"/>
                    </a:cubicBezTo>
                    <a:cubicBezTo>
                      <a:pt x="37486" y="419"/>
                      <a:pt x="37067" y="838"/>
                      <a:pt x="36858" y="1257"/>
                    </a:cubicBezTo>
                    <a:cubicBezTo>
                      <a:pt x="36858" y="1466"/>
                      <a:pt x="36648" y="1885"/>
                      <a:pt x="36648" y="2304"/>
                    </a:cubicBezTo>
                    <a:lnTo>
                      <a:pt x="36648" y="39789"/>
                    </a:lnTo>
                    <a:cubicBezTo>
                      <a:pt x="33926" y="43140"/>
                      <a:pt x="31413" y="45653"/>
                      <a:pt x="28900" y="47328"/>
                    </a:cubicBezTo>
                    <a:cubicBezTo>
                      <a:pt x="26387" y="49004"/>
                      <a:pt x="24083" y="49841"/>
                      <a:pt x="21779" y="49841"/>
                    </a:cubicBezTo>
                    <a:cubicBezTo>
                      <a:pt x="19895" y="49841"/>
                      <a:pt x="18219" y="49423"/>
                      <a:pt x="16963" y="48794"/>
                    </a:cubicBezTo>
                    <a:cubicBezTo>
                      <a:pt x="15497" y="48166"/>
                      <a:pt x="14450" y="47119"/>
                      <a:pt x="13612" y="45863"/>
                    </a:cubicBezTo>
                    <a:cubicBezTo>
                      <a:pt x="12774" y="44606"/>
                      <a:pt x="11937" y="42931"/>
                      <a:pt x="11518" y="41046"/>
                    </a:cubicBezTo>
                    <a:cubicBezTo>
                      <a:pt x="11099" y="39161"/>
                      <a:pt x="10890" y="36648"/>
                      <a:pt x="10890" y="33507"/>
                    </a:cubicBezTo>
                    <a:lnTo>
                      <a:pt x="10890" y="2094"/>
                    </a:lnTo>
                    <a:cubicBezTo>
                      <a:pt x="10890" y="2094"/>
                      <a:pt x="10890" y="1257"/>
                      <a:pt x="10471" y="1047"/>
                    </a:cubicBezTo>
                    <a:cubicBezTo>
                      <a:pt x="10471" y="838"/>
                      <a:pt x="10052" y="628"/>
                      <a:pt x="9633" y="419"/>
                    </a:cubicBezTo>
                    <a:cubicBezTo>
                      <a:pt x="9214" y="419"/>
                      <a:pt x="8586" y="0"/>
                      <a:pt x="7958" y="0"/>
                    </a:cubicBezTo>
                    <a:cubicBezTo>
                      <a:pt x="7330" y="0"/>
                      <a:pt x="6492" y="0"/>
                      <a:pt x="5445" y="0"/>
                    </a:cubicBezTo>
                    <a:cubicBezTo>
                      <a:pt x="4398" y="0"/>
                      <a:pt x="3560" y="0"/>
                      <a:pt x="2932" y="0"/>
                    </a:cubicBezTo>
                    <a:cubicBezTo>
                      <a:pt x="2304" y="0"/>
                      <a:pt x="1675" y="0"/>
                      <a:pt x="1257" y="419"/>
                    </a:cubicBezTo>
                    <a:cubicBezTo>
                      <a:pt x="838" y="419"/>
                      <a:pt x="419" y="838"/>
                      <a:pt x="209" y="1257"/>
                    </a:cubicBezTo>
                    <a:cubicBezTo>
                      <a:pt x="209" y="1466"/>
                      <a:pt x="0" y="1885"/>
                      <a:pt x="0" y="2304"/>
                    </a:cubicBezTo>
                    <a:lnTo>
                      <a:pt x="0" y="34973"/>
                    </a:lnTo>
                    <a:cubicBezTo>
                      <a:pt x="0" y="38952"/>
                      <a:pt x="419" y="42302"/>
                      <a:pt x="1047" y="45025"/>
                    </a:cubicBezTo>
                    <a:cubicBezTo>
                      <a:pt x="1675" y="47747"/>
                      <a:pt x="2723" y="50260"/>
                      <a:pt x="4398" y="52354"/>
                    </a:cubicBezTo>
                    <a:cubicBezTo>
                      <a:pt x="5864" y="54449"/>
                      <a:pt x="7958" y="56124"/>
                      <a:pt x="10471" y="57380"/>
                    </a:cubicBezTo>
                    <a:cubicBezTo>
                      <a:pt x="12984" y="58637"/>
                      <a:pt x="16125" y="59265"/>
                      <a:pt x="19685" y="59265"/>
                    </a:cubicBezTo>
                    <a:cubicBezTo>
                      <a:pt x="22827" y="59265"/>
                      <a:pt x="25968" y="58428"/>
                      <a:pt x="29109" y="56962"/>
                    </a:cubicBezTo>
                    <a:cubicBezTo>
                      <a:pt x="31832" y="55496"/>
                      <a:pt x="34763" y="53192"/>
                      <a:pt x="37695" y="50051"/>
                    </a:cubicBezTo>
                    <a:lnTo>
                      <a:pt x="37695" y="56333"/>
                    </a:lnTo>
                    <a:cubicBezTo>
                      <a:pt x="37695" y="56333"/>
                      <a:pt x="37695" y="56962"/>
                      <a:pt x="37905" y="57380"/>
                    </a:cubicBezTo>
                    <a:cubicBezTo>
                      <a:pt x="37905" y="57590"/>
                      <a:pt x="38323" y="58009"/>
                      <a:pt x="38742" y="58009"/>
                    </a:cubicBezTo>
                    <a:cubicBezTo>
                      <a:pt x="39161" y="58009"/>
                      <a:pt x="39580" y="58218"/>
                      <a:pt x="40208" y="58428"/>
                    </a:cubicBezTo>
                    <a:cubicBezTo>
                      <a:pt x="40837" y="58428"/>
                      <a:pt x="41465" y="58428"/>
                      <a:pt x="42512" y="58428"/>
                    </a:cubicBezTo>
                    <a:cubicBezTo>
                      <a:pt x="43349" y="58428"/>
                      <a:pt x="44187" y="58428"/>
                      <a:pt x="44606" y="58428"/>
                    </a:cubicBezTo>
                    <a:cubicBezTo>
                      <a:pt x="45234" y="58428"/>
                      <a:pt x="45653" y="58428"/>
                      <a:pt x="46072" y="58009"/>
                    </a:cubicBezTo>
                    <a:cubicBezTo>
                      <a:pt x="46491" y="58009"/>
                      <a:pt x="46910" y="57590"/>
                      <a:pt x="46910" y="57380"/>
                    </a:cubicBezTo>
                    <a:cubicBezTo>
                      <a:pt x="46910" y="57171"/>
                      <a:pt x="47119" y="56752"/>
                      <a:pt x="47119" y="56333"/>
                    </a:cubicBezTo>
                    <a:lnTo>
                      <a:pt x="47119" y="2513"/>
                    </a:lnTo>
                    <a:cubicBezTo>
                      <a:pt x="47119" y="2513"/>
                      <a:pt x="47119" y="1675"/>
                      <a:pt x="46700" y="1466"/>
                    </a:cubicBezTo>
                    <a:cubicBezTo>
                      <a:pt x="46491" y="1257"/>
                      <a:pt x="46281" y="1047"/>
                      <a:pt x="45863" y="838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C3D2C6D0-B231-C57A-9074-699855BB1AF8}"/>
                  </a:ext>
                </a:extLst>
              </p:cNvPr>
              <p:cNvSpPr/>
              <p:nvPr/>
            </p:nvSpPr>
            <p:spPr>
              <a:xfrm>
                <a:off x="1977321" y="755997"/>
                <a:ext cx="50469" cy="85023"/>
              </a:xfrm>
              <a:custGeom>
                <a:avLst/>
                <a:gdLst>
                  <a:gd name="connsiteX0" fmla="*/ 50470 w 50469"/>
                  <a:gd name="connsiteY0" fmla="*/ 1257 h 85023"/>
                  <a:gd name="connsiteX1" fmla="*/ 49423 w 50469"/>
                  <a:gd name="connsiteY1" fmla="*/ 419 h 85023"/>
                  <a:gd name="connsiteX2" fmla="*/ 47747 w 50469"/>
                  <a:gd name="connsiteY2" fmla="*/ 0 h 85023"/>
                  <a:gd name="connsiteX3" fmla="*/ 45234 w 50469"/>
                  <a:gd name="connsiteY3" fmla="*/ 0 h 85023"/>
                  <a:gd name="connsiteX4" fmla="*/ 42721 w 50469"/>
                  <a:gd name="connsiteY4" fmla="*/ 0 h 85023"/>
                  <a:gd name="connsiteX5" fmla="*/ 41046 w 50469"/>
                  <a:gd name="connsiteY5" fmla="*/ 419 h 85023"/>
                  <a:gd name="connsiteX6" fmla="*/ 39999 w 50469"/>
                  <a:gd name="connsiteY6" fmla="*/ 1257 h 85023"/>
                  <a:gd name="connsiteX7" fmla="*/ 39789 w 50469"/>
                  <a:gd name="connsiteY7" fmla="*/ 2304 h 85023"/>
                  <a:gd name="connsiteX8" fmla="*/ 39789 w 50469"/>
                  <a:gd name="connsiteY8" fmla="*/ 32669 h 85023"/>
                  <a:gd name="connsiteX9" fmla="*/ 32460 w 50469"/>
                  <a:gd name="connsiteY9" fmla="*/ 27224 h 85023"/>
                  <a:gd name="connsiteX10" fmla="*/ 23664 w 50469"/>
                  <a:gd name="connsiteY10" fmla="*/ 25130 h 85023"/>
                  <a:gd name="connsiteX11" fmla="*/ 13403 w 50469"/>
                  <a:gd name="connsiteY11" fmla="*/ 27224 h 85023"/>
                  <a:gd name="connsiteX12" fmla="*/ 6073 w 50469"/>
                  <a:gd name="connsiteY12" fmla="*/ 33507 h 85023"/>
                  <a:gd name="connsiteX13" fmla="*/ 1466 w 50469"/>
                  <a:gd name="connsiteY13" fmla="*/ 43140 h 85023"/>
                  <a:gd name="connsiteX14" fmla="*/ 0 w 50469"/>
                  <a:gd name="connsiteY14" fmla="*/ 55705 h 85023"/>
                  <a:gd name="connsiteX15" fmla="*/ 1257 w 50469"/>
                  <a:gd name="connsiteY15" fmla="*/ 67014 h 85023"/>
                  <a:gd name="connsiteX16" fmla="*/ 5026 w 50469"/>
                  <a:gd name="connsiteY16" fmla="*/ 76437 h 85023"/>
                  <a:gd name="connsiteX17" fmla="*/ 11937 w 50469"/>
                  <a:gd name="connsiteY17" fmla="*/ 82720 h 85023"/>
                  <a:gd name="connsiteX18" fmla="*/ 22198 w 50469"/>
                  <a:gd name="connsiteY18" fmla="*/ 85024 h 85023"/>
                  <a:gd name="connsiteX19" fmla="*/ 32460 w 50469"/>
                  <a:gd name="connsiteY19" fmla="*/ 82511 h 85023"/>
                  <a:gd name="connsiteX20" fmla="*/ 40837 w 50469"/>
                  <a:gd name="connsiteY20" fmla="*/ 76019 h 85023"/>
                  <a:gd name="connsiteX21" fmla="*/ 40837 w 50469"/>
                  <a:gd name="connsiteY21" fmla="*/ 82301 h 85023"/>
                  <a:gd name="connsiteX22" fmla="*/ 41046 w 50469"/>
                  <a:gd name="connsiteY22" fmla="*/ 83348 h 85023"/>
                  <a:gd name="connsiteX23" fmla="*/ 42093 w 50469"/>
                  <a:gd name="connsiteY23" fmla="*/ 84186 h 85023"/>
                  <a:gd name="connsiteX24" fmla="*/ 43559 w 50469"/>
                  <a:gd name="connsiteY24" fmla="*/ 84605 h 85023"/>
                  <a:gd name="connsiteX25" fmla="*/ 45653 w 50469"/>
                  <a:gd name="connsiteY25" fmla="*/ 84605 h 85023"/>
                  <a:gd name="connsiteX26" fmla="*/ 47747 w 50469"/>
                  <a:gd name="connsiteY26" fmla="*/ 84605 h 85023"/>
                  <a:gd name="connsiteX27" fmla="*/ 49213 w 50469"/>
                  <a:gd name="connsiteY27" fmla="*/ 84186 h 85023"/>
                  <a:gd name="connsiteX28" fmla="*/ 50051 w 50469"/>
                  <a:gd name="connsiteY28" fmla="*/ 83558 h 85023"/>
                  <a:gd name="connsiteX29" fmla="*/ 50260 w 50469"/>
                  <a:gd name="connsiteY29" fmla="*/ 82511 h 85023"/>
                  <a:gd name="connsiteX30" fmla="*/ 50260 w 50469"/>
                  <a:gd name="connsiteY30" fmla="*/ 2722 h 85023"/>
                  <a:gd name="connsiteX31" fmla="*/ 49842 w 50469"/>
                  <a:gd name="connsiteY31" fmla="*/ 1675 h 85023"/>
                  <a:gd name="connsiteX32" fmla="*/ 28271 w 50469"/>
                  <a:gd name="connsiteY32" fmla="*/ 75390 h 85023"/>
                  <a:gd name="connsiteX33" fmla="*/ 24502 w 50469"/>
                  <a:gd name="connsiteY33" fmla="*/ 75809 h 85023"/>
                  <a:gd name="connsiteX34" fmla="*/ 18219 w 50469"/>
                  <a:gd name="connsiteY34" fmla="*/ 74134 h 85023"/>
                  <a:gd name="connsiteX35" fmla="*/ 14240 w 50469"/>
                  <a:gd name="connsiteY35" fmla="*/ 69317 h 85023"/>
                  <a:gd name="connsiteX36" fmla="*/ 12146 w 50469"/>
                  <a:gd name="connsiteY36" fmla="*/ 62616 h 85023"/>
                  <a:gd name="connsiteX37" fmla="*/ 11518 w 50469"/>
                  <a:gd name="connsiteY37" fmla="*/ 54658 h 85023"/>
                  <a:gd name="connsiteX38" fmla="*/ 12356 w 50469"/>
                  <a:gd name="connsiteY38" fmla="*/ 47119 h 85023"/>
                  <a:gd name="connsiteX39" fmla="*/ 14659 w 50469"/>
                  <a:gd name="connsiteY39" fmla="*/ 40627 h 85023"/>
                  <a:gd name="connsiteX40" fmla="*/ 18848 w 50469"/>
                  <a:gd name="connsiteY40" fmla="*/ 36020 h 85023"/>
                  <a:gd name="connsiteX41" fmla="*/ 25130 w 50469"/>
                  <a:gd name="connsiteY41" fmla="*/ 34345 h 85023"/>
                  <a:gd name="connsiteX42" fmla="*/ 32879 w 50469"/>
                  <a:gd name="connsiteY42" fmla="*/ 36858 h 85023"/>
                  <a:gd name="connsiteX43" fmla="*/ 40418 w 50469"/>
                  <a:gd name="connsiteY43" fmla="*/ 44187 h 85023"/>
                  <a:gd name="connsiteX44" fmla="*/ 40418 w 50469"/>
                  <a:gd name="connsiteY44" fmla="*/ 65548 h 85023"/>
                  <a:gd name="connsiteX45" fmla="*/ 36020 w 50469"/>
                  <a:gd name="connsiteY45" fmla="*/ 70364 h 85023"/>
                  <a:gd name="connsiteX46" fmla="*/ 32041 w 50469"/>
                  <a:gd name="connsiteY46" fmla="*/ 73506 h 85023"/>
                  <a:gd name="connsiteX47" fmla="*/ 28271 w 50469"/>
                  <a:gd name="connsiteY47" fmla="*/ 75181 h 8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0469" h="85023">
                    <a:moveTo>
                      <a:pt x="50470" y="1257"/>
                    </a:moveTo>
                    <a:cubicBezTo>
                      <a:pt x="50470" y="1257"/>
                      <a:pt x="49842" y="628"/>
                      <a:pt x="49423" y="419"/>
                    </a:cubicBezTo>
                    <a:cubicBezTo>
                      <a:pt x="49004" y="419"/>
                      <a:pt x="48585" y="209"/>
                      <a:pt x="47747" y="0"/>
                    </a:cubicBezTo>
                    <a:cubicBezTo>
                      <a:pt x="47119" y="0"/>
                      <a:pt x="46281" y="0"/>
                      <a:pt x="45234" y="0"/>
                    </a:cubicBezTo>
                    <a:cubicBezTo>
                      <a:pt x="44187" y="0"/>
                      <a:pt x="43349" y="0"/>
                      <a:pt x="42721" y="0"/>
                    </a:cubicBezTo>
                    <a:cubicBezTo>
                      <a:pt x="42093" y="0"/>
                      <a:pt x="41465" y="0"/>
                      <a:pt x="41046" y="419"/>
                    </a:cubicBezTo>
                    <a:cubicBezTo>
                      <a:pt x="40627" y="419"/>
                      <a:pt x="40208" y="838"/>
                      <a:pt x="39999" y="1257"/>
                    </a:cubicBezTo>
                    <a:cubicBezTo>
                      <a:pt x="39999" y="1466"/>
                      <a:pt x="39789" y="1885"/>
                      <a:pt x="39789" y="2304"/>
                    </a:cubicBezTo>
                    <a:lnTo>
                      <a:pt x="39789" y="32669"/>
                    </a:lnTo>
                    <a:cubicBezTo>
                      <a:pt x="37486" y="30366"/>
                      <a:pt x="34973" y="28481"/>
                      <a:pt x="32460" y="27224"/>
                    </a:cubicBezTo>
                    <a:cubicBezTo>
                      <a:pt x="29737" y="25758"/>
                      <a:pt x="26805" y="25130"/>
                      <a:pt x="23664" y="25130"/>
                    </a:cubicBezTo>
                    <a:cubicBezTo>
                      <a:pt x="19895" y="25130"/>
                      <a:pt x="16335" y="25968"/>
                      <a:pt x="13403" y="27224"/>
                    </a:cubicBezTo>
                    <a:cubicBezTo>
                      <a:pt x="10471" y="28690"/>
                      <a:pt x="7958" y="30784"/>
                      <a:pt x="6073" y="33507"/>
                    </a:cubicBezTo>
                    <a:cubicBezTo>
                      <a:pt x="3979" y="36229"/>
                      <a:pt x="2513" y="39371"/>
                      <a:pt x="1466" y="43140"/>
                    </a:cubicBezTo>
                    <a:cubicBezTo>
                      <a:pt x="419" y="46910"/>
                      <a:pt x="0" y="51098"/>
                      <a:pt x="0" y="55705"/>
                    </a:cubicBezTo>
                    <a:cubicBezTo>
                      <a:pt x="0" y="59684"/>
                      <a:pt x="419" y="63454"/>
                      <a:pt x="1257" y="67014"/>
                    </a:cubicBezTo>
                    <a:cubicBezTo>
                      <a:pt x="2094" y="70574"/>
                      <a:pt x="3351" y="73715"/>
                      <a:pt x="5026" y="76437"/>
                    </a:cubicBezTo>
                    <a:cubicBezTo>
                      <a:pt x="6911" y="79160"/>
                      <a:pt x="9214" y="81254"/>
                      <a:pt x="11937" y="82720"/>
                    </a:cubicBezTo>
                    <a:cubicBezTo>
                      <a:pt x="14869" y="84186"/>
                      <a:pt x="18219" y="85024"/>
                      <a:pt x="22198" y="85024"/>
                    </a:cubicBezTo>
                    <a:cubicBezTo>
                      <a:pt x="25968" y="85024"/>
                      <a:pt x="29319" y="84186"/>
                      <a:pt x="32460" y="82511"/>
                    </a:cubicBezTo>
                    <a:cubicBezTo>
                      <a:pt x="35392" y="80835"/>
                      <a:pt x="38114" y="78741"/>
                      <a:pt x="40837" y="76019"/>
                    </a:cubicBezTo>
                    <a:lnTo>
                      <a:pt x="40837" y="82301"/>
                    </a:lnTo>
                    <a:cubicBezTo>
                      <a:pt x="40837" y="82301"/>
                      <a:pt x="40837" y="83139"/>
                      <a:pt x="41046" y="83348"/>
                    </a:cubicBezTo>
                    <a:cubicBezTo>
                      <a:pt x="41046" y="83767"/>
                      <a:pt x="41465" y="83977"/>
                      <a:pt x="42093" y="84186"/>
                    </a:cubicBezTo>
                    <a:cubicBezTo>
                      <a:pt x="42512" y="84186"/>
                      <a:pt x="42931" y="84395"/>
                      <a:pt x="43559" y="84605"/>
                    </a:cubicBezTo>
                    <a:cubicBezTo>
                      <a:pt x="44187" y="84605"/>
                      <a:pt x="44815" y="84605"/>
                      <a:pt x="45653" y="84605"/>
                    </a:cubicBezTo>
                    <a:cubicBezTo>
                      <a:pt x="46491" y="84605"/>
                      <a:pt x="47119" y="84605"/>
                      <a:pt x="47747" y="84605"/>
                    </a:cubicBezTo>
                    <a:cubicBezTo>
                      <a:pt x="48376" y="84605"/>
                      <a:pt x="48794" y="84395"/>
                      <a:pt x="49213" y="84186"/>
                    </a:cubicBezTo>
                    <a:cubicBezTo>
                      <a:pt x="49632" y="84186"/>
                      <a:pt x="49842" y="83767"/>
                      <a:pt x="50051" y="83558"/>
                    </a:cubicBezTo>
                    <a:cubicBezTo>
                      <a:pt x="50051" y="83348"/>
                      <a:pt x="50260" y="82929"/>
                      <a:pt x="50260" y="82511"/>
                    </a:cubicBezTo>
                    <a:lnTo>
                      <a:pt x="50260" y="2722"/>
                    </a:lnTo>
                    <a:cubicBezTo>
                      <a:pt x="50260" y="2722"/>
                      <a:pt x="50260" y="2094"/>
                      <a:pt x="49842" y="1675"/>
                    </a:cubicBezTo>
                    <a:moveTo>
                      <a:pt x="28271" y="75390"/>
                    </a:moveTo>
                    <a:cubicBezTo>
                      <a:pt x="27015" y="75809"/>
                      <a:pt x="25758" y="75809"/>
                      <a:pt x="24502" y="75809"/>
                    </a:cubicBezTo>
                    <a:cubicBezTo>
                      <a:pt x="21989" y="75809"/>
                      <a:pt x="19895" y="75181"/>
                      <a:pt x="18219" y="74134"/>
                    </a:cubicBezTo>
                    <a:cubicBezTo>
                      <a:pt x="16544" y="72877"/>
                      <a:pt x="15078" y="71411"/>
                      <a:pt x="14240" y="69317"/>
                    </a:cubicBezTo>
                    <a:cubicBezTo>
                      <a:pt x="13193" y="67433"/>
                      <a:pt x="12565" y="65129"/>
                      <a:pt x="12146" y="62616"/>
                    </a:cubicBezTo>
                    <a:cubicBezTo>
                      <a:pt x="11728" y="60103"/>
                      <a:pt x="11518" y="57380"/>
                      <a:pt x="11518" y="54658"/>
                    </a:cubicBezTo>
                    <a:cubicBezTo>
                      <a:pt x="11518" y="52145"/>
                      <a:pt x="11728" y="49632"/>
                      <a:pt x="12356" y="47119"/>
                    </a:cubicBezTo>
                    <a:cubicBezTo>
                      <a:pt x="12774" y="44606"/>
                      <a:pt x="13612" y="42512"/>
                      <a:pt x="14659" y="40627"/>
                    </a:cubicBezTo>
                    <a:cubicBezTo>
                      <a:pt x="15706" y="38742"/>
                      <a:pt x="17172" y="37276"/>
                      <a:pt x="18848" y="36020"/>
                    </a:cubicBezTo>
                    <a:cubicBezTo>
                      <a:pt x="20523" y="34973"/>
                      <a:pt x="22617" y="34345"/>
                      <a:pt x="25130" y="34345"/>
                    </a:cubicBezTo>
                    <a:cubicBezTo>
                      <a:pt x="27853" y="34345"/>
                      <a:pt x="30366" y="35182"/>
                      <a:pt x="32879" y="36858"/>
                    </a:cubicBezTo>
                    <a:cubicBezTo>
                      <a:pt x="35392" y="38533"/>
                      <a:pt x="37905" y="41046"/>
                      <a:pt x="40418" y="44187"/>
                    </a:cubicBezTo>
                    <a:lnTo>
                      <a:pt x="40418" y="65548"/>
                    </a:lnTo>
                    <a:cubicBezTo>
                      <a:pt x="38952" y="67433"/>
                      <a:pt x="37486" y="69108"/>
                      <a:pt x="36020" y="70364"/>
                    </a:cubicBezTo>
                    <a:cubicBezTo>
                      <a:pt x="34554" y="71621"/>
                      <a:pt x="33298" y="72877"/>
                      <a:pt x="32041" y="73506"/>
                    </a:cubicBezTo>
                    <a:cubicBezTo>
                      <a:pt x="30784" y="74343"/>
                      <a:pt x="29528" y="74972"/>
                      <a:pt x="28271" y="75181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2E661C7D-8EA2-BE2D-9E39-38A221C43793}"/>
                  </a:ext>
                </a:extLst>
              </p:cNvPr>
              <p:cNvSpPr/>
              <p:nvPr/>
            </p:nvSpPr>
            <p:spPr>
              <a:xfrm>
                <a:off x="1069286" y="475796"/>
                <a:ext cx="448572" cy="446687"/>
              </a:xfrm>
              <a:custGeom>
                <a:avLst/>
                <a:gdLst>
                  <a:gd name="connsiteX0" fmla="*/ 0 w 448572"/>
                  <a:gd name="connsiteY0" fmla="*/ 0 h 446687"/>
                  <a:gd name="connsiteX1" fmla="*/ 448573 w 448572"/>
                  <a:gd name="connsiteY1" fmla="*/ 0 h 446687"/>
                  <a:gd name="connsiteX2" fmla="*/ 448573 w 448572"/>
                  <a:gd name="connsiteY2" fmla="*/ 446688 h 446687"/>
                  <a:gd name="connsiteX3" fmla="*/ 0 w 448572"/>
                  <a:gd name="connsiteY3" fmla="*/ 446688 h 44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72" h="446687">
                    <a:moveTo>
                      <a:pt x="0" y="0"/>
                    </a:moveTo>
                    <a:lnTo>
                      <a:pt x="448573" y="0"/>
                    </a:lnTo>
                    <a:lnTo>
                      <a:pt x="448573" y="446688"/>
                    </a:lnTo>
                    <a:lnTo>
                      <a:pt x="0" y="446688"/>
                    </a:lnTo>
                    <a:close/>
                  </a:path>
                </a:pathLst>
              </a:custGeom>
              <a:solidFill>
                <a:srgbClr val="E00C1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B39E98D2-0D21-AA9B-01D6-4F24DEF72981}"/>
                  </a:ext>
                </a:extLst>
              </p:cNvPr>
              <p:cNvSpPr/>
              <p:nvPr/>
            </p:nvSpPr>
            <p:spPr>
              <a:xfrm>
                <a:off x="620714" y="475796"/>
                <a:ext cx="448572" cy="446687"/>
              </a:xfrm>
              <a:custGeom>
                <a:avLst/>
                <a:gdLst>
                  <a:gd name="connsiteX0" fmla="*/ 0 w 448572"/>
                  <a:gd name="connsiteY0" fmla="*/ 0 h 446687"/>
                  <a:gd name="connsiteX1" fmla="*/ 448573 w 448572"/>
                  <a:gd name="connsiteY1" fmla="*/ 0 h 446687"/>
                  <a:gd name="connsiteX2" fmla="*/ 448573 w 448572"/>
                  <a:gd name="connsiteY2" fmla="*/ 446688 h 446687"/>
                  <a:gd name="connsiteX3" fmla="*/ 0 w 448572"/>
                  <a:gd name="connsiteY3" fmla="*/ 446688 h 44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72" h="446687">
                    <a:moveTo>
                      <a:pt x="0" y="0"/>
                    </a:moveTo>
                    <a:lnTo>
                      <a:pt x="448573" y="0"/>
                    </a:lnTo>
                    <a:lnTo>
                      <a:pt x="448573" y="446688"/>
                    </a:lnTo>
                    <a:lnTo>
                      <a:pt x="0" y="446688"/>
                    </a:lnTo>
                    <a:close/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58BC63BC-D528-F983-6F24-2A864EB33C1C}"/>
                  </a:ext>
                </a:extLst>
              </p:cNvPr>
              <p:cNvSpPr/>
              <p:nvPr/>
            </p:nvSpPr>
            <p:spPr>
              <a:xfrm>
                <a:off x="1136928" y="646891"/>
                <a:ext cx="64291" cy="104290"/>
              </a:xfrm>
              <a:custGeom>
                <a:avLst/>
                <a:gdLst>
                  <a:gd name="connsiteX0" fmla="*/ 64291 w 64291"/>
                  <a:gd name="connsiteY0" fmla="*/ 30575 h 104290"/>
                  <a:gd name="connsiteX1" fmla="*/ 61778 w 64291"/>
                  <a:gd name="connsiteY1" fmla="*/ 44606 h 104290"/>
                  <a:gd name="connsiteX2" fmla="*/ 54449 w 64291"/>
                  <a:gd name="connsiteY2" fmla="*/ 55286 h 104290"/>
                  <a:gd name="connsiteX3" fmla="*/ 42512 w 64291"/>
                  <a:gd name="connsiteY3" fmla="*/ 62197 h 104290"/>
                  <a:gd name="connsiteX4" fmla="*/ 25968 w 64291"/>
                  <a:gd name="connsiteY4" fmla="*/ 64710 h 104290"/>
                  <a:gd name="connsiteX5" fmla="*/ 14031 w 64291"/>
                  <a:gd name="connsiteY5" fmla="*/ 64710 h 104290"/>
                  <a:gd name="connsiteX6" fmla="*/ 14031 w 64291"/>
                  <a:gd name="connsiteY6" fmla="*/ 101986 h 104290"/>
                  <a:gd name="connsiteX7" fmla="*/ 13612 w 64291"/>
                  <a:gd name="connsiteY7" fmla="*/ 103034 h 104290"/>
                  <a:gd name="connsiteX8" fmla="*/ 12565 w 64291"/>
                  <a:gd name="connsiteY8" fmla="*/ 103871 h 104290"/>
                  <a:gd name="connsiteX9" fmla="*/ 10471 w 64291"/>
                  <a:gd name="connsiteY9" fmla="*/ 104290 h 104290"/>
                  <a:gd name="connsiteX10" fmla="*/ 7120 w 64291"/>
                  <a:gd name="connsiteY10" fmla="*/ 104290 h 104290"/>
                  <a:gd name="connsiteX11" fmla="*/ 3770 w 64291"/>
                  <a:gd name="connsiteY11" fmla="*/ 104290 h 104290"/>
                  <a:gd name="connsiteX12" fmla="*/ 1675 w 64291"/>
                  <a:gd name="connsiteY12" fmla="*/ 103871 h 104290"/>
                  <a:gd name="connsiteX13" fmla="*/ 419 w 64291"/>
                  <a:gd name="connsiteY13" fmla="*/ 103034 h 104290"/>
                  <a:gd name="connsiteX14" fmla="*/ 0 w 64291"/>
                  <a:gd name="connsiteY14" fmla="*/ 101986 h 104290"/>
                  <a:gd name="connsiteX15" fmla="*/ 0 w 64291"/>
                  <a:gd name="connsiteY15" fmla="*/ 6073 h 104290"/>
                  <a:gd name="connsiteX16" fmla="*/ 1675 w 64291"/>
                  <a:gd name="connsiteY16" fmla="*/ 1466 h 104290"/>
                  <a:gd name="connsiteX17" fmla="*/ 5445 w 64291"/>
                  <a:gd name="connsiteY17" fmla="*/ 0 h 104290"/>
                  <a:gd name="connsiteX18" fmla="*/ 27853 w 64291"/>
                  <a:gd name="connsiteY18" fmla="*/ 0 h 104290"/>
                  <a:gd name="connsiteX19" fmla="*/ 34344 w 64291"/>
                  <a:gd name="connsiteY19" fmla="*/ 419 h 104290"/>
                  <a:gd name="connsiteX20" fmla="*/ 41674 w 64291"/>
                  <a:gd name="connsiteY20" fmla="*/ 1675 h 104290"/>
                  <a:gd name="connsiteX21" fmla="*/ 50260 w 64291"/>
                  <a:gd name="connsiteY21" fmla="*/ 5235 h 104290"/>
                  <a:gd name="connsiteX22" fmla="*/ 57799 w 64291"/>
                  <a:gd name="connsiteY22" fmla="*/ 11309 h 104290"/>
                  <a:gd name="connsiteX23" fmla="*/ 62406 w 64291"/>
                  <a:gd name="connsiteY23" fmla="*/ 19895 h 104290"/>
                  <a:gd name="connsiteX24" fmla="*/ 64082 w 64291"/>
                  <a:gd name="connsiteY24" fmla="*/ 30784 h 104290"/>
                  <a:gd name="connsiteX25" fmla="*/ 49632 w 64291"/>
                  <a:gd name="connsiteY25" fmla="*/ 31831 h 104290"/>
                  <a:gd name="connsiteX26" fmla="*/ 47328 w 64291"/>
                  <a:gd name="connsiteY26" fmla="*/ 21151 h 104290"/>
                  <a:gd name="connsiteX27" fmla="*/ 41465 w 64291"/>
                  <a:gd name="connsiteY27" fmla="*/ 14869 h 104290"/>
                  <a:gd name="connsiteX28" fmla="*/ 34135 w 64291"/>
                  <a:gd name="connsiteY28" fmla="*/ 12146 h 104290"/>
                  <a:gd name="connsiteX29" fmla="*/ 26805 w 64291"/>
                  <a:gd name="connsiteY29" fmla="*/ 11518 h 104290"/>
                  <a:gd name="connsiteX30" fmla="*/ 14031 w 64291"/>
                  <a:gd name="connsiteY30" fmla="*/ 11518 h 104290"/>
                  <a:gd name="connsiteX31" fmla="*/ 14031 w 64291"/>
                  <a:gd name="connsiteY31" fmla="*/ 53401 h 104290"/>
                  <a:gd name="connsiteX32" fmla="*/ 26387 w 64291"/>
                  <a:gd name="connsiteY32" fmla="*/ 53401 h 104290"/>
                  <a:gd name="connsiteX33" fmla="*/ 36857 w 64291"/>
                  <a:gd name="connsiteY33" fmla="*/ 51726 h 104290"/>
                  <a:gd name="connsiteX34" fmla="*/ 43768 w 64291"/>
                  <a:gd name="connsiteY34" fmla="*/ 47328 h 104290"/>
                  <a:gd name="connsiteX35" fmla="*/ 47957 w 64291"/>
                  <a:gd name="connsiteY35" fmla="*/ 40418 h 104290"/>
                  <a:gd name="connsiteX36" fmla="*/ 49423 w 64291"/>
                  <a:gd name="connsiteY36" fmla="*/ 31831 h 10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4291" h="104290">
                    <a:moveTo>
                      <a:pt x="64291" y="30575"/>
                    </a:moveTo>
                    <a:cubicBezTo>
                      <a:pt x="64291" y="35601"/>
                      <a:pt x="63454" y="40418"/>
                      <a:pt x="61778" y="44606"/>
                    </a:cubicBezTo>
                    <a:cubicBezTo>
                      <a:pt x="60103" y="48794"/>
                      <a:pt x="57590" y="52354"/>
                      <a:pt x="54449" y="55286"/>
                    </a:cubicBezTo>
                    <a:cubicBezTo>
                      <a:pt x="51307" y="58218"/>
                      <a:pt x="47328" y="60522"/>
                      <a:pt x="42512" y="62197"/>
                    </a:cubicBezTo>
                    <a:cubicBezTo>
                      <a:pt x="37905" y="63872"/>
                      <a:pt x="32460" y="64710"/>
                      <a:pt x="25968" y="64710"/>
                    </a:cubicBezTo>
                    <a:lnTo>
                      <a:pt x="14031" y="64710"/>
                    </a:lnTo>
                    <a:lnTo>
                      <a:pt x="14031" y="101986"/>
                    </a:lnTo>
                    <a:cubicBezTo>
                      <a:pt x="14031" y="101986"/>
                      <a:pt x="14031" y="102824"/>
                      <a:pt x="13612" y="103034"/>
                    </a:cubicBezTo>
                    <a:cubicBezTo>
                      <a:pt x="13403" y="103243"/>
                      <a:pt x="12984" y="103662"/>
                      <a:pt x="12565" y="103871"/>
                    </a:cubicBezTo>
                    <a:cubicBezTo>
                      <a:pt x="12146" y="103871"/>
                      <a:pt x="11309" y="104081"/>
                      <a:pt x="10471" y="104290"/>
                    </a:cubicBezTo>
                    <a:cubicBezTo>
                      <a:pt x="9424" y="104290"/>
                      <a:pt x="8377" y="104290"/>
                      <a:pt x="7120" y="104290"/>
                    </a:cubicBezTo>
                    <a:cubicBezTo>
                      <a:pt x="5864" y="104290"/>
                      <a:pt x="4607" y="104290"/>
                      <a:pt x="3770" y="104290"/>
                    </a:cubicBezTo>
                    <a:cubicBezTo>
                      <a:pt x="2932" y="104290"/>
                      <a:pt x="2094" y="104081"/>
                      <a:pt x="1675" y="103871"/>
                    </a:cubicBezTo>
                    <a:cubicBezTo>
                      <a:pt x="1047" y="103662"/>
                      <a:pt x="628" y="103243"/>
                      <a:pt x="419" y="103034"/>
                    </a:cubicBezTo>
                    <a:cubicBezTo>
                      <a:pt x="209" y="102615"/>
                      <a:pt x="0" y="102405"/>
                      <a:pt x="0" y="101986"/>
                    </a:cubicBezTo>
                    <a:lnTo>
                      <a:pt x="0" y="6073"/>
                    </a:lnTo>
                    <a:cubicBezTo>
                      <a:pt x="0" y="3979"/>
                      <a:pt x="628" y="2513"/>
                      <a:pt x="1675" y="1466"/>
                    </a:cubicBezTo>
                    <a:cubicBezTo>
                      <a:pt x="2932" y="628"/>
                      <a:pt x="3979" y="0"/>
                      <a:pt x="5445" y="0"/>
                    </a:cubicBezTo>
                    <a:lnTo>
                      <a:pt x="27853" y="0"/>
                    </a:lnTo>
                    <a:cubicBezTo>
                      <a:pt x="30156" y="0"/>
                      <a:pt x="32250" y="209"/>
                      <a:pt x="34344" y="419"/>
                    </a:cubicBezTo>
                    <a:cubicBezTo>
                      <a:pt x="36439" y="419"/>
                      <a:pt x="38952" y="1047"/>
                      <a:pt x="41674" y="1675"/>
                    </a:cubicBezTo>
                    <a:cubicBezTo>
                      <a:pt x="44606" y="2304"/>
                      <a:pt x="47538" y="3560"/>
                      <a:pt x="50260" y="5235"/>
                    </a:cubicBezTo>
                    <a:cubicBezTo>
                      <a:pt x="53192" y="6701"/>
                      <a:pt x="55705" y="9005"/>
                      <a:pt x="57799" y="11309"/>
                    </a:cubicBezTo>
                    <a:cubicBezTo>
                      <a:pt x="59893" y="13822"/>
                      <a:pt x="61359" y="16544"/>
                      <a:pt x="62406" y="19895"/>
                    </a:cubicBezTo>
                    <a:cubicBezTo>
                      <a:pt x="63663" y="23036"/>
                      <a:pt x="64082" y="26805"/>
                      <a:pt x="64082" y="30784"/>
                    </a:cubicBezTo>
                    <a:moveTo>
                      <a:pt x="49632" y="31831"/>
                    </a:moveTo>
                    <a:cubicBezTo>
                      <a:pt x="49632" y="27434"/>
                      <a:pt x="48794" y="24083"/>
                      <a:pt x="47328" y="21151"/>
                    </a:cubicBezTo>
                    <a:cubicBezTo>
                      <a:pt x="45653" y="18219"/>
                      <a:pt x="43768" y="16125"/>
                      <a:pt x="41465" y="14869"/>
                    </a:cubicBezTo>
                    <a:cubicBezTo>
                      <a:pt x="38952" y="13403"/>
                      <a:pt x="36648" y="12565"/>
                      <a:pt x="34135" y="12146"/>
                    </a:cubicBezTo>
                    <a:cubicBezTo>
                      <a:pt x="31622" y="11727"/>
                      <a:pt x="29109" y="11518"/>
                      <a:pt x="26805" y="11518"/>
                    </a:cubicBezTo>
                    <a:lnTo>
                      <a:pt x="14031" y="11518"/>
                    </a:lnTo>
                    <a:lnTo>
                      <a:pt x="14031" y="53401"/>
                    </a:lnTo>
                    <a:lnTo>
                      <a:pt x="26387" y="53401"/>
                    </a:lnTo>
                    <a:cubicBezTo>
                      <a:pt x="30575" y="53401"/>
                      <a:pt x="34135" y="52773"/>
                      <a:pt x="36857" y="51726"/>
                    </a:cubicBezTo>
                    <a:cubicBezTo>
                      <a:pt x="39580" y="50679"/>
                      <a:pt x="41884" y="49213"/>
                      <a:pt x="43768" y="47328"/>
                    </a:cubicBezTo>
                    <a:cubicBezTo>
                      <a:pt x="45653" y="45444"/>
                      <a:pt x="47119" y="43140"/>
                      <a:pt x="47957" y="40418"/>
                    </a:cubicBezTo>
                    <a:cubicBezTo>
                      <a:pt x="49004" y="37695"/>
                      <a:pt x="49423" y="34973"/>
                      <a:pt x="49423" y="31831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2DAA1FA1-13EA-488D-EA42-AC24DB6FB6B8}"/>
                  </a:ext>
                </a:extLst>
              </p:cNvPr>
              <p:cNvSpPr/>
              <p:nvPr/>
            </p:nvSpPr>
            <p:spPr>
              <a:xfrm>
                <a:off x="1219229" y="646681"/>
                <a:ext cx="58008" cy="104290"/>
              </a:xfrm>
              <a:custGeom>
                <a:avLst/>
                <a:gdLst>
                  <a:gd name="connsiteX0" fmla="*/ 58009 w 58008"/>
                  <a:gd name="connsiteY0" fmla="*/ 98636 h 104290"/>
                  <a:gd name="connsiteX1" fmla="*/ 58009 w 58008"/>
                  <a:gd name="connsiteY1" fmla="*/ 101149 h 104290"/>
                  <a:gd name="connsiteX2" fmla="*/ 57380 w 58008"/>
                  <a:gd name="connsiteY2" fmla="*/ 103034 h 104290"/>
                  <a:gd name="connsiteX3" fmla="*/ 56543 w 58008"/>
                  <a:gd name="connsiteY3" fmla="*/ 103871 h 104290"/>
                  <a:gd name="connsiteX4" fmla="*/ 55286 w 58008"/>
                  <a:gd name="connsiteY4" fmla="*/ 104290 h 104290"/>
                  <a:gd name="connsiteX5" fmla="*/ 5026 w 58008"/>
                  <a:gd name="connsiteY5" fmla="*/ 104290 h 104290"/>
                  <a:gd name="connsiteX6" fmla="*/ 1466 w 58008"/>
                  <a:gd name="connsiteY6" fmla="*/ 103034 h 104290"/>
                  <a:gd name="connsiteX7" fmla="*/ 0 w 58008"/>
                  <a:gd name="connsiteY7" fmla="*/ 98636 h 104290"/>
                  <a:gd name="connsiteX8" fmla="*/ 0 w 58008"/>
                  <a:gd name="connsiteY8" fmla="*/ 5864 h 104290"/>
                  <a:gd name="connsiteX9" fmla="*/ 1466 w 58008"/>
                  <a:gd name="connsiteY9" fmla="*/ 1466 h 104290"/>
                  <a:gd name="connsiteX10" fmla="*/ 5026 w 58008"/>
                  <a:gd name="connsiteY10" fmla="*/ 0 h 104290"/>
                  <a:gd name="connsiteX11" fmla="*/ 54658 w 58008"/>
                  <a:gd name="connsiteY11" fmla="*/ 0 h 104290"/>
                  <a:gd name="connsiteX12" fmla="*/ 55914 w 58008"/>
                  <a:gd name="connsiteY12" fmla="*/ 419 h 104290"/>
                  <a:gd name="connsiteX13" fmla="*/ 56752 w 58008"/>
                  <a:gd name="connsiteY13" fmla="*/ 1466 h 104290"/>
                  <a:gd name="connsiteX14" fmla="*/ 57380 w 58008"/>
                  <a:gd name="connsiteY14" fmla="*/ 3351 h 104290"/>
                  <a:gd name="connsiteX15" fmla="*/ 57380 w 58008"/>
                  <a:gd name="connsiteY15" fmla="*/ 6073 h 104290"/>
                  <a:gd name="connsiteX16" fmla="*/ 57380 w 58008"/>
                  <a:gd name="connsiteY16" fmla="*/ 8586 h 104290"/>
                  <a:gd name="connsiteX17" fmla="*/ 56752 w 58008"/>
                  <a:gd name="connsiteY17" fmla="*/ 10471 h 104290"/>
                  <a:gd name="connsiteX18" fmla="*/ 55914 w 58008"/>
                  <a:gd name="connsiteY18" fmla="*/ 11518 h 104290"/>
                  <a:gd name="connsiteX19" fmla="*/ 54658 w 58008"/>
                  <a:gd name="connsiteY19" fmla="*/ 11937 h 104290"/>
                  <a:gd name="connsiteX20" fmla="*/ 13612 w 58008"/>
                  <a:gd name="connsiteY20" fmla="*/ 11937 h 104290"/>
                  <a:gd name="connsiteX21" fmla="*/ 13612 w 58008"/>
                  <a:gd name="connsiteY21" fmla="*/ 44397 h 104290"/>
                  <a:gd name="connsiteX22" fmla="*/ 48585 w 58008"/>
                  <a:gd name="connsiteY22" fmla="*/ 44397 h 104290"/>
                  <a:gd name="connsiteX23" fmla="*/ 49841 w 58008"/>
                  <a:gd name="connsiteY23" fmla="*/ 44815 h 104290"/>
                  <a:gd name="connsiteX24" fmla="*/ 50679 w 58008"/>
                  <a:gd name="connsiteY24" fmla="*/ 45653 h 104290"/>
                  <a:gd name="connsiteX25" fmla="*/ 51098 w 58008"/>
                  <a:gd name="connsiteY25" fmla="*/ 47538 h 104290"/>
                  <a:gd name="connsiteX26" fmla="*/ 51098 w 58008"/>
                  <a:gd name="connsiteY26" fmla="*/ 50051 h 104290"/>
                  <a:gd name="connsiteX27" fmla="*/ 51098 w 58008"/>
                  <a:gd name="connsiteY27" fmla="*/ 52564 h 104290"/>
                  <a:gd name="connsiteX28" fmla="*/ 50679 w 58008"/>
                  <a:gd name="connsiteY28" fmla="*/ 54239 h 104290"/>
                  <a:gd name="connsiteX29" fmla="*/ 49841 w 58008"/>
                  <a:gd name="connsiteY29" fmla="*/ 55286 h 104290"/>
                  <a:gd name="connsiteX30" fmla="*/ 48585 w 58008"/>
                  <a:gd name="connsiteY30" fmla="*/ 55286 h 104290"/>
                  <a:gd name="connsiteX31" fmla="*/ 13612 w 58008"/>
                  <a:gd name="connsiteY31" fmla="*/ 55286 h 104290"/>
                  <a:gd name="connsiteX32" fmla="*/ 13612 w 58008"/>
                  <a:gd name="connsiteY32" fmla="*/ 92563 h 104290"/>
                  <a:gd name="connsiteX33" fmla="*/ 55077 w 58008"/>
                  <a:gd name="connsiteY33" fmla="*/ 92563 h 104290"/>
                  <a:gd name="connsiteX34" fmla="*/ 56333 w 58008"/>
                  <a:gd name="connsiteY34" fmla="*/ 92772 h 104290"/>
                  <a:gd name="connsiteX35" fmla="*/ 57171 w 58008"/>
                  <a:gd name="connsiteY35" fmla="*/ 93819 h 104290"/>
                  <a:gd name="connsiteX36" fmla="*/ 57799 w 58008"/>
                  <a:gd name="connsiteY36" fmla="*/ 95704 h 104290"/>
                  <a:gd name="connsiteX37" fmla="*/ 57799 w 58008"/>
                  <a:gd name="connsiteY37" fmla="*/ 98426 h 10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8008" h="104290">
                    <a:moveTo>
                      <a:pt x="58009" y="98636"/>
                    </a:moveTo>
                    <a:cubicBezTo>
                      <a:pt x="58009" y="98636"/>
                      <a:pt x="58009" y="100311"/>
                      <a:pt x="58009" y="101149"/>
                    </a:cubicBezTo>
                    <a:cubicBezTo>
                      <a:pt x="58009" y="101777"/>
                      <a:pt x="57799" y="102405"/>
                      <a:pt x="57380" y="103034"/>
                    </a:cubicBezTo>
                    <a:cubicBezTo>
                      <a:pt x="57171" y="103452"/>
                      <a:pt x="56752" y="103871"/>
                      <a:pt x="56543" y="103871"/>
                    </a:cubicBezTo>
                    <a:cubicBezTo>
                      <a:pt x="56124" y="104081"/>
                      <a:pt x="55705" y="104290"/>
                      <a:pt x="55286" y="104290"/>
                    </a:cubicBezTo>
                    <a:lnTo>
                      <a:pt x="5026" y="104290"/>
                    </a:lnTo>
                    <a:cubicBezTo>
                      <a:pt x="3770" y="104290"/>
                      <a:pt x="2513" y="103871"/>
                      <a:pt x="1466" y="103034"/>
                    </a:cubicBezTo>
                    <a:cubicBezTo>
                      <a:pt x="419" y="102196"/>
                      <a:pt x="0" y="100730"/>
                      <a:pt x="0" y="98636"/>
                    </a:cubicBezTo>
                    <a:lnTo>
                      <a:pt x="0" y="5864"/>
                    </a:lnTo>
                    <a:cubicBezTo>
                      <a:pt x="0" y="3770"/>
                      <a:pt x="419" y="2304"/>
                      <a:pt x="1466" y="1466"/>
                    </a:cubicBezTo>
                    <a:cubicBezTo>
                      <a:pt x="2722" y="628"/>
                      <a:pt x="3770" y="0"/>
                      <a:pt x="5026" y="0"/>
                    </a:cubicBezTo>
                    <a:lnTo>
                      <a:pt x="54658" y="0"/>
                    </a:lnTo>
                    <a:cubicBezTo>
                      <a:pt x="54658" y="0"/>
                      <a:pt x="55496" y="209"/>
                      <a:pt x="55914" y="419"/>
                    </a:cubicBezTo>
                    <a:cubicBezTo>
                      <a:pt x="56333" y="419"/>
                      <a:pt x="56543" y="838"/>
                      <a:pt x="56752" y="1466"/>
                    </a:cubicBezTo>
                    <a:cubicBezTo>
                      <a:pt x="56962" y="1885"/>
                      <a:pt x="57171" y="2513"/>
                      <a:pt x="57380" y="3351"/>
                    </a:cubicBezTo>
                    <a:cubicBezTo>
                      <a:pt x="57380" y="3979"/>
                      <a:pt x="57380" y="5026"/>
                      <a:pt x="57380" y="6073"/>
                    </a:cubicBezTo>
                    <a:cubicBezTo>
                      <a:pt x="57380" y="7120"/>
                      <a:pt x="57380" y="7958"/>
                      <a:pt x="57380" y="8586"/>
                    </a:cubicBezTo>
                    <a:cubicBezTo>
                      <a:pt x="57380" y="9424"/>
                      <a:pt x="56962" y="10052"/>
                      <a:pt x="56752" y="10471"/>
                    </a:cubicBezTo>
                    <a:cubicBezTo>
                      <a:pt x="56543" y="11099"/>
                      <a:pt x="56333" y="11309"/>
                      <a:pt x="55914" y="11518"/>
                    </a:cubicBezTo>
                    <a:cubicBezTo>
                      <a:pt x="55496" y="11727"/>
                      <a:pt x="55077" y="11937"/>
                      <a:pt x="54658" y="11937"/>
                    </a:cubicBezTo>
                    <a:lnTo>
                      <a:pt x="13612" y="11937"/>
                    </a:lnTo>
                    <a:lnTo>
                      <a:pt x="13612" y="44397"/>
                    </a:lnTo>
                    <a:lnTo>
                      <a:pt x="48585" y="44397"/>
                    </a:lnTo>
                    <a:cubicBezTo>
                      <a:pt x="48585" y="44397"/>
                      <a:pt x="49423" y="44397"/>
                      <a:pt x="49841" y="44815"/>
                    </a:cubicBezTo>
                    <a:cubicBezTo>
                      <a:pt x="50051" y="44815"/>
                      <a:pt x="50470" y="45444"/>
                      <a:pt x="50679" y="45653"/>
                    </a:cubicBezTo>
                    <a:cubicBezTo>
                      <a:pt x="50889" y="46072"/>
                      <a:pt x="51098" y="46700"/>
                      <a:pt x="51098" y="47538"/>
                    </a:cubicBezTo>
                    <a:cubicBezTo>
                      <a:pt x="51098" y="48166"/>
                      <a:pt x="51098" y="49004"/>
                      <a:pt x="51098" y="50051"/>
                    </a:cubicBezTo>
                    <a:cubicBezTo>
                      <a:pt x="51098" y="51098"/>
                      <a:pt x="51098" y="51936"/>
                      <a:pt x="51098" y="52564"/>
                    </a:cubicBezTo>
                    <a:cubicBezTo>
                      <a:pt x="51098" y="53402"/>
                      <a:pt x="50889" y="53820"/>
                      <a:pt x="50679" y="54239"/>
                    </a:cubicBezTo>
                    <a:cubicBezTo>
                      <a:pt x="50470" y="54658"/>
                      <a:pt x="50051" y="54867"/>
                      <a:pt x="49841" y="55286"/>
                    </a:cubicBezTo>
                    <a:cubicBezTo>
                      <a:pt x="49423" y="55286"/>
                      <a:pt x="49004" y="55286"/>
                      <a:pt x="48585" y="55286"/>
                    </a:cubicBezTo>
                    <a:lnTo>
                      <a:pt x="13612" y="55286"/>
                    </a:lnTo>
                    <a:lnTo>
                      <a:pt x="13612" y="92563"/>
                    </a:lnTo>
                    <a:lnTo>
                      <a:pt x="55077" y="92563"/>
                    </a:lnTo>
                    <a:cubicBezTo>
                      <a:pt x="55077" y="92563"/>
                      <a:pt x="55914" y="92563"/>
                      <a:pt x="56333" y="92772"/>
                    </a:cubicBezTo>
                    <a:cubicBezTo>
                      <a:pt x="56543" y="92981"/>
                      <a:pt x="56962" y="93400"/>
                      <a:pt x="57171" y="93819"/>
                    </a:cubicBezTo>
                    <a:cubicBezTo>
                      <a:pt x="57380" y="94238"/>
                      <a:pt x="57590" y="94866"/>
                      <a:pt x="57799" y="95704"/>
                    </a:cubicBezTo>
                    <a:cubicBezTo>
                      <a:pt x="57799" y="96332"/>
                      <a:pt x="57799" y="97379"/>
                      <a:pt x="57799" y="98426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DACE749B-3122-4E56-998A-433D4E17A812}"/>
                  </a:ext>
                </a:extLst>
              </p:cNvPr>
              <p:cNvSpPr/>
              <p:nvPr/>
            </p:nvSpPr>
            <p:spPr>
              <a:xfrm>
                <a:off x="1296714" y="646891"/>
                <a:ext cx="69526" cy="104499"/>
              </a:xfrm>
              <a:custGeom>
                <a:avLst/>
                <a:gdLst>
                  <a:gd name="connsiteX0" fmla="*/ 69527 w 69526"/>
                  <a:gd name="connsiteY0" fmla="*/ 101986 h 104499"/>
                  <a:gd name="connsiteX1" fmla="*/ 69317 w 69526"/>
                  <a:gd name="connsiteY1" fmla="*/ 103034 h 104499"/>
                  <a:gd name="connsiteX2" fmla="*/ 68270 w 69526"/>
                  <a:gd name="connsiteY2" fmla="*/ 103871 h 104499"/>
                  <a:gd name="connsiteX3" fmla="*/ 65967 w 69526"/>
                  <a:gd name="connsiteY3" fmla="*/ 104290 h 104499"/>
                  <a:gd name="connsiteX4" fmla="*/ 62197 w 69526"/>
                  <a:gd name="connsiteY4" fmla="*/ 104290 h 104499"/>
                  <a:gd name="connsiteX5" fmla="*/ 58637 w 69526"/>
                  <a:gd name="connsiteY5" fmla="*/ 104290 h 104499"/>
                  <a:gd name="connsiteX6" fmla="*/ 56543 w 69526"/>
                  <a:gd name="connsiteY6" fmla="*/ 103871 h 104499"/>
                  <a:gd name="connsiteX7" fmla="*/ 55286 w 69526"/>
                  <a:gd name="connsiteY7" fmla="*/ 102824 h 104499"/>
                  <a:gd name="connsiteX8" fmla="*/ 54449 w 69526"/>
                  <a:gd name="connsiteY8" fmla="*/ 101149 h 104499"/>
                  <a:gd name="connsiteX9" fmla="*/ 44815 w 69526"/>
                  <a:gd name="connsiteY9" fmla="*/ 76647 h 104499"/>
                  <a:gd name="connsiteX10" fmla="*/ 41255 w 69526"/>
                  <a:gd name="connsiteY10" fmla="*/ 69108 h 104499"/>
                  <a:gd name="connsiteX11" fmla="*/ 36858 w 69526"/>
                  <a:gd name="connsiteY11" fmla="*/ 63035 h 104499"/>
                  <a:gd name="connsiteX12" fmla="*/ 30994 w 69526"/>
                  <a:gd name="connsiteY12" fmla="*/ 59265 h 104499"/>
                  <a:gd name="connsiteX13" fmla="*/ 22827 w 69526"/>
                  <a:gd name="connsiteY13" fmla="*/ 57799 h 104499"/>
                  <a:gd name="connsiteX14" fmla="*/ 13612 w 69526"/>
                  <a:gd name="connsiteY14" fmla="*/ 57799 h 104499"/>
                  <a:gd name="connsiteX15" fmla="*/ 13612 w 69526"/>
                  <a:gd name="connsiteY15" fmla="*/ 102196 h 104499"/>
                  <a:gd name="connsiteX16" fmla="*/ 13193 w 69526"/>
                  <a:gd name="connsiteY16" fmla="*/ 103243 h 104499"/>
                  <a:gd name="connsiteX17" fmla="*/ 11937 w 69526"/>
                  <a:gd name="connsiteY17" fmla="*/ 104081 h 104499"/>
                  <a:gd name="connsiteX18" fmla="*/ 9843 w 69526"/>
                  <a:gd name="connsiteY18" fmla="*/ 104499 h 104499"/>
                  <a:gd name="connsiteX19" fmla="*/ 6701 w 69526"/>
                  <a:gd name="connsiteY19" fmla="*/ 104499 h 104499"/>
                  <a:gd name="connsiteX20" fmla="*/ 3351 w 69526"/>
                  <a:gd name="connsiteY20" fmla="*/ 104499 h 104499"/>
                  <a:gd name="connsiteX21" fmla="*/ 1257 w 69526"/>
                  <a:gd name="connsiteY21" fmla="*/ 104081 h 104499"/>
                  <a:gd name="connsiteX22" fmla="*/ 209 w 69526"/>
                  <a:gd name="connsiteY22" fmla="*/ 103243 h 104499"/>
                  <a:gd name="connsiteX23" fmla="*/ 0 w 69526"/>
                  <a:gd name="connsiteY23" fmla="*/ 102196 h 104499"/>
                  <a:gd name="connsiteX24" fmla="*/ 0 w 69526"/>
                  <a:gd name="connsiteY24" fmla="*/ 5864 h 104499"/>
                  <a:gd name="connsiteX25" fmla="*/ 1675 w 69526"/>
                  <a:gd name="connsiteY25" fmla="*/ 1466 h 104499"/>
                  <a:gd name="connsiteX26" fmla="*/ 5235 w 69526"/>
                  <a:gd name="connsiteY26" fmla="*/ 0 h 104499"/>
                  <a:gd name="connsiteX27" fmla="*/ 27434 w 69526"/>
                  <a:gd name="connsiteY27" fmla="*/ 0 h 104499"/>
                  <a:gd name="connsiteX28" fmla="*/ 33926 w 69526"/>
                  <a:gd name="connsiteY28" fmla="*/ 209 h 104499"/>
                  <a:gd name="connsiteX29" fmla="*/ 38742 w 69526"/>
                  <a:gd name="connsiteY29" fmla="*/ 628 h 104499"/>
                  <a:gd name="connsiteX30" fmla="*/ 49423 w 69526"/>
                  <a:gd name="connsiteY30" fmla="*/ 3979 h 104499"/>
                  <a:gd name="connsiteX31" fmla="*/ 57171 w 69526"/>
                  <a:gd name="connsiteY31" fmla="*/ 9633 h 104499"/>
                  <a:gd name="connsiteX32" fmla="*/ 61778 w 69526"/>
                  <a:gd name="connsiteY32" fmla="*/ 17591 h 104499"/>
                  <a:gd name="connsiteX33" fmla="*/ 63244 w 69526"/>
                  <a:gd name="connsiteY33" fmla="*/ 27434 h 104499"/>
                  <a:gd name="connsiteX34" fmla="*/ 61778 w 69526"/>
                  <a:gd name="connsiteY34" fmla="*/ 36648 h 104499"/>
                  <a:gd name="connsiteX35" fmla="*/ 57799 w 69526"/>
                  <a:gd name="connsiteY35" fmla="*/ 43978 h 104499"/>
                  <a:gd name="connsiteX36" fmla="*/ 51307 w 69526"/>
                  <a:gd name="connsiteY36" fmla="*/ 49423 h 104499"/>
                  <a:gd name="connsiteX37" fmla="*/ 42931 w 69526"/>
                  <a:gd name="connsiteY37" fmla="*/ 53401 h 104499"/>
                  <a:gd name="connsiteX38" fmla="*/ 47538 w 69526"/>
                  <a:gd name="connsiteY38" fmla="*/ 56124 h 104499"/>
                  <a:gd name="connsiteX39" fmla="*/ 51517 w 69526"/>
                  <a:gd name="connsiteY39" fmla="*/ 60312 h 104499"/>
                  <a:gd name="connsiteX40" fmla="*/ 55077 w 69526"/>
                  <a:gd name="connsiteY40" fmla="*/ 65757 h 104499"/>
                  <a:gd name="connsiteX41" fmla="*/ 58218 w 69526"/>
                  <a:gd name="connsiteY41" fmla="*/ 72877 h 104499"/>
                  <a:gd name="connsiteX42" fmla="*/ 67642 w 69526"/>
                  <a:gd name="connsiteY42" fmla="*/ 95704 h 104499"/>
                  <a:gd name="connsiteX43" fmla="*/ 69108 w 69526"/>
                  <a:gd name="connsiteY43" fmla="*/ 99683 h 104499"/>
                  <a:gd name="connsiteX44" fmla="*/ 69527 w 69526"/>
                  <a:gd name="connsiteY44" fmla="*/ 101568 h 104499"/>
                  <a:gd name="connsiteX45" fmla="*/ 48585 w 69526"/>
                  <a:gd name="connsiteY45" fmla="*/ 28900 h 104499"/>
                  <a:gd name="connsiteX46" fmla="*/ 45863 w 69526"/>
                  <a:gd name="connsiteY46" fmla="*/ 18638 h 104499"/>
                  <a:gd name="connsiteX47" fmla="*/ 36648 w 69526"/>
                  <a:gd name="connsiteY47" fmla="*/ 12565 h 104499"/>
                  <a:gd name="connsiteX48" fmla="*/ 32041 w 69526"/>
                  <a:gd name="connsiteY48" fmla="*/ 11727 h 104499"/>
                  <a:gd name="connsiteX49" fmla="*/ 25340 w 69526"/>
                  <a:gd name="connsiteY49" fmla="*/ 11518 h 104499"/>
                  <a:gd name="connsiteX50" fmla="*/ 13612 w 69526"/>
                  <a:gd name="connsiteY50" fmla="*/ 11518 h 104499"/>
                  <a:gd name="connsiteX51" fmla="*/ 13612 w 69526"/>
                  <a:gd name="connsiteY51" fmla="*/ 46491 h 104499"/>
                  <a:gd name="connsiteX52" fmla="*/ 27224 w 69526"/>
                  <a:gd name="connsiteY52" fmla="*/ 46491 h 104499"/>
                  <a:gd name="connsiteX53" fmla="*/ 36858 w 69526"/>
                  <a:gd name="connsiteY53" fmla="*/ 45234 h 104499"/>
                  <a:gd name="connsiteX54" fmla="*/ 43559 w 69526"/>
                  <a:gd name="connsiteY54" fmla="*/ 41674 h 104499"/>
                  <a:gd name="connsiteX55" fmla="*/ 47328 w 69526"/>
                  <a:gd name="connsiteY55" fmla="*/ 36020 h 104499"/>
                  <a:gd name="connsiteX56" fmla="*/ 48585 w 69526"/>
                  <a:gd name="connsiteY56" fmla="*/ 29109 h 104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9526" h="104499">
                    <a:moveTo>
                      <a:pt x="69527" y="101986"/>
                    </a:moveTo>
                    <a:cubicBezTo>
                      <a:pt x="69527" y="101986"/>
                      <a:pt x="69527" y="102824"/>
                      <a:pt x="69317" y="103034"/>
                    </a:cubicBezTo>
                    <a:cubicBezTo>
                      <a:pt x="69317" y="103452"/>
                      <a:pt x="68689" y="103662"/>
                      <a:pt x="68270" y="103871"/>
                    </a:cubicBezTo>
                    <a:cubicBezTo>
                      <a:pt x="67642" y="103871"/>
                      <a:pt x="67014" y="104290"/>
                      <a:pt x="65967" y="104290"/>
                    </a:cubicBezTo>
                    <a:cubicBezTo>
                      <a:pt x="64919" y="104290"/>
                      <a:pt x="63663" y="104290"/>
                      <a:pt x="62197" y="104290"/>
                    </a:cubicBezTo>
                    <a:cubicBezTo>
                      <a:pt x="60731" y="104290"/>
                      <a:pt x="59684" y="104290"/>
                      <a:pt x="58637" y="104290"/>
                    </a:cubicBezTo>
                    <a:cubicBezTo>
                      <a:pt x="57799" y="104290"/>
                      <a:pt x="56962" y="104081"/>
                      <a:pt x="56543" y="103871"/>
                    </a:cubicBezTo>
                    <a:cubicBezTo>
                      <a:pt x="56124" y="103452"/>
                      <a:pt x="55496" y="103243"/>
                      <a:pt x="55286" y="102824"/>
                    </a:cubicBezTo>
                    <a:cubicBezTo>
                      <a:pt x="55077" y="102405"/>
                      <a:pt x="54658" y="101777"/>
                      <a:pt x="54449" y="101149"/>
                    </a:cubicBezTo>
                    <a:lnTo>
                      <a:pt x="44815" y="76647"/>
                    </a:lnTo>
                    <a:cubicBezTo>
                      <a:pt x="43559" y="73924"/>
                      <a:pt x="42512" y="71202"/>
                      <a:pt x="41255" y="69108"/>
                    </a:cubicBezTo>
                    <a:cubicBezTo>
                      <a:pt x="39999" y="66595"/>
                      <a:pt x="38533" y="64710"/>
                      <a:pt x="36858" y="63035"/>
                    </a:cubicBezTo>
                    <a:cubicBezTo>
                      <a:pt x="35182" y="61359"/>
                      <a:pt x="33297" y="60103"/>
                      <a:pt x="30994" y="59265"/>
                    </a:cubicBezTo>
                    <a:cubicBezTo>
                      <a:pt x="28690" y="58428"/>
                      <a:pt x="25968" y="57799"/>
                      <a:pt x="22827" y="57799"/>
                    </a:cubicBezTo>
                    <a:lnTo>
                      <a:pt x="13612" y="57799"/>
                    </a:lnTo>
                    <a:lnTo>
                      <a:pt x="13612" y="102196"/>
                    </a:lnTo>
                    <a:cubicBezTo>
                      <a:pt x="13612" y="102196"/>
                      <a:pt x="13612" y="103034"/>
                      <a:pt x="13193" y="103243"/>
                    </a:cubicBezTo>
                    <a:cubicBezTo>
                      <a:pt x="12984" y="103662"/>
                      <a:pt x="12565" y="103871"/>
                      <a:pt x="11937" y="104081"/>
                    </a:cubicBezTo>
                    <a:cubicBezTo>
                      <a:pt x="11518" y="104081"/>
                      <a:pt x="10890" y="104290"/>
                      <a:pt x="9843" y="104499"/>
                    </a:cubicBezTo>
                    <a:cubicBezTo>
                      <a:pt x="9005" y="104499"/>
                      <a:pt x="7958" y="104499"/>
                      <a:pt x="6701" y="104499"/>
                    </a:cubicBezTo>
                    <a:cubicBezTo>
                      <a:pt x="5235" y="104499"/>
                      <a:pt x="4188" y="104499"/>
                      <a:pt x="3351" y="104499"/>
                    </a:cubicBezTo>
                    <a:cubicBezTo>
                      <a:pt x="2304" y="104499"/>
                      <a:pt x="1885" y="104290"/>
                      <a:pt x="1257" y="104081"/>
                    </a:cubicBezTo>
                    <a:cubicBezTo>
                      <a:pt x="628" y="103871"/>
                      <a:pt x="419" y="103452"/>
                      <a:pt x="209" y="103243"/>
                    </a:cubicBezTo>
                    <a:cubicBezTo>
                      <a:pt x="0" y="103034"/>
                      <a:pt x="0" y="102615"/>
                      <a:pt x="0" y="102196"/>
                    </a:cubicBezTo>
                    <a:lnTo>
                      <a:pt x="0" y="5864"/>
                    </a:lnTo>
                    <a:cubicBezTo>
                      <a:pt x="0" y="3770"/>
                      <a:pt x="628" y="2304"/>
                      <a:pt x="1675" y="1466"/>
                    </a:cubicBezTo>
                    <a:cubicBezTo>
                      <a:pt x="2722" y="628"/>
                      <a:pt x="3979" y="0"/>
                      <a:pt x="5235" y="0"/>
                    </a:cubicBezTo>
                    <a:lnTo>
                      <a:pt x="27434" y="0"/>
                    </a:lnTo>
                    <a:cubicBezTo>
                      <a:pt x="29947" y="0"/>
                      <a:pt x="32250" y="0"/>
                      <a:pt x="33926" y="209"/>
                    </a:cubicBezTo>
                    <a:cubicBezTo>
                      <a:pt x="35601" y="209"/>
                      <a:pt x="37276" y="628"/>
                      <a:pt x="38742" y="628"/>
                    </a:cubicBezTo>
                    <a:cubicBezTo>
                      <a:pt x="42721" y="1257"/>
                      <a:pt x="46281" y="2513"/>
                      <a:pt x="49423" y="3979"/>
                    </a:cubicBezTo>
                    <a:cubicBezTo>
                      <a:pt x="52564" y="5445"/>
                      <a:pt x="55077" y="7330"/>
                      <a:pt x="57171" y="9633"/>
                    </a:cubicBezTo>
                    <a:cubicBezTo>
                      <a:pt x="59056" y="11937"/>
                      <a:pt x="60941" y="14659"/>
                      <a:pt x="61778" y="17591"/>
                    </a:cubicBezTo>
                    <a:cubicBezTo>
                      <a:pt x="62825" y="20523"/>
                      <a:pt x="63244" y="23874"/>
                      <a:pt x="63244" y="27434"/>
                    </a:cubicBezTo>
                    <a:cubicBezTo>
                      <a:pt x="63244" y="30994"/>
                      <a:pt x="62825" y="34135"/>
                      <a:pt x="61778" y="36648"/>
                    </a:cubicBezTo>
                    <a:cubicBezTo>
                      <a:pt x="60941" y="39371"/>
                      <a:pt x="59475" y="41884"/>
                      <a:pt x="57799" y="43978"/>
                    </a:cubicBezTo>
                    <a:cubicBezTo>
                      <a:pt x="56124" y="46072"/>
                      <a:pt x="53820" y="47957"/>
                      <a:pt x="51307" y="49423"/>
                    </a:cubicBezTo>
                    <a:cubicBezTo>
                      <a:pt x="48794" y="51098"/>
                      <a:pt x="46072" y="52145"/>
                      <a:pt x="42931" y="53401"/>
                    </a:cubicBezTo>
                    <a:cubicBezTo>
                      <a:pt x="44815" y="54239"/>
                      <a:pt x="46281" y="55077"/>
                      <a:pt x="47538" y="56124"/>
                    </a:cubicBezTo>
                    <a:cubicBezTo>
                      <a:pt x="49004" y="57171"/>
                      <a:pt x="50260" y="58846"/>
                      <a:pt x="51517" y="60312"/>
                    </a:cubicBezTo>
                    <a:cubicBezTo>
                      <a:pt x="52773" y="61988"/>
                      <a:pt x="53820" y="63872"/>
                      <a:pt x="55077" y="65757"/>
                    </a:cubicBezTo>
                    <a:cubicBezTo>
                      <a:pt x="56124" y="68061"/>
                      <a:pt x="57171" y="70155"/>
                      <a:pt x="58218" y="72877"/>
                    </a:cubicBezTo>
                    <a:lnTo>
                      <a:pt x="67642" y="95704"/>
                    </a:lnTo>
                    <a:cubicBezTo>
                      <a:pt x="68480" y="97589"/>
                      <a:pt x="68898" y="99055"/>
                      <a:pt x="69108" y="99683"/>
                    </a:cubicBezTo>
                    <a:cubicBezTo>
                      <a:pt x="69108" y="100520"/>
                      <a:pt x="69527" y="101149"/>
                      <a:pt x="69527" y="101568"/>
                    </a:cubicBezTo>
                    <a:moveTo>
                      <a:pt x="48585" y="28900"/>
                    </a:moveTo>
                    <a:cubicBezTo>
                      <a:pt x="48585" y="24921"/>
                      <a:pt x="47747" y="21361"/>
                      <a:pt x="45863" y="18638"/>
                    </a:cubicBezTo>
                    <a:cubicBezTo>
                      <a:pt x="43978" y="15916"/>
                      <a:pt x="40836" y="13612"/>
                      <a:pt x="36648" y="12565"/>
                    </a:cubicBezTo>
                    <a:cubicBezTo>
                      <a:pt x="35182" y="12356"/>
                      <a:pt x="33716" y="11937"/>
                      <a:pt x="32041" y="11727"/>
                    </a:cubicBezTo>
                    <a:cubicBezTo>
                      <a:pt x="30366" y="11727"/>
                      <a:pt x="28062" y="11518"/>
                      <a:pt x="25340" y="11518"/>
                    </a:cubicBezTo>
                    <a:lnTo>
                      <a:pt x="13612" y="11518"/>
                    </a:lnTo>
                    <a:lnTo>
                      <a:pt x="13612" y="46491"/>
                    </a:lnTo>
                    <a:lnTo>
                      <a:pt x="27224" y="46491"/>
                    </a:lnTo>
                    <a:cubicBezTo>
                      <a:pt x="30994" y="46491"/>
                      <a:pt x="34135" y="46072"/>
                      <a:pt x="36858" y="45234"/>
                    </a:cubicBezTo>
                    <a:cubicBezTo>
                      <a:pt x="39580" y="44397"/>
                      <a:pt x="41674" y="43140"/>
                      <a:pt x="43559" y="41674"/>
                    </a:cubicBezTo>
                    <a:cubicBezTo>
                      <a:pt x="45444" y="40208"/>
                      <a:pt x="46700" y="38114"/>
                      <a:pt x="47328" y="36020"/>
                    </a:cubicBezTo>
                    <a:cubicBezTo>
                      <a:pt x="48166" y="33716"/>
                      <a:pt x="48585" y="31622"/>
                      <a:pt x="48585" y="29109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AA21F8B8-D71C-F73F-423D-02FB582F4363}"/>
                  </a:ext>
                </a:extLst>
              </p:cNvPr>
              <p:cNvSpPr/>
              <p:nvPr/>
            </p:nvSpPr>
            <p:spPr>
              <a:xfrm>
                <a:off x="1382994" y="615269"/>
                <a:ext cx="78531" cy="137168"/>
              </a:xfrm>
              <a:custGeom>
                <a:avLst/>
                <a:gdLst>
                  <a:gd name="connsiteX0" fmla="*/ 78532 w 78531"/>
                  <a:gd name="connsiteY0" fmla="*/ 97170 h 137168"/>
                  <a:gd name="connsiteX1" fmla="*/ 75809 w 78531"/>
                  <a:gd name="connsiteY1" fmla="*/ 114133 h 137168"/>
                  <a:gd name="connsiteX2" fmla="*/ 67851 w 78531"/>
                  <a:gd name="connsiteY2" fmla="*/ 126698 h 137168"/>
                  <a:gd name="connsiteX3" fmla="*/ 55286 w 78531"/>
                  <a:gd name="connsiteY3" fmla="*/ 134656 h 137168"/>
                  <a:gd name="connsiteX4" fmla="*/ 38323 w 78531"/>
                  <a:gd name="connsiteY4" fmla="*/ 137169 h 137168"/>
                  <a:gd name="connsiteX5" fmla="*/ 22617 w 78531"/>
                  <a:gd name="connsiteY5" fmla="*/ 134865 h 137168"/>
                  <a:gd name="connsiteX6" fmla="*/ 10471 w 78531"/>
                  <a:gd name="connsiteY6" fmla="*/ 127535 h 137168"/>
                  <a:gd name="connsiteX7" fmla="*/ 2722 w 78531"/>
                  <a:gd name="connsiteY7" fmla="*/ 115389 h 137168"/>
                  <a:gd name="connsiteX8" fmla="*/ 0 w 78531"/>
                  <a:gd name="connsiteY8" fmla="*/ 98426 h 137168"/>
                  <a:gd name="connsiteX9" fmla="*/ 0 w 78531"/>
                  <a:gd name="connsiteY9" fmla="*/ 34135 h 137168"/>
                  <a:gd name="connsiteX10" fmla="*/ 419 w 78531"/>
                  <a:gd name="connsiteY10" fmla="*/ 33088 h 137168"/>
                  <a:gd name="connsiteX11" fmla="*/ 1466 w 78531"/>
                  <a:gd name="connsiteY11" fmla="*/ 32250 h 137168"/>
                  <a:gd name="connsiteX12" fmla="*/ 3560 w 78531"/>
                  <a:gd name="connsiteY12" fmla="*/ 31831 h 137168"/>
                  <a:gd name="connsiteX13" fmla="*/ 6911 w 78531"/>
                  <a:gd name="connsiteY13" fmla="*/ 31622 h 137168"/>
                  <a:gd name="connsiteX14" fmla="*/ 10261 w 78531"/>
                  <a:gd name="connsiteY14" fmla="*/ 31831 h 137168"/>
                  <a:gd name="connsiteX15" fmla="*/ 12356 w 78531"/>
                  <a:gd name="connsiteY15" fmla="*/ 32250 h 137168"/>
                  <a:gd name="connsiteX16" fmla="*/ 13403 w 78531"/>
                  <a:gd name="connsiteY16" fmla="*/ 33088 h 137168"/>
                  <a:gd name="connsiteX17" fmla="*/ 13821 w 78531"/>
                  <a:gd name="connsiteY17" fmla="*/ 34135 h 137168"/>
                  <a:gd name="connsiteX18" fmla="*/ 13821 w 78531"/>
                  <a:gd name="connsiteY18" fmla="*/ 96960 h 137168"/>
                  <a:gd name="connsiteX19" fmla="*/ 15497 w 78531"/>
                  <a:gd name="connsiteY19" fmla="*/ 109525 h 137168"/>
                  <a:gd name="connsiteX20" fmla="*/ 20523 w 78531"/>
                  <a:gd name="connsiteY20" fmla="*/ 118530 h 137168"/>
                  <a:gd name="connsiteX21" fmla="*/ 28481 w 78531"/>
                  <a:gd name="connsiteY21" fmla="*/ 123975 h 137168"/>
                  <a:gd name="connsiteX22" fmla="*/ 39161 w 78531"/>
                  <a:gd name="connsiteY22" fmla="*/ 125860 h 137168"/>
                  <a:gd name="connsiteX23" fmla="*/ 49841 w 78531"/>
                  <a:gd name="connsiteY23" fmla="*/ 123975 h 137168"/>
                  <a:gd name="connsiteX24" fmla="*/ 57799 w 78531"/>
                  <a:gd name="connsiteY24" fmla="*/ 118740 h 137168"/>
                  <a:gd name="connsiteX25" fmla="*/ 62825 w 78531"/>
                  <a:gd name="connsiteY25" fmla="*/ 109944 h 137168"/>
                  <a:gd name="connsiteX26" fmla="*/ 64501 w 78531"/>
                  <a:gd name="connsiteY26" fmla="*/ 97589 h 137168"/>
                  <a:gd name="connsiteX27" fmla="*/ 64501 w 78531"/>
                  <a:gd name="connsiteY27" fmla="*/ 34135 h 137168"/>
                  <a:gd name="connsiteX28" fmla="*/ 64710 w 78531"/>
                  <a:gd name="connsiteY28" fmla="*/ 33088 h 137168"/>
                  <a:gd name="connsiteX29" fmla="*/ 65757 w 78531"/>
                  <a:gd name="connsiteY29" fmla="*/ 32250 h 137168"/>
                  <a:gd name="connsiteX30" fmla="*/ 68061 w 78531"/>
                  <a:gd name="connsiteY30" fmla="*/ 31831 h 137168"/>
                  <a:gd name="connsiteX31" fmla="*/ 71411 w 78531"/>
                  <a:gd name="connsiteY31" fmla="*/ 31622 h 137168"/>
                  <a:gd name="connsiteX32" fmla="*/ 74762 w 78531"/>
                  <a:gd name="connsiteY32" fmla="*/ 31831 h 137168"/>
                  <a:gd name="connsiteX33" fmla="*/ 76856 w 78531"/>
                  <a:gd name="connsiteY33" fmla="*/ 32250 h 137168"/>
                  <a:gd name="connsiteX34" fmla="*/ 77903 w 78531"/>
                  <a:gd name="connsiteY34" fmla="*/ 33088 h 137168"/>
                  <a:gd name="connsiteX35" fmla="*/ 78322 w 78531"/>
                  <a:gd name="connsiteY35" fmla="*/ 34135 h 137168"/>
                  <a:gd name="connsiteX36" fmla="*/ 78322 w 78531"/>
                  <a:gd name="connsiteY36" fmla="*/ 97589 h 137168"/>
                  <a:gd name="connsiteX37" fmla="*/ 47538 w 78531"/>
                  <a:gd name="connsiteY37" fmla="*/ 3141 h 137168"/>
                  <a:gd name="connsiteX38" fmla="*/ 49213 w 78531"/>
                  <a:gd name="connsiteY38" fmla="*/ 1257 h 137168"/>
                  <a:gd name="connsiteX39" fmla="*/ 51098 w 78531"/>
                  <a:gd name="connsiteY39" fmla="*/ 419 h 137168"/>
                  <a:gd name="connsiteX40" fmla="*/ 53611 w 78531"/>
                  <a:gd name="connsiteY40" fmla="*/ 0 h 137168"/>
                  <a:gd name="connsiteX41" fmla="*/ 56962 w 78531"/>
                  <a:gd name="connsiteY41" fmla="*/ 0 h 137168"/>
                  <a:gd name="connsiteX42" fmla="*/ 60731 w 78531"/>
                  <a:gd name="connsiteY42" fmla="*/ 419 h 137168"/>
                  <a:gd name="connsiteX43" fmla="*/ 62616 w 78531"/>
                  <a:gd name="connsiteY43" fmla="*/ 1257 h 137168"/>
                  <a:gd name="connsiteX44" fmla="*/ 62825 w 78531"/>
                  <a:gd name="connsiteY44" fmla="*/ 2513 h 137168"/>
                  <a:gd name="connsiteX45" fmla="*/ 61988 w 78531"/>
                  <a:gd name="connsiteY45" fmla="*/ 3979 h 137168"/>
                  <a:gd name="connsiteX46" fmla="*/ 43768 w 78531"/>
                  <a:gd name="connsiteY46" fmla="*/ 21151 h 137168"/>
                  <a:gd name="connsiteX47" fmla="*/ 42302 w 78531"/>
                  <a:gd name="connsiteY47" fmla="*/ 22198 h 137168"/>
                  <a:gd name="connsiteX48" fmla="*/ 40627 w 78531"/>
                  <a:gd name="connsiteY48" fmla="*/ 23036 h 137168"/>
                  <a:gd name="connsiteX49" fmla="*/ 38533 w 78531"/>
                  <a:gd name="connsiteY49" fmla="*/ 23245 h 137168"/>
                  <a:gd name="connsiteX50" fmla="*/ 35601 w 78531"/>
                  <a:gd name="connsiteY50" fmla="*/ 23245 h 137168"/>
                  <a:gd name="connsiteX51" fmla="*/ 32879 w 78531"/>
                  <a:gd name="connsiteY51" fmla="*/ 23036 h 137168"/>
                  <a:gd name="connsiteX52" fmla="*/ 31413 w 78531"/>
                  <a:gd name="connsiteY52" fmla="*/ 22408 h 137168"/>
                  <a:gd name="connsiteX53" fmla="*/ 31203 w 78531"/>
                  <a:gd name="connsiteY53" fmla="*/ 21361 h 137168"/>
                  <a:gd name="connsiteX54" fmla="*/ 32041 w 78531"/>
                  <a:gd name="connsiteY54" fmla="*/ 19895 h 137168"/>
                  <a:gd name="connsiteX55" fmla="*/ 47328 w 78531"/>
                  <a:gd name="connsiteY55" fmla="*/ 2932 h 13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8531" h="137168">
                    <a:moveTo>
                      <a:pt x="78532" y="97170"/>
                    </a:moveTo>
                    <a:cubicBezTo>
                      <a:pt x="78532" y="103662"/>
                      <a:pt x="77694" y="109107"/>
                      <a:pt x="75809" y="114133"/>
                    </a:cubicBezTo>
                    <a:cubicBezTo>
                      <a:pt x="73924" y="119159"/>
                      <a:pt x="71411" y="123347"/>
                      <a:pt x="67851" y="126698"/>
                    </a:cubicBezTo>
                    <a:cubicBezTo>
                      <a:pt x="64501" y="130048"/>
                      <a:pt x="60103" y="132771"/>
                      <a:pt x="55286" y="134656"/>
                    </a:cubicBezTo>
                    <a:cubicBezTo>
                      <a:pt x="50260" y="136540"/>
                      <a:pt x="44815" y="137169"/>
                      <a:pt x="38323" y="137169"/>
                    </a:cubicBezTo>
                    <a:cubicBezTo>
                      <a:pt x="32669" y="137169"/>
                      <a:pt x="27224" y="136331"/>
                      <a:pt x="22617" y="134865"/>
                    </a:cubicBezTo>
                    <a:cubicBezTo>
                      <a:pt x="17800" y="132980"/>
                      <a:pt x="13821" y="130677"/>
                      <a:pt x="10471" y="127535"/>
                    </a:cubicBezTo>
                    <a:cubicBezTo>
                      <a:pt x="7120" y="124394"/>
                      <a:pt x="4398" y="120206"/>
                      <a:pt x="2722" y="115389"/>
                    </a:cubicBezTo>
                    <a:cubicBezTo>
                      <a:pt x="838" y="110573"/>
                      <a:pt x="0" y="104918"/>
                      <a:pt x="0" y="98426"/>
                    </a:cubicBezTo>
                    <a:lnTo>
                      <a:pt x="0" y="34135"/>
                    </a:lnTo>
                    <a:cubicBezTo>
                      <a:pt x="0" y="34135"/>
                      <a:pt x="0" y="33507"/>
                      <a:pt x="419" y="33088"/>
                    </a:cubicBezTo>
                    <a:cubicBezTo>
                      <a:pt x="419" y="32879"/>
                      <a:pt x="1047" y="32460"/>
                      <a:pt x="1466" y="32250"/>
                    </a:cubicBezTo>
                    <a:cubicBezTo>
                      <a:pt x="2094" y="32041"/>
                      <a:pt x="2722" y="32041"/>
                      <a:pt x="3560" y="31831"/>
                    </a:cubicBezTo>
                    <a:cubicBezTo>
                      <a:pt x="4398" y="31831"/>
                      <a:pt x="5654" y="31622"/>
                      <a:pt x="6911" y="31622"/>
                    </a:cubicBezTo>
                    <a:cubicBezTo>
                      <a:pt x="8167" y="31622"/>
                      <a:pt x="9424" y="31622"/>
                      <a:pt x="10261" y="31831"/>
                    </a:cubicBezTo>
                    <a:cubicBezTo>
                      <a:pt x="11099" y="31831"/>
                      <a:pt x="11937" y="31831"/>
                      <a:pt x="12356" y="32250"/>
                    </a:cubicBezTo>
                    <a:cubicBezTo>
                      <a:pt x="12984" y="32250"/>
                      <a:pt x="13193" y="32669"/>
                      <a:pt x="13403" y="33088"/>
                    </a:cubicBezTo>
                    <a:cubicBezTo>
                      <a:pt x="13612" y="33507"/>
                      <a:pt x="13821" y="33716"/>
                      <a:pt x="13821" y="34135"/>
                    </a:cubicBezTo>
                    <a:lnTo>
                      <a:pt x="13821" y="96960"/>
                    </a:lnTo>
                    <a:cubicBezTo>
                      <a:pt x="13821" y="101777"/>
                      <a:pt x="14240" y="105965"/>
                      <a:pt x="15497" y="109525"/>
                    </a:cubicBezTo>
                    <a:cubicBezTo>
                      <a:pt x="16753" y="113086"/>
                      <a:pt x="18429" y="116017"/>
                      <a:pt x="20523" y="118530"/>
                    </a:cubicBezTo>
                    <a:cubicBezTo>
                      <a:pt x="22826" y="120834"/>
                      <a:pt x="25549" y="122719"/>
                      <a:pt x="28481" y="123975"/>
                    </a:cubicBezTo>
                    <a:cubicBezTo>
                      <a:pt x="31622" y="125022"/>
                      <a:pt x="35182" y="125860"/>
                      <a:pt x="39161" y="125860"/>
                    </a:cubicBezTo>
                    <a:cubicBezTo>
                      <a:pt x="43140" y="125860"/>
                      <a:pt x="46700" y="125022"/>
                      <a:pt x="49841" y="123975"/>
                    </a:cubicBezTo>
                    <a:cubicBezTo>
                      <a:pt x="52983" y="122928"/>
                      <a:pt x="55496" y="121043"/>
                      <a:pt x="57799" y="118740"/>
                    </a:cubicBezTo>
                    <a:cubicBezTo>
                      <a:pt x="60103" y="116227"/>
                      <a:pt x="61569" y="113504"/>
                      <a:pt x="62825" y="109944"/>
                    </a:cubicBezTo>
                    <a:cubicBezTo>
                      <a:pt x="63872" y="106384"/>
                      <a:pt x="64501" y="102405"/>
                      <a:pt x="64501" y="97589"/>
                    </a:cubicBezTo>
                    <a:lnTo>
                      <a:pt x="64501" y="34135"/>
                    </a:lnTo>
                    <a:cubicBezTo>
                      <a:pt x="64501" y="34135"/>
                      <a:pt x="64501" y="33507"/>
                      <a:pt x="64710" y="33088"/>
                    </a:cubicBezTo>
                    <a:cubicBezTo>
                      <a:pt x="64710" y="32879"/>
                      <a:pt x="65338" y="32460"/>
                      <a:pt x="65757" y="32250"/>
                    </a:cubicBezTo>
                    <a:cubicBezTo>
                      <a:pt x="66385" y="32041"/>
                      <a:pt x="67014" y="32041"/>
                      <a:pt x="68061" y="31831"/>
                    </a:cubicBezTo>
                    <a:cubicBezTo>
                      <a:pt x="68898" y="31831"/>
                      <a:pt x="69945" y="31622"/>
                      <a:pt x="71411" y="31622"/>
                    </a:cubicBezTo>
                    <a:cubicBezTo>
                      <a:pt x="72668" y="31622"/>
                      <a:pt x="73715" y="31622"/>
                      <a:pt x="74762" y="31831"/>
                    </a:cubicBezTo>
                    <a:cubicBezTo>
                      <a:pt x="75600" y="31831"/>
                      <a:pt x="76228" y="31831"/>
                      <a:pt x="76856" y="32250"/>
                    </a:cubicBezTo>
                    <a:cubicBezTo>
                      <a:pt x="77484" y="32250"/>
                      <a:pt x="77694" y="32669"/>
                      <a:pt x="77903" y="33088"/>
                    </a:cubicBezTo>
                    <a:cubicBezTo>
                      <a:pt x="78113" y="33507"/>
                      <a:pt x="78322" y="33716"/>
                      <a:pt x="78322" y="34135"/>
                    </a:cubicBezTo>
                    <a:lnTo>
                      <a:pt x="78322" y="97589"/>
                    </a:lnTo>
                    <a:close/>
                    <a:moveTo>
                      <a:pt x="47538" y="3141"/>
                    </a:moveTo>
                    <a:cubicBezTo>
                      <a:pt x="47538" y="3141"/>
                      <a:pt x="48794" y="1675"/>
                      <a:pt x="49213" y="1257"/>
                    </a:cubicBezTo>
                    <a:cubicBezTo>
                      <a:pt x="49841" y="1257"/>
                      <a:pt x="50470" y="628"/>
                      <a:pt x="51098" y="419"/>
                    </a:cubicBezTo>
                    <a:cubicBezTo>
                      <a:pt x="51936" y="419"/>
                      <a:pt x="52773" y="209"/>
                      <a:pt x="53611" y="0"/>
                    </a:cubicBezTo>
                    <a:cubicBezTo>
                      <a:pt x="54449" y="0"/>
                      <a:pt x="55705" y="0"/>
                      <a:pt x="56962" y="0"/>
                    </a:cubicBezTo>
                    <a:cubicBezTo>
                      <a:pt x="58637" y="0"/>
                      <a:pt x="59893" y="0"/>
                      <a:pt x="60731" y="419"/>
                    </a:cubicBezTo>
                    <a:cubicBezTo>
                      <a:pt x="61569" y="419"/>
                      <a:pt x="62197" y="838"/>
                      <a:pt x="62616" y="1257"/>
                    </a:cubicBezTo>
                    <a:cubicBezTo>
                      <a:pt x="62825" y="1466"/>
                      <a:pt x="63035" y="2094"/>
                      <a:pt x="62825" y="2513"/>
                    </a:cubicBezTo>
                    <a:cubicBezTo>
                      <a:pt x="62825" y="3141"/>
                      <a:pt x="62406" y="3351"/>
                      <a:pt x="61988" y="3979"/>
                    </a:cubicBezTo>
                    <a:lnTo>
                      <a:pt x="43768" y="21151"/>
                    </a:lnTo>
                    <a:cubicBezTo>
                      <a:pt x="43768" y="21151"/>
                      <a:pt x="42721" y="21989"/>
                      <a:pt x="42302" y="22198"/>
                    </a:cubicBezTo>
                    <a:cubicBezTo>
                      <a:pt x="41884" y="22617"/>
                      <a:pt x="41465" y="22827"/>
                      <a:pt x="40627" y="23036"/>
                    </a:cubicBezTo>
                    <a:cubicBezTo>
                      <a:pt x="39999" y="23036"/>
                      <a:pt x="39370" y="23036"/>
                      <a:pt x="38533" y="23245"/>
                    </a:cubicBezTo>
                    <a:cubicBezTo>
                      <a:pt x="37905" y="23245"/>
                      <a:pt x="36858" y="23245"/>
                      <a:pt x="35601" y="23245"/>
                    </a:cubicBezTo>
                    <a:cubicBezTo>
                      <a:pt x="34344" y="23245"/>
                      <a:pt x="33507" y="23245"/>
                      <a:pt x="32879" y="23036"/>
                    </a:cubicBezTo>
                    <a:cubicBezTo>
                      <a:pt x="32041" y="23036"/>
                      <a:pt x="31622" y="22827"/>
                      <a:pt x="31413" y="22408"/>
                    </a:cubicBezTo>
                    <a:cubicBezTo>
                      <a:pt x="31203" y="21989"/>
                      <a:pt x="30994" y="21779"/>
                      <a:pt x="31203" y="21361"/>
                    </a:cubicBezTo>
                    <a:cubicBezTo>
                      <a:pt x="31203" y="20942"/>
                      <a:pt x="31622" y="20314"/>
                      <a:pt x="32041" y="19895"/>
                    </a:cubicBezTo>
                    <a:lnTo>
                      <a:pt x="47328" y="2932"/>
                    </a:lnTo>
                    <a:close/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610DF3B6-770B-FBB9-AE97-D44ED71CE1A3}"/>
                  </a:ext>
                </a:extLst>
              </p:cNvPr>
              <p:cNvSpPr/>
              <p:nvPr/>
            </p:nvSpPr>
            <p:spPr>
              <a:xfrm>
                <a:off x="697570" y="609196"/>
                <a:ext cx="146382" cy="261969"/>
              </a:xfrm>
              <a:custGeom>
                <a:avLst/>
                <a:gdLst>
                  <a:gd name="connsiteX0" fmla="*/ 146383 w 146382"/>
                  <a:gd name="connsiteY0" fmla="*/ 244390 h 261969"/>
                  <a:gd name="connsiteX1" fmla="*/ 66176 w 146382"/>
                  <a:gd name="connsiteY1" fmla="*/ 55286 h 261969"/>
                  <a:gd name="connsiteX2" fmla="*/ 0 w 146382"/>
                  <a:gd name="connsiteY2" fmla="*/ 0 h 261969"/>
                  <a:gd name="connsiteX3" fmla="*/ 2304 w 146382"/>
                  <a:gd name="connsiteY3" fmla="*/ 188685 h 261969"/>
                  <a:gd name="connsiteX4" fmla="*/ 146383 w 146382"/>
                  <a:gd name="connsiteY4" fmla="*/ 244390 h 26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382" h="261969">
                    <a:moveTo>
                      <a:pt x="146383" y="244390"/>
                    </a:moveTo>
                    <a:lnTo>
                      <a:pt x="66176" y="55286"/>
                    </a:lnTo>
                    <a:lnTo>
                      <a:pt x="0" y="0"/>
                    </a:lnTo>
                    <a:lnTo>
                      <a:pt x="2304" y="188685"/>
                    </a:lnTo>
                    <a:cubicBezTo>
                      <a:pt x="2722" y="230359"/>
                      <a:pt x="46700" y="292766"/>
                      <a:pt x="146383" y="24439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C0CAC33E-4F4E-D9CA-6901-50867C8C1D20}"/>
                  </a:ext>
                </a:extLst>
              </p:cNvPr>
              <p:cNvSpPr/>
              <p:nvPr/>
            </p:nvSpPr>
            <p:spPr>
              <a:xfrm>
                <a:off x="700083" y="610033"/>
                <a:ext cx="149314" cy="257771"/>
              </a:xfrm>
              <a:custGeom>
                <a:avLst/>
                <a:gdLst>
                  <a:gd name="connsiteX0" fmla="*/ 149315 w 149314"/>
                  <a:gd name="connsiteY0" fmla="*/ 240412 h 257771"/>
                  <a:gd name="connsiteX1" fmla="*/ 67433 w 149314"/>
                  <a:gd name="connsiteY1" fmla="*/ 54239 h 257771"/>
                  <a:gd name="connsiteX2" fmla="*/ 0 w 149314"/>
                  <a:gd name="connsiteY2" fmla="*/ 0 h 257771"/>
                  <a:gd name="connsiteX3" fmla="*/ 2513 w 149314"/>
                  <a:gd name="connsiteY3" fmla="*/ 185754 h 257771"/>
                  <a:gd name="connsiteX4" fmla="*/ 149315 w 149314"/>
                  <a:gd name="connsiteY4" fmla="*/ 240412 h 2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314" h="257771">
                    <a:moveTo>
                      <a:pt x="149315" y="240412"/>
                    </a:moveTo>
                    <a:lnTo>
                      <a:pt x="67433" y="54239"/>
                    </a:lnTo>
                    <a:lnTo>
                      <a:pt x="0" y="0"/>
                    </a:lnTo>
                    <a:lnTo>
                      <a:pt x="2513" y="185754"/>
                    </a:lnTo>
                    <a:cubicBezTo>
                      <a:pt x="2932" y="226590"/>
                      <a:pt x="47747" y="288159"/>
                      <a:pt x="149315" y="240412"/>
                    </a:cubicBezTo>
                  </a:path>
                </a:pathLst>
              </a:custGeom>
              <a:solidFill>
                <a:srgbClr val="DD1F1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D8975ECD-C158-3F16-EF05-A65E86486380}"/>
                  </a:ext>
                </a:extLst>
              </p:cNvPr>
              <p:cNvSpPr/>
              <p:nvPr/>
            </p:nvSpPr>
            <p:spPr>
              <a:xfrm>
                <a:off x="697570" y="608567"/>
                <a:ext cx="34079" cy="26805"/>
              </a:xfrm>
              <a:custGeom>
                <a:avLst/>
                <a:gdLst>
                  <a:gd name="connsiteX0" fmla="*/ 32669 w 34079"/>
                  <a:gd name="connsiteY0" fmla="*/ 26805 h 26805"/>
                  <a:gd name="connsiteX1" fmla="*/ 0 w 34079"/>
                  <a:gd name="connsiteY1" fmla="*/ 1466 h 26805"/>
                  <a:gd name="connsiteX2" fmla="*/ 419 w 34079"/>
                  <a:gd name="connsiteY2" fmla="*/ 0 h 26805"/>
                  <a:gd name="connsiteX3" fmla="*/ 33926 w 34079"/>
                  <a:gd name="connsiteY3" fmla="*/ 25340 h 26805"/>
                  <a:gd name="connsiteX4" fmla="*/ 32669 w 34079"/>
                  <a:gd name="connsiteY4" fmla="*/ 26805 h 2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79" h="26805">
                    <a:moveTo>
                      <a:pt x="32669" y="26805"/>
                    </a:moveTo>
                    <a:lnTo>
                      <a:pt x="0" y="1466"/>
                    </a:lnTo>
                    <a:lnTo>
                      <a:pt x="419" y="0"/>
                    </a:lnTo>
                    <a:cubicBezTo>
                      <a:pt x="419" y="0"/>
                      <a:pt x="19057" y="14869"/>
                      <a:pt x="33926" y="25340"/>
                    </a:cubicBezTo>
                    <a:cubicBezTo>
                      <a:pt x="34554" y="25758"/>
                      <a:pt x="33088" y="25340"/>
                      <a:pt x="32669" y="26805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CCAEAE33-3C74-6CE2-C24B-5792DA985374}"/>
                  </a:ext>
                </a:extLst>
              </p:cNvPr>
              <p:cNvSpPr/>
              <p:nvPr/>
            </p:nvSpPr>
            <p:spPr>
              <a:xfrm>
                <a:off x="697151" y="608567"/>
                <a:ext cx="34344" cy="27224"/>
              </a:xfrm>
              <a:custGeom>
                <a:avLst/>
                <a:gdLst>
                  <a:gd name="connsiteX0" fmla="*/ 33088 w 34344"/>
                  <a:gd name="connsiteY0" fmla="*/ 27224 h 27224"/>
                  <a:gd name="connsiteX1" fmla="*/ 32879 w 34344"/>
                  <a:gd name="connsiteY1" fmla="*/ 27224 h 27224"/>
                  <a:gd name="connsiteX2" fmla="*/ 0 w 34344"/>
                  <a:gd name="connsiteY2" fmla="*/ 1675 h 27224"/>
                  <a:gd name="connsiteX3" fmla="*/ 0 w 34344"/>
                  <a:gd name="connsiteY3" fmla="*/ 1675 h 27224"/>
                  <a:gd name="connsiteX4" fmla="*/ 419 w 34344"/>
                  <a:gd name="connsiteY4" fmla="*/ 0 h 27224"/>
                  <a:gd name="connsiteX5" fmla="*/ 419 w 34344"/>
                  <a:gd name="connsiteY5" fmla="*/ 0 h 27224"/>
                  <a:gd name="connsiteX6" fmla="*/ 419 w 34344"/>
                  <a:gd name="connsiteY6" fmla="*/ 0 h 27224"/>
                  <a:gd name="connsiteX7" fmla="*/ 6492 w 34344"/>
                  <a:gd name="connsiteY7" fmla="*/ 4607 h 27224"/>
                  <a:gd name="connsiteX8" fmla="*/ 34135 w 34344"/>
                  <a:gd name="connsiteY8" fmla="*/ 25340 h 27224"/>
                  <a:gd name="connsiteX9" fmla="*/ 34344 w 34344"/>
                  <a:gd name="connsiteY9" fmla="*/ 25758 h 27224"/>
                  <a:gd name="connsiteX10" fmla="*/ 33926 w 34344"/>
                  <a:gd name="connsiteY10" fmla="*/ 25968 h 27224"/>
                  <a:gd name="connsiteX11" fmla="*/ 32879 w 34344"/>
                  <a:gd name="connsiteY11" fmla="*/ 27015 h 27224"/>
                  <a:gd name="connsiteX12" fmla="*/ 32879 w 34344"/>
                  <a:gd name="connsiteY12" fmla="*/ 27015 h 27224"/>
                  <a:gd name="connsiteX13" fmla="*/ 419 w 34344"/>
                  <a:gd name="connsiteY13" fmla="*/ 1466 h 27224"/>
                  <a:gd name="connsiteX14" fmla="*/ 32879 w 34344"/>
                  <a:gd name="connsiteY14" fmla="*/ 26387 h 27224"/>
                  <a:gd name="connsiteX15" fmla="*/ 34135 w 34344"/>
                  <a:gd name="connsiteY15" fmla="*/ 25340 h 27224"/>
                  <a:gd name="connsiteX16" fmla="*/ 34135 w 34344"/>
                  <a:gd name="connsiteY16" fmla="*/ 25340 h 27224"/>
                  <a:gd name="connsiteX17" fmla="*/ 6492 w 34344"/>
                  <a:gd name="connsiteY17" fmla="*/ 4607 h 27224"/>
                  <a:gd name="connsiteX18" fmla="*/ 628 w 34344"/>
                  <a:gd name="connsiteY18" fmla="*/ 209 h 27224"/>
                  <a:gd name="connsiteX19" fmla="*/ 209 w 34344"/>
                  <a:gd name="connsiteY19" fmla="*/ 1466 h 2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344" h="27224">
                    <a:moveTo>
                      <a:pt x="33088" y="27224"/>
                    </a:moveTo>
                    <a:lnTo>
                      <a:pt x="32879" y="27224"/>
                    </a:lnTo>
                    <a:cubicBezTo>
                      <a:pt x="32879" y="27224"/>
                      <a:pt x="0" y="1675"/>
                      <a:pt x="0" y="1675"/>
                    </a:cubicBezTo>
                    <a:lnTo>
                      <a:pt x="0" y="1675"/>
                    </a:lnTo>
                    <a:cubicBezTo>
                      <a:pt x="0" y="1675"/>
                      <a:pt x="419" y="0"/>
                      <a:pt x="419" y="0"/>
                    </a:cubicBezTo>
                    <a:lnTo>
                      <a:pt x="419" y="0"/>
                    </a:lnTo>
                    <a:cubicBezTo>
                      <a:pt x="419" y="0"/>
                      <a:pt x="419" y="0"/>
                      <a:pt x="419" y="0"/>
                    </a:cubicBezTo>
                    <a:cubicBezTo>
                      <a:pt x="419" y="0"/>
                      <a:pt x="1256" y="419"/>
                      <a:pt x="6492" y="4607"/>
                    </a:cubicBezTo>
                    <a:cubicBezTo>
                      <a:pt x="13193" y="9843"/>
                      <a:pt x="24292" y="18638"/>
                      <a:pt x="34135" y="25340"/>
                    </a:cubicBezTo>
                    <a:cubicBezTo>
                      <a:pt x="34135" y="25340"/>
                      <a:pt x="34344" y="25340"/>
                      <a:pt x="34344" y="25758"/>
                    </a:cubicBezTo>
                    <a:cubicBezTo>
                      <a:pt x="34344" y="25758"/>
                      <a:pt x="34344" y="25968"/>
                      <a:pt x="33926" y="25968"/>
                    </a:cubicBezTo>
                    <a:cubicBezTo>
                      <a:pt x="33507" y="25968"/>
                      <a:pt x="33088" y="26177"/>
                      <a:pt x="32879" y="27015"/>
                    </a:cubicBezTo>
                    <a:lnTo>
                      <a:pt x="32879" y="27015"/>
                    </a:lnTo>
                    <a:close/>
                    <a:moveTo>
                      <a:pt x="419" y="1466"/>
                    </a:moveTo>
                    <a:lnTo>
                      <a:pt x="32879" y="26387"/>
                    </a:lnTo>
                    <a:cubicBezTo>
                      <a:pt x="32879" y="26387"/>
                      <a:pt x="33716" y="25549"/>
                      <a:pt x="34135" y="25340"/>
                    </a:cubicBezTo>
                    <a:lnTo>
                      <a:pt x="34135" y="25340"/>
                    </a:lnTo>
                    <a:cubicBezTo>
                      <a:pt x="24502" y="18429"/>
                      <a:pt x="13193" y="9843"/>
                      <a:pt x="6492" y="4607"/>
                    </a:cubicBezTo>
                    <a:cubicBezTo>
                      <a:pt x="3770" y="2513"/>
                      <a:pt x="1466" y="628"/>
                      <a:pt x="628" y="209"/>
                    </a:cubicBezTo>
                    <a:lnTo>
                      <a:pt x="209" y="1466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031B8EC6-D4AA-22ED-6A1C-8A1B95531A11}"/>
                  </a:ext>
                </a:extLst>
              </p:cNvPr>
              <p:cNvSpPr/>
              <p:nvPr/>
            </p:nvSpPr>
            <p:spPr>
              <a:xfrm>
                <a:off x="690869" y="601028"/>
                <a:ext cx="7120" cy="9842"/>
              </a:xfrm>
              <a:custGeom>
                <a:avLst/>
                <a:gdLst>
                  <a:gd name="connsiteX0" fmla="*/ 6492 w 7120"/>
                  <a:gd name="connsiteY0" fmla="*/ 3351 h 9842"/>
                  <a:gd name="connsiteX1" fmla="*/ 0 w 7120"/>
                  <a:gd name="connsiteY1" fmla="*/ 0 h 9842"/>
                  <a:gd name="connsiteX2" fmla="*/ 0 w 7120"/>
                  <a:gd name="connsiteY2" fmla="*/ 7120 h 9842"/>
                  <a:gd name="connsiteX3" fmla="*/ 0 w 7120"/>
                  <a:gd name="connsiteY3" fmla="*/ 7330 h 9842"/>
                  <a:gd name="connsiteX4" fmla="*/ 0 w 7120"/>
                  <a:gd name="connsiteY4" fmla="*/ 7539 h 9842"/>
                  <a:gd name="connsiteX5" fmla="*/ 7120 w 7120"/>
                  <a:gd name="connsiteY5" fmla="*/ 9843 h 9842"/>
                  <a:gd name="connsiteX6" fmla="*/ 6492 w 7120"/>
                  <a:gd name="connsiteY6" fmla="*/ 3351 h 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20" h="9842">
                    <a:moveTo>
                      <a:pt x="6492" y="3351"/>
                    </a:moveTo>
                    <a:lnTo>
                      <a:pt x="0" y="0"/>
                    </a:lnTo>
                    <a:lnTo>
                      <a:pt x="0" y="7120"/>
                    </a:lnTo>
                    <a:lnTo>
                      <a:pt x="0" y="7330"/>
                    </a:lnTo>
                    <a:lnTo>
                      <a:pt x="0" y="7539"/>
                    </a:lnTo>
                    <a:lnTo>
                      <a:pt x="7120" y="9843"/>
                    </a:lnTo>
                    <a:lnTo>
                      <a:pt x="6492" y="3351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DC226404-460B-3608-4BE3-E7B69B993F11}"/>
                  </a:ext>
                </a:extLst>
              </p:cNvPr>
              <p:cNvSpPr/>
              <p:nvPr/>
            </p:nvSpPr>
            <p:spPr>
              <a:xfrm>
                <a:off x="690869" y="601028"/>
                <a:ext cx="7538" cy="10261"/>
              </a:xfrm>
              <a:custGeom>
                <a:avLst/>
                <a:gdLst>
                  <a:gd name="connsiteX0" fmla="*/ 7330 w 7538"/>
                  <a:gd name="connsiteY0" fmla="*/ 10052 h 10261"/>
                  <a:gd name="connsiteX1" fmla="*/ 7120 w 7538"/>
                  <a:gd name="connsiteY1" fmla="*/ 10052 h 10261"/>
                  <a:gd name="connsiteX2" fmla="*/ 0 w 7538"/>
                  <a:gd name="connsiteY2" fmla="*/ 7748 h 10261"/>
                  <a:gd name="connsiteX3" fmla="*/ 0 w 7538"/>
                  <a:gd name="connsiteY3" fmla="*/ 7748 h 10261"/>
                  <a:gd name="connsiteX4" fmla="*/ 0 w 7538"/>
                  <a:gd name="connsiteY4" fmla="*/ 7330 h 10261"/>
                  <a:gd name="connsiteX5" fmla="*/ 0 w 7538"/>
                  <a:gd name="connsiteY5" fmla="*/ 0 h 10261"/>
                  <a:gd name="connsiteX6" fmla="*/ 6911 w 7538"/>
                  <a:gd name="connsiteY6" fmla="*/ 3351 h 10261"/>
                  <a:gd name="connsiteX7" fmla="*/ 6911 w 7538"/>
                  <a:gd name="connsiteY7" fmla="*/ 3351 h 10261"/>
                  <a:gd name="connsiteX8" fmla="*/ 7539 w 7538"/>
                  <a:gd name="connsiteY8" fmla="*/ 10261 h 10261"/>
                  <a:gd name="connsiteX9" fmla="*/ 209 w 7538"/>
                  <a:gd name="connsiteY9" fmla="*/ 7330 h 10261"/>
                  <a:gd name="connsiteX10" fmla="*/ 6911 w 7538"/>
                  <a:gd name="connsiteY10" fmla="*/ 9424 h 10261"/>
                  <a:gd name="connsiteX11" fmla="*/ 6283 w 7538"/>
                  <a:gd name="connsiteY11" fmla="*/ 3351 h 10261"/>
                  <a:gd name="connsiteX12" fmla="*/ 209 w 7538"/>
                  <a:gd name="connsiteY12" fmla="*/ 419 h 10261"/>
                  <a:gd name="connsiteX13" fmla="*/ 209 w 7538"/>
                  <a:gd name="connsiteY13" fmla="*/ 7120 h 10261"/>
                  <a:gd name="connsiteX14" fmla="*/ 209 w 7538"/>
                  <a:gd name="connsiteY14" fmla="*/ 7120 h 10261"/>
                  <a:gd name="connsiteX15" fmla="*/ 209 w 7538"/>
                  <a:gd name="connsiteY15" fmla="*/ 7120 h 10261"/>
                  <a:gd name="connsiteX16" fmla="*/ 209 w 7538"/>
                  <a:gd name="connsiteY16" fmla="*/ 7120 h 10261"/>
                  <a:gd name="connsiteX17" fmla="*/ 209 w 7538"/>
                  <a:gd name="connsiteY17" fmla="*/ 7120 h 1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38" h="10261">
                    <a:moveTo>
                      <a:pt x="7330" y="10052"/>
                    </a:moveTo>
                    <a:lnTo>
                      <a:pt x="7120" y="10052"/>
                    </a:lnTo>
                    <a:cubicBezTo>
                      <a:pt x="7120" y="10052"/>
                      <a:pt x="0" y="7748"/>
                      <a:pt x="0" y="7748"/>
                    </a:cubicBezTo>
                    <a:lnTo>
                      <a:pt x="0" y="7748"/>
                    </a:lnTo>
                    <a:cubicBezTo>
                      <a:pt x="0" y="7748"/>
                      <a:pt x="0" y="7330"/>
                      <a:pt x="0" y="7330"/>
                    </a:cubicBezTo>
                    <a:lnTo>
                      <a:pt x="0" y="0"/>
                    </a:lnTo>
                    <a:cubicBezTo>
                      <a:pt x="0" y="0"/>
                      <a:pt x="6911" y="3351"/>
                      <a:pt x="6911" y="3351"/>
                    </a:cubicBezTo>
                    <a:lnTo>
                      <a:pt x="6911" y="3351"/>
                    </a:lnTo>
                    <a:cubicBezTo>
                      <a:pt x="6911" y="3351"/>
                      <a:pt x="7539" y="10261"/>
                      <a:pt x="7539" y="10261"/>
                    </a:cubicBezTo>
                    <a:close/>
                    <a:moveTo>
                      <a:pt x="209" y="7330"/>
                    </a:moveTo>
                    <a:lnTo>
                      <a:pt x="6911" y="9424"/>
                    </a:lnTo>
                    <a:lnTo>
                      <a:pt x="6283" y="3351"/>
                    </a:lnTo>
                    <a:lnTo>
                      <a:pt x="209" y="419"/>
                    </a:lnTo>
                    <a:lnTo>
                      <a:pt x="209" y="7120"/>
                    </a:lnTo>
                    <a:cubicBezTo>
                      <a:pt x="209" y="7120"/>
                      <a:pt x="209" y="7120"/>
                      <a:pt x="209" y="7120"/>
                    </a:cubicBezTo>
                    <a:lnTo>
                      <a:pt x="209" y="7120"/>
                    </a:lnTo>
                    <a:cubicBezTo>
                      <a:pt x="209" y="7120"/>
                      <a:pt x="209" y="7120"/>
                      <a:pt x="209" y="7120"/>
                    </a:cubicBezTo>
                    <a:lnTo>
                      <a:pt x="209" y="7120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D1D4314C-D739-C226-1EF4-B10A7BE59961}"/>
                  </a:ext>
                </a:extLst>
              </p:cNvPr>
              <p:cNvSpPr/>
              <p:nvPr/>
            </p:nvSpPr>
            <p:spPr>
              <a:xfrm>
                <a:off x="691287" y="601238"/>
                <a:ext cx="6491" cy="9423"/>
              </a:xfrm>
              <a:custGeom>
                <a:avLst/>
                <a:gdLst>
                  <a:gd name="connsiteX0" fmla="*/ 6492 w 6491"/>
                  <a:gd name="connsiteY0" fmla="*/ 9424 h 9423"/>
                  <a:gd name="connsiteX1" fmla="*/ 5864 w 6491"/>
                  <a:gd name="connsiteY1" fmla="*/ 3141 h 9423"/>
                  <a:gd name="connsiteX2" fmla="*/ 0 w 6491"/>
                  <a:gd name="connsiteY2" fmla="*/ 0 h 9423"/>
                  <a:gd name="connsiteX3" fmla="*/ 0 w 6491"/>
                  <a:gd name="connsiteY3" fmla="*/ 6701 h 9423"/>
                  <a:gd name="connsiteX4" fmla="*/ 6492 w 6491"/>
                  <a:gd name="connsiteY4" fmla="*/ 9424 h 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1" h="9423">
                    <a:moveTo>
                      <a:pt x="6492" y="9424"/>
                    </a:moveTo>
                    <a:lnTo>
                      <a:pt x="5864" y="3141"/>
                    </a:lnTo>
                    <a:lnTo>
                      <a:pt x="0" y="0"/>
                    </a:lnTo>
                    <a:lnTo>
                      <a:pt x="0" y="6701"/>
                    </a:lnTo>
                    <a:cubicBezTo>
                      <a:pt x="0" y="6701"/>
                      <a:pt x="6492" y="8586"/>
                      <a:pt x="6492" y="9424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9858FCC6-D716-9E2C-1349-3EF958AD8298}"/>
                  </a:ext>
                </a:extLst>
              </p:cNvPr>
              <p:cNvSpPr/>
              <p:nvPr/>
            </p:nvSpPr>
            <p:spPr>
              <a:xfrm>
                <a:off x="691078" y="600819"/>
                <a:ext cx="6491" cy="9842"/>
              </a:xfrm>
              <a:custGeom>
                <a:avLst/>
                <a:gdLst>
                  <a:gd name="connsiteX0" fmla="*/ 6492 w 6491"/>
                  <a:gd name="connsiteY0" fmla="*/ 9843 h 9842"/>
                  <a:gd name="connsiteX1" fmla="*/ 3141 w 6491"/>
                  <a:gd name="connsiteY1" fmla="*/ 8586 h 9842"/>
                  <a:gd name="connsiteX2" fmla="*/ 0 w 6491"/>
                  <a:gd name="connsiteY2" fmla="*/ 7120 h 9842"/>
                  <a:gd name="connsiteX3" fmla="*/ 0 w 6491"/>
                  <a:gd name="connsiteY3" fmla="*/ 0 h 9842"/>
                  <a:gd name="connsiteX4" fmla="*/ 0 w 6491"/>
                  <a:gd name="connsiteY4" fmla="*/ 0 h 9842"/>
                  <a:gd name="connsiteX5" fmla="*/ 5864 w 6491"/>
                  <a:gd name="connsiteY5" fmla="*/ 3141 h 9842"/>
                  <a:gd name="connsiteX6" fmla="*/ 5864 w 6491"/>
                  <a:gd name="connsiteY6" fmla="*/ 3141 h 9842"/>
                  <a:gd name="connsiteX7" fmla="*/ 6492 w 6491"/>
                  <a:gd name="connsiteY7" fmla="*/ 9424 h 9842"/>
                  <a:gd name="connsiteX8" fmla="*/ 6492 w 6491"/>
                  <a:gd name="connsiteY8" fmla="*/ 9424 h 9842"/>
                  <a:gd name="connsiteX9" fmla="*/ 6073 w 6491"/>
                  <a:gd name="connsiteY9" fmla="*/ 9424 h 9842"/>
                  <a:gd name="connsiteX10" fmla="*/ 419 w 6491"/>
                  <a:gd name="connsiteY10" fmla="*/ 628 h 9842"/>
                  <a:gd name="connsiteX11" fmla="*/ 419 w 6491"/>
                  <a:gd name="connsiteY11" fmla="*/ 6911 h 9842"/>
                  <a:gd name="connsiteX12" fmla="*/ 3351 w 6491"/>
                  <a:gd name="connsiteY12" fmla="*/ 7958 h 9842"/>
                  <a:gd name="connsiteX13" fmla="*/ 6492 w 6491"/>
                  <a:gd name="connsiteY13" fmla="*/ 9005 h 9842"/>
                  <a:gd name="connsiteX14" fmla="*/ 5864 w 6491"/>
                  <a:gd name="connsiteY14" fmla="*/ 3351 h 9842"/>
                  <a:gd name="connsiteX15" fmla="*/ 419 w 6491"/>
                  <a:gd name="connsiteY15" fmla="*/ 419 h 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91" h="9842">
                    <a:moveTo>
                      <a:pt x="6492" y="9843"/>
                    </a:moveTo>
                    <a:cubicBezTo>
                      <a:pt x="6492" y="9843"/>
                      <a:pt x="4398" y="9005"/>
                      <a:pt x="3141" y="8586"/>
                    </a:cubicBezTo>
                    <a:cubicBezTo>
                      <a:pt x="838" y="7958"/>
                      <a:pt x="0" y="7539"/>
                      <a:pt x="0" y="712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5864" y="3141"/>
                    </a:lnTo>
                    <a:lnTo>
                      <a:pt x="5864" y="3141"/>
                    </a:lnTo>
                    <a:cubicBezTo>
                      <a:pt x="5864" y="3141"/>
                      <a:pt x="6492" y="9424"/>
                      <a:pt x="6492" y="9424"/>
                    </a:cubicBezTo>
                    <a:lnTo>
                      <a:pt x="6492" y="9424"/>
                    </a:lnTo>
                    <a:cubicBezTo>
                      <a:pt x="6492" y="9424"/>
                      <a:pt x="6073" y="9424"/>
                      <a:pt x="6073" y="9424"/>
                    </a:cubicBezTo>
                    <a:close/>
                    <a:moveTo>
                      <a:pt x="419" y="628"/>
                    </a:moveTo>
                    <a:lnTo>
                      <a:pt x="419" y="6911"/>
                    </a:lnTo>
                    <a:cubicBezTo>
                      <a:pt x="419" y="6911"/>
                      <a:pt x="2304" y="7748"/>
                      <a:pt x="3351" y="7958"/>
                    </a:cubicBezTo>
                    <a:cubicBezTo>
                      <a:pt x="4817" y="8377"/>
                      <a:pt x="5864" y="8796"/>
                      <a:pt x="6492" y="9005"/>
                    </a:cubicBezTo>
                    <a:lnTo>
                      <a:pt x="5864" y="3351"/>
                    </a:lnTo>
                    <a:lnTo>
                      <a:pt x="419" y="419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580C0711-CA44-E0F1-A71C-1C13D8EF9F85}"/>
                  </a:ext>
                </a:extLst>
              </p:cNvPr>
              <p:cNvSpPr/>
              <p:nvPr/>
            </p:nvSpPr>
            <p:spPr>
              <a:xfrm>
                <a:off x="691287" y="601657"/>
                <a:ext cx="6491" cy="9004"/>
              </a:xfrm>
              <a:custGeom>
                <a:avLst/>
                <a:gdLst>
                  <a:gd name="connsiteX0" fmla="*/ 6492 w 6491"/>
                  <a:gd name="connsiteY0" fmla="*/ 9005 h 9004"/>
                  <a:gd name="connsiteX1" fmla="*/ 0 w 6491"/>
                  <a:gd name="connsiteY1" fmla="*/ 0 h 9004"/>
                  <a:gd name="connsiteX2" fmla="*/ 0 w 6491"/>
                  <a:gd name="connsiteY2" fmla="*/ 6701 h 9004"/>
                  <a:gd name="connsiteX3" fmla="*/ 6492 w 6491"/>
                  <a:gd name="connsiteY3" fmla="*/ 9005 h 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1" h="9004">
                    <a:moveTo>
                      <a:pt x="6492" y="9005"/>
                    </a:moveTo>
                    <a:lnTo>
                      <a:pt x="0" y="0"/>
                    </a:lnTo>
                    <a:lnTo>
                      <a:pt x="0" y="6701"/>
                    </a:lnTo>
                    <a:cubicBezTo>
                      <a:pt x="0" y="6701"/>
                      <a:pt x="6073" y="8377"/>
                      <a:pt x="6492" y="9005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813C2AB7-D21E-4262-2D04-F808073659AE}"/>
                  </a:ext>
                </a:extLst>
              </p:cNvPr>
              <p:cNvSpPr/>
              <p:nvPr/>
            </p:nvSpPr>
            <p:spPr>
              <a:xfrm>
                <a:off x="691287" y="601657"/>
                <a:ext cx="6701" cy="9004"/>
              </a:xfrm>
              <a:custGeom>
                <a:avLst/>
                <a:gdLst>
                  <a:gd name="connsiteX0" fmla="*/ 6283 w 6701"/>
                  <a:gd name="connsiteY0" fmla="*/ 9005 h 9004"/>
                  <a:gd name="connsiteX1" fmla="*/ 6283 w 6701"/>
                  <a:gd name="connsiteY1" fmla="*/ 9005 h 9004"/>
                  <a:gd name="connsiteX2" fmla="*/ 3560 w 6701"/>
                  <a:gd name="connsiteY2" fmla="*/ 8167 h 9004"/>
                  <a:gd name="connsiteX3" fmla="*/ 0 w 6701"/>
                  <a:gd name="connsiteY3" fmla="*/ 6701 h 9004"/>
                  <a:gd name="connsiteX4" fmla="*/ 0 w 6701"/>
                  <a:gd name="connsiteY4" fmla="*/ 0 h 9004"/>
                  <a:gd name="connsiteX5" fmla="*/ 209 w 6701"/>
                  <a:gd name="connsiteY5" fmla="*/ 0 h 9004"/>
                  <a:gd name="connsiteX6" fmla="*/ 6701 w 6701"/>
                  <a:gd name="connsiteY6" fmla="*/ 9005 h 9004"/>
                  <a:gd name="connsiteX7" fmla="*/ 6492 w 6701"/>
                  <a:gd name="connsiteY7" fmla="*/ 9005 h 9004"/>
                  <a:gd name="connsiteX8" fmla="*/ 209 w 6701"/>
                  <a:gd name="connsiteY8" fmla="*/ 419 h 9004"/>
                  <a:gd name="connsiteX9" fmla="*/ 209 w 6701"/>
                  <a:gd name="connsiteY9" fmla="*/ 6492 h 9004"/>
                  <a:gd name="connsiteX10" fmla="*/ 3560 w 6701"/>
                  <a:gd name="connsiteY10" fmla="*/ 7539 h 9004"/>
                  <a:gd name="connsiteX11" fmla="*/ 5864 w 6701"/>
                  <a:gd name="connsiteY11" fmla="*/ 8167 h 9004"/>
                  <a:gd name="connsiteX12" fmla="*/ 209 w 6701"/>
                  <a:gd name="connsiteY12" fmla="*/ 209 h 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01" h="9004">
                    <a:moveTo>
                      <a:pt x="6283" y="9005"/>
                    </a:moveTo>
                    <a:lnTo>
                      <a:pt x="6283" y="9005"/>
                    </a:lnTo>
                    <a:cubicBezTo>
                      <a:pt x="6283" y="9005"/>
                      <a:pt x="4607" y="8377"/>
                      <a:pt x="3560" y="8167"/>
                    </a:cubicBezTo>
                    <a:cubicBezTo>
                      <a:pt x="1047" y="7539"/>
                      <a:pt x="0" y="7120"/>
                      <a:pt x="0" y="6701"/>
                    </a:cubicBezTo>
                    <a:lnTo>
                      <a:pt x="0" y="0"/>
                    </a:lnTo>
                    <a:cubicBezTo>
                      <a:pt x="0" y="0"/>
                      <a:pt x="209" y="0"/>
                      <a:pt x="209" y="0"/>
                    </a:cubicBezTo>
                    <a:lnTo>
                      <a:pt x="6701" y="9005"/>
                    </a:lnTo>
                    <a:lnTo>
                      <a:pt x="6492" y="9005"/>
                    </a:lnTo>
                    <a:close/>
                    <a:moveTo>
                      <a:pt x="209" y="419"/>
                    </a:moveTo>
                    <a:lnTo>
                      <a:pt x="209" y="6492"/>
                    </a:lnTo>
                    <a:cubicBezTo>
                      <a:pt x="209" y="6492"/>
                      <a:pt x="2513" y="7330"/>
                      <a:pt x="3560" y="7539"/>
                    </a:cubicBezTo>
                    <a:cubicBezTo>
                      <a:pt x="4607" y="7748"/>
                      <a:pt x="5235" y="7958"/>
                      <a:pt x="5864" y="8167"/>
                    </a:cubicBezTo>
                    <a:lnTo>
                      <a:pt x="209" y="209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18F7D576-75A4-3479-CC1B-52A84DB70C56}"/>
                  </a:ext>
                </a:extLst>
              </p:cNvPr>
              <p:cNvSpPr/>
              <p:nvPr/>
            </p:nvSpPr>
            <p:spPr>
              <a:xfrm>
                <a:off x="695895" y="607939"/>
                <a:ext cx="3769" cy="3769"/>
              </a:xfrm>
              <a:custGeom>
                <a:avLst/>
                <a:gdLst>
                  <a:gd name="connsiteX0" fmla="*/ 1885 w 3769"/>
                  <a:gd name="connsiteY0" fmla="*/ 0 h 3769"/>
                  <a:gd name="connsiteX1" fmla="*/ 3770 w 3769"/>
                  <a:gd name="connsiteY1" fmla="*/ 1885 h 3769"/>
                  <a:gd name="connsiteX2" fmla="*/ 1885 w 3769"/>
                  <a:gd name="connsiteY2" fmla="*/ 3769 h 3769"/>
                  <a:gd name="connsiteX3" fmla="*/ 0 w 3769"/>
                  <a:gd name="connsiteY3" fmla="*/ 1885 h 3769"/>
                  <a:gd name="connsiteX4" fmla="*/ 1885 w 3769"/>
                  <a:gd name="connsiteY4" fmla="*/ 0 h 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9" h="3769">
                    <a:moveTo>
                      <a:pt x="1885" y="0"/>
                    </a:moveTo>
                    <a:cubicBezTo>
                      <a:pt x="2932" y="0"/>
                      <a:pt x="3770" y="838"/>
                      <a:pt x="3770" y="1885"/>
                    </a:cubicBezTo>
                    <a:cubicBezTo>
                      <a:pt x="3770" y="2932"/>
                      <a:pt x="2932" y="3769"/>
                      <a:pt x="1885" y="3769"/>
                    </a:cubicBezTo>
                    <a:cubicBezTo>
                      <a:pt x="838" y="3769"/>
                      <a:pt x="0" y="2932"/>
                      <a:pt x="0" y="1885"/>
                    </a:cubicBezTo>
                    <a:cubicBezTo>
                      <a:pt x="0" y="838"/>
                      <a:pt x="838" y="0"/>
                      <a:pt x="1885" y="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DF1CCA49-4DE9-7081-9FD7-D625F4D67BD8}"/>
                  </a:ext>
                </a:extLst>
              </p:cNvPr>
              <p:cNvSpPr/>
              <p:nvPr/>
            </p:nvSpPr>
            <p:spPr>
              <a:xfrm>
                <a:off x="695685" y="607939"/>
                <a:ext cx="4188" cy="4188"/>
              </a:xfrm>
              <a:custGeom>
                <a:avLst/>
                <a:gdLst>
                  <a:gd name="connsiteX0" fmla="*/ 2094 w 4188"/>
                  <a:gd name="connsiteY0" fmla="*/ 4188 h 4188"/>
                  <a:gd name="connsiteX1" fmla="*/ 0 w 4188"/>
                  <a:gd name="connsiteY1" fmla="*/ 2094 h 4188"/>
                  <a:gd name="connsiteX2" fmla="*/ 2094 w 4188"/>
                  <a:gd name="connsiteY2" fmla="*/ 0 h 4188"/>
                  <a:gd name="connsiteX3" fmla="*/ 4188 w 4188"/>
                  <a:gd name="connsiteY3" fmla="*/ 2094 h 4188"/>
                  <a:gd name="connsiteX4" fmla="*/ 2094 w 4188"/>
                  <a:gd name="connsiteY4" fmla="*/ 4188 h 4188"/>
                  <a:gd name="connsiteX5" fmla="*/ 2094 w 4188"/>
                  <a:gd name="connsiteY5" fmla="*/ 209 h 4188"/>
                  <a:gd name="connsiteX6" fmla="*/ 209 w 4188"/>
                  <a:gd name="connsiteY6" fmla="*/ 2094 h 4188"/>
                  <a:gd name="connsiteX7" fmla="*/ 2094 w 4188"/>
                  <a:gd name="connsiteY7" fmla="*/ 3979 h 4188"/>
                  <a:gd name="connsiteX8" fmla="*/ 3979 w 4188"/>
                  <a:gd name="connsiteY8" fmla="*/ 2094 h 4188"/>
                  <a:gd name="connsiteX9" fmla="*/ 2094 w 4188"/>
                  <a:gd name="connsiteY9" fmla="*/ 209 h 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88" h="4188">
                    <a:moveTo>
                      <a:pt x="2094" y="4188"/>
                    </a:moveTo>
                    <a:cubicBezTo>
                      <a:pt x="1047" y="4188"/>
                      <a:pt x="0" y="3351"/>
                      <a:pt x="0" y="2094"/>
                    </a:cubicBezTo>
                    <a:cubicBezTo>
                      <a:pt x="0" y="838"/>
                      <a:pt x="838" y="0"/>
                      <a:pt x="2094" y="0"/>
                    </a:cubicBezTo>
                    <a:cubicBezTo>
                      <a:pt x="3351" y="0"/>
                      <a:pt x="4188" y="838"/>
                      <a:pt x="4188" y="2094"/>
                    </a:cubicBezTo>
                    <a:cubicBezTo>
                      <a:pt x="4188" y="3351"/>
                      <a:pt x="3351" y="4188"/>
                      <a:pt x="2094" y="4188"/>
                    </a:cubicBezTo>
                    <a:moveTo>
                      <a:pt x="2094" y="209"/>
                    </a:moveTo>
                    <a:cubicBezTo>
                      <a:pt x="2094" y="209"/>
                      <a:pt x="209" y="1047"/>
                      <a:pt x="209" y="2094"/>
                    </a:cubicBezTo>
                    <a:cubicBezTo>
                      <a:pt x="209" y="3141"/>
                      <a:pt x="1047" y="3979"/>
                      <a:pt x="2094" y="3979"/>
                    </a:cubicBezTo>
                    <a:cubicBezTo>
                      <a:pt x="3141" y="3979"/>
                      <a:pt x="3979" y="3141"/>
                      <a:pt x="3979" y="2094"/>
                    </a:cubicBezTo>
                    <a:cubicBezTo>
                      <a:pt x="3979" y="1047"/>
                      <a:pt x="3141" y="209"/>
                      <a:pt x="2094" y="20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234B7EF9-703B-0CD3-808F-603745347CCF}"/>
                  </a:ext>
                </a:extLst>
              </p:cNvPr>
              <p:cNvSpPr/>
              <p:nvPr/>
            </p:nvSpPr>
            <p:spPr>
              <a:xfrm>
                <a:off x="696313" y="608567"/>
                <a:ext cx="2931" cy="2931"/>
              </a:xfrm>
              <a:custGeom>
                <a:avLst/>
                <a:gdLst>
                  <a:gd name="connsiteX0" fmla="*/ 1466 w 2931"/>
                  <a:gd name="connsiteY0" fmla="*/ 0 h 2931"/>
                  <a:gd name="connsiteX1" fmla="*/ 2932 w 2931"/>
                  <a:gd name="connsiteY1" fmla="*/ 1466 h 2931"/>
                  <a:gd name="connsiteX2" fmla="*/ 1466 w 2931"/>
                  <a:gd name="connsiteY2" fmla="*/ 2932 h 2931"/>
                  <a:gd name="connsiteX3" fmla="*/ 0 w 2931"/>
                  <a:gd name="connsiteY3" fmla="*/ 1466 h 2931"/>
                  <a:gd name="connsiteX4" fmla="*/ 1466 w 2931"/>
                  <a:gd name="connsiteY4" fmla="*/ 0 h 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1" h="2931">
                    <a:moveTo>
                      <a:pt x="1466" y="0"/>
                    </a:moveTo>
                    <a:cubicBezTo>
                      <a:pt x="1466" y="0"/>
                      <a:pt x="2932" y="628"/>
                      <a:pt x="2932" y="1466"/>
                    </a:cubicBezTo>
                    <a:cubicBezTo>
                      <a:pt x="2932" y="2304"/>
                      <a:pt x="2304" y="2932"/>
                      <a:pt x="1466" y="2932"/>
                    </a:cubicBezTo>
                    <a:cubicBezTo>
                      <a:pt x="628" y="2932"/>
                      <a:pt x="0" y="2304"/>
                      <a:pt x="0" y="1466"/>
                    </a:cubicBezTo>
                    <a:cubicBezTo>
                      <a:pt x="0" y="628"/>
                      <a:pt x="628" y="0"/>
                      <a:pt x="1466" y="0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8DA9E089-510E-D79F-7B8E-8515855FFE23}"/>
                  </a:ext>
                </a:extLst>
              </p:cNvPr>
              <p:cNvSpPr/>
              <p:nvPr/>
            </p:nvSpPr>
            <p:spPr>
              <a:xfrm>
                <a:off x="696313" y="608567"/>
                <a:ext cx="2931" cy="2931"/>
              </a:xfrm>
              <a:custGeom>
                <a:avLst/>
                <a:gdLst>
                  <a:gd name="connsiteX0" fmla="*/ 1466 w 2931"/>
                  <a:gd name="connsiteY0" fmla="*/ 2932 h 2931"/>
                  <a:gd name="connsiteX1" fmla="*/ 0 w 2931"/>
                  <a:gd name="connsiteY1" fmla="*/ 1466 h 2931"/>
                  <a:gd name="connsiteX2" fmla="*/ 1466 w 2931"/>
                  <a:gd name="connsiteY2" fmla="*/ 0 h 2931"/>
                  <a:gd name="connsiteX3" fmla="*/ 2932 w 2931"/>
                  <a:gd name="connsiteY3" fmla="*/ 1466 h 2931"/>
                  <a:gd name="connsiteX4" fmla="*/ 1466 w 2931"/>
                  <a:gd name="connsiteY4" fmla="*/ 2932 h 2931"/>
                  <a:gd name="connsiteX5" fmla="*/ 1466 w 2931"/>
                  <a:gd name="connsiteY5" fmla="*/ 209 h 2931"/>
                  <a:gd name="connsiteX6" fmla="*/ 209 w 2931"/>
                  <a:gd name="connsiteY6" fmla="*/ 1466 h 2931"/>
                  <a:gd name="connsiteX7" fmla="*/ 1466 w 2931"/>
                  <a:gd name="connsiteY7" fmla="*/ 2722 h 2931"/>
                  <a:gd name="connsiteX8" fmla="*/ 2722 w 2931"/>
                  <a:gd name="connsiteY8" fmla="*/ 1466 h 2931"/>
                  <a:gd name="connsiteX9" fmla="*/ 1466 w 2931"/>
                  <a:gd name="connsiteY9" fmla="*/ 209 h 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1" h="2931">
                    <a:moveTo>
                      <a:pt x="1466" y="2932"/>
                    </a:moveTo>
                    <a:cubicBezTo>
                      <a:pt x="1466" y="2932"/>
                      <a:pt x="0" y="2304"/>
                      <a:pt x="0" y="1466"/>
                    </a:cubicBezTo>
                    <a:cubicBezTo>
                      <a:pt x="0" y="628"/>
                      <a:pt x="628" y="0"/>
                      <a:pt x="1466" y="0"/>
                    </a:cubicBezTo>
                    <a:cubicBezTo>
                      <a:pt x="2304" y="0"/>
                      <a:pt x="2932" y="628"/>
                      <a:pt x="2932" y="1466"/>
                    </a:cubicBezTo>
                    <a:cubicBezTo>
                      <a:pt x="2932" y="2304"/>
                      <a:pt x="2304" y="2932"/>
                      <a:pt x="1466" y="2932"/>
                    </a:cubicBezTo>
                    <a:moveTo>
                      <a:pt x="1466" y="209"/>
                    </a:moveTo>
                    <a:cubicBezTo>
                      <a:pt x="1466" y="209"/>
                      <a:pt x="209" y="838"/>
                      <a:pt x="209" y="1466"/>
                    </a:cubicBezTo>
                    <a:cubicBezTo>
                      <a:pt x="209" y="2094"/>
                      <a:pt x="838" y="2722"/>
                      <a:pt x="1466" y="2722"/>
                    </a:cubicBezTo>
                    <a:cubicBezTo>
                      <a:pt x="2094" y="2722"/>
                      <a:pt x="2722" y="2094"/>
                      <a:pt x="2722" y="1466"/>
                    </a:cubicBezTo>
                    <a:cubicBezTo>
                      <a:pt x="2722" y="838"/>
                      <a:pt x="2094" y="209"/>
                      <a:pt x="1466" y="20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C30ACE40-5C97-B2E0-2D10-B460BA974926}"/>
                  </a:ext>
                </a:extLst>
              </p:cNvPr>
              <p:cNvSpPr/>
              <p:nvPr/>
            </p:nvSpPr>
            <p:spPr>
              <a:xfrm>
                <a:off x="701130" y="723747"/>
                <a:ext cx="83823" cy="96765"/>
              </a:xfrm>
              <a:custGeom>
                <a:avLst/>
                <a:gdLst>
                  <a:gd name="connsiteX0" fmla="*/ 209 w 83823"/>
                  <a:gd name="connsiteY0" fmla="*/ 0 h 96765"/>
                  <a:gd name="connsiteX1" fmla="*/ 13822 w 83823"/>
                  <a:gd name="connsiteY1" fmla="*/ 8796 h 96765"/>
                  <a:gd name="connsiteX2" fmla="*/ 21361 w 83823"/>
                  <a:gd name="connsiteY2" fmla="*/ 15916 h 96765"/>
                  <a:gd name="connsiteX3" fmla="*/ 34763 w 83823"/>
                  <a:gd name="connsiteY3" fmla="*/ 23664 h 96765"/>
                  <a:gd name="connsiteX4" fmla="*/ 49004 w 83823"/>
                  <a:gd name="connsiteY4" fmla="*/ 30994 h 96765"/>
                  <a:gd name="connsiteX5" fmla="*/ 65548 w 83823"/>
                  <a:gd name="connsiteY5" fmla="*/ 39161 h 96765"/>
                  <a:gd name="connsiteX6" fmla="*/ 83767 w 83823"/>
                  <a:gd name="connsiteY6" fmla="*/ 64501 h 96765"/>
                  <a:gd name="connsiteX7" fmla="*/ 81463 w 83823"/>
                  <a:gd name="connsiteY7" fmla="*/ 87746 h 96765"/>
                  <a:gd name="connsiteX8" fmla="*/ 55286 w 83823"/>
                  <a:gd name="connsiteY8" fmla="*/ 96751 h 96765"/>
                  <a:gd name="connsiteX9" fmla="*/ 35810 w 83823"/>
                  <a:gd name="connsiteY9" fmla="*/ 90678 h 96765"/>
                  <a:gd name="connsiteX10" fmla="*/ 23455 w 83823"/>
                  <a:gd name="connsiteY10" fmla="*/ 89840 h 96765"/>
                  <a:gd name="connsiteX11" fmla="*/ 10052 w 83823"/>
                  <a:gd name="connsiteY11" fmla="*/ 85233 h 96765"/>
                  <a:gd name="connsiteX12" fmla="*/ 1047 w 83823"/>
                  <a:gd name="connsiteY12" fmla="*/ 76019 h 96765"/>
                  <a:gd name="connsiteX13" fmla="*/ 0 w 83823"/>
                  <a:gd name="connsiteY13" fmla="*/ 0 h 9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823" h="96765">
                    <a:moveTo>
                      <a:pt x="209" y="0"/>
                    </a:moveTo>
                    <a:cubicBezTo>
                      <a:pt x="4607" y="3979"/>
                      <a:pt x="12984" y="1675"/>
                      <a:pt x="13822" y="8796"/>
                    </a:cubicBezTo>
                    <a:cubicBezTo>
                      <a:pt x="14450" y="12774"/>
                      <a:pt x="19895" y="12565"/>
                      <a:pt x="21361" y="15916"/>
                    </a:cubicBezTo>
                    <a:cubicBezTo>
                      <a:pt x="25549" y="24292"/>
                      <a:pt x="32460" y="20732"/>
                      <a:pt x="34763" y="23664"/>
                    </a:cubicBezTo>
                    <a:cubicBezTo>
                      <a:pt x="38114" y="28062"/>
                      <a:pt x="44187" y="32041"/>
                      <a:pt x="49004" y="30994"/>
                    </a:cubicBezTo>
                    <a:cubicBezTo>
                      <a:pt x="54449" y="29737"/>
                      <a:pt x="60312" y="35601"/>
                      <a:pt x="65548" y="39161"/>
                    </a:cubicBezTo>
                    <a:cubicBezTo>
                      <a:pt x="74972" y="45444"/>
                      <a:pt x="83767" y="42721"/>
                      <a:pt x="83767" y="64501"/>
                    </a:cubicBezTo>
                    <a:cubicBezTo>
                      <a:pt x="83767" y="73087"/>
                      <a:pt x="84395" y="83767"/>
                      <a:pt x="81463" y="87746"/>
                    </a:cubicBezTo>
                    <a:cubicBezTo>
                      <a:pt x="76019" y="95494"/>
                      <a:pt x="65757" y="94447"/>
                      <a:pt x="55286" y="96751"/>
                    </a:cubicBezTo>
                    <a:cubicBezTo>
                      <a:pt x="53402" y="97170"/>
                      <a:pt x="44187" y="88165"/>
                      <a:pt x="35810" y="90678"/>
                    </a:cubicBezTo>
                    <a:cubicBezTo>
                      <a:pt x="32041" y="91725"/>
                      <a:pt x="27853" y="89003"/>
                      <a:pt x="23455" y="89840"/>
                    </a:cubicBezTo>
                    <a:cubicBezTo>
                      <a:pt x="18010" y="90887"/>
                      <a:pt x="12356" y="90468"/>
                      <a:pt x="10052" y="85233"/>
                    </a:cubicBezTo>
                    <a:cubicBezTo>
                      <a:pt x="7120" y="79160"/>
                      <a:pt x="1047" y="78532"/>
                      <a:pt x="1047" y="76019"/>
                    </a:cubicBezTo>
                    <a:cubicBezTo>
                      <a:pt x="1047" y="59056"/>
                      <a:pt x="0" y="15916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31D32C1E-B0B9-34C4-DE95-88447A76CF72}"/>
                  </a:ext>
                </a:extLst>
              </p:cNvPr>
              <p:cNvSpPr/>
              <p:nvPr/>
            </p:nvSpPr>
            <p:spPr>
              <a:xfrm>
                <a:off x="701130" y="723328"/>
                <a:ext cx="84185" cy="98007"/>
              </a:xfrm>
              <a:custGeom>
                <a:avLst/>
                <a:gdLst>
                  <a:gd name="connsiteX0" fmla="*/ 55496 w 84185"/>
                  <a:gd name="connsiteY0" fmla="*/ 97379 h 98007"/>
                  <a:gd name="connsiteX1" fmla="*/ 51726 w 84185"/>
                  <a:gd name="connsiteY1" fmla="*/ 95494 h 98007"/>
                  <a:gd name="connsiteX2" fmla="*/ 36020 w 84185"/>
                  <a:gd name="connsiteY2" fmla="*/ 91097 h 98007"/>
                  <a:gd name="connsiteX3" fmla="*/ 29947 w 84185"/>
                  <a:gd name="connsiteY3" fmla="*/ 90887 h 98007"/>
                  <a:gd name="connsiteX4" fmla="*/ 23664 w 84185"/>
                  <a:gd name="connsiteY4" fmla="*/ 90468 h 98007"/>
                  <a:gd name="connsiteX5" fmla="*/ 10052 w 84185"/>
                  <a:gd name="connsiteY5" fmla="*/ 85652 h 98007"/>
                  <a:gd name="connsiteX6" fmla="*/ 3770 w 84185"/>
                  <a:gd name="connsiteY6" fmla="*/ 79369 h 98007"/>
                  <a:gd name="connsiteX7" fmla="*/ 1047 w 84185"/>
                  <a:gd name="connsiteY7" fmla="*/ 76437 h 98007"/>
                  <a:gd name="connsiteX8" fmla="*/ 419 w 84185"/>
                  <a:gd name="connsiteY8" fmla="*/ 32250 h 98007"/>
                  <a:gd name="connsiteX9" fmla="*/ 0 w 84185"/>
                  <a:gd name="connsiteY9" fmla="*/ 628 h 98007"/>
                  <a:gd name="connsiteX10" fmla="*/ 0 w 84185"/>
                  <a:gd name="connsiteY10" fmla="*/ 209 h 98007"/>
                  <a:gd name="connsiteX11" fmla="*/ 419 w 84185"/>
                  <a:gd name="connsiteY11" fmla="*/ 209 h 98007"/>
                  <a:gd name="connsiteX12" fmla="*/ 6492 w 84185"/>
                  <a:gd name="connsiteY12" fmla="*/ 3141 h 98007"/>
                  <a:gd name="connsiteX13" fmla="*/ 14031 w 84185"/>
                  <a:gd name="connsiteY13" fmla="*/ 9424 h 98007"/>
                  <a:gd name="connsiteX14" fmla="*/ 17801 w 84185"/>
                  <a:gd name="connsiteY14" fmla="*/ 13403 h 98007"/>
                  <a:gd name="connsiteX15" fmla="*/ 21570 w 84185"/>
                  <a:gd name="connsiteY15" fmla="*/ 16544 h 98007"/>
                  <a:gd name="connsiteX16" fmla="*/ 30784 w 84185"/>
                  <a:gd name="connsiteY16" fmla="*/ 22617 h 98007"/>
                  <a:gd name="connsiteX17" fmla="*/ 34763 w 84185"/>
                  <a:gd name="connsiteY17" fmla="*/ 24083 h 98007"/>
                  <a:gd name="connsiteX18" fmla="*/ 47328 w 84185"/>
                  <a:gd name="connsiteY18" fmla="*/ 31622 h 98007"/>
                  <a:gd name="connsiteX19" fmla="*/ 49004 w 84185"/>
                  <a:gd name="connsiteY19" fmla="*/ 31622 h 98007"/>
                  <a:gd name="connsiteX20" fmla="*/ 62197 w 84185"/>
                  <a:gd name="connsiteY20" fmla="*/ 37276 h 98007"/>
                  <a:gd name="connsiteX21" fmla="*/ 65757 w 84185"/>
                  <a:gd name="connsiteY21" fmla="*/ 39789 h 98007"/>
                  <a:gd name="connsiteX22" fmla="*/ 72040 w 84185"/>
                  <a:gd name="connsiteY22" fmla="*/ 43140 h 98007"/>
                  <a:gd name="connsiteX23" fmla="*/ 84186 w 84185"/>
                  <a:gd name="connsiteY23" fmla="*/ 65338 h 98007"/>
                  <a:gd name="connsiteX24" fmla="*/ 84186 w 84185"/>
                  <a:gd name="connsiteY24" fmla="*/ 69108 h 98007"/>
                  <a:gd name="connsiteX25" fmla="*/ 81882 w 84185"/>
                  <a:gd name="connsiteY25" fmla="*/ 88793 h 98007"/>
                  <a:gd name="connsiteX26" fmla="*/ 63663 w 84185"/>
                  <a:gd name="connsiteY26" fmla="*/ 96542 h 98007"/>
                  <a:gd name="connsiteX27" fmla="*/ 55496 w 84185"/>
                  <a:gd name="connsiteY27" fmla="*/ 98007 h 98007"/>
                  <a:gd name="connsiteX28" fmla="*/ 55496 w 84185"/>
                  <a:gd name="connsiteY28" fmla="*/ 98007 h 98007"/>
                  <a:gd name="connsiteX29" fmla="*/ 39161 w 84185"/>
                  <a:gd name="connsiteY29" fmla="*/ 90259 h 98007"/>
                  <a:gd name="connsiteX30" fmla="*/ 51936 w 84185"/>
                  <a:gd name="connsiteY30" fmla="*/ 95076 h 98007"/>
                  <a:gd name="connsiteX31" fmla="*/ 55496 w 84185"/>
                  <a:gd name="connsiteY31" fmla="*/ 96751 h 98007"/>
                  <a:gd name="connsiteX32" fmla="*/ 55496 w 84185"/>
                  <a:gd name="connsiteY32" fmla="*/ 96751 h 98007"/>
                  <a:gd name="connsiteX33" fmla="*/ 63663 w 84185"/>
                  <a:gd name="connsiteY33" fmla="*/ 95285 h 98007"/>
                  <a:gd name="connsiteX34" fmla="*/ 81673 w 84185"/>
                  <a:gd name="connsiteY34" fmla="*/ 87537 h 98007"/>
                  <a:gd name="connsiteX35" fmla="*/ 83767 w 84185"/>
                  <a:gd name="connsiteY35" fmla="*/ 68061 h 98007"/>
                  <a:gd name="connsiteX36" fmla="*/ 83767 w 84185"/>
                  <a:gd name="connsiteY36" fmla="*/ 64291 h 98007"/>
                  <a:gd name="connsiteX37" fmla="*/ 71830 w 84185"/>
                  <a:gd name="connsiteY37" fmla="*/ 42512 h 98007"/>
                  <a:gd name="connsiteX38" fmla="*/ 65338 w 84185"/>
                  <a:gd name="connsiteY38" fmla="*/ 39161 h 98007"/>
                  <a:gd name="connsiteX39" fmla="*/ 61778 w 84185"/>
                  <a:gd name="connsiteY39" fmla="*/ 36648 h 98007"/>
                  <a:gd name="connsiteX40" fmla="*/ 50470 w 84185"/>
                  <a:gd name="connsiteY40" fmla="*/ 30994 h 98007"/>
                  <a:gd name="connsiteX41" fmla="*/ 49004 w 84185"/>
                  <a:gd name="connsiteY41" fmla="*/ 30994 h 98007"/>
                  <a:gd name="connsiteX42" fmla="*/ 47328 w 84185"/>
                  <a:gd name="connsiteY42" fmla="*/ 30994 h 98007"/>
                  <a:gd name="connsiteX43" fmla="*/ 34554 w 84185"/>
                  <a:gd name="connsiteY43" fmla="*/ 23455 h 98007"/>
                  <a:gd name="connsiteX44" fmla="*/ 30784 w 84185"/>
                  <a:gd name="connsiteY44" fmla="*/ 21989 h 98007"/>
                  <a:gd name="connsiteX45" fmla="*/ 21151 w 84185"/>
                  <a:gd name="connsiteY45" fmla="*/ 15706 h 98007"/>
                  <a:gd name="connsiteX46" fmla="*/ 17591 w 84185"/>
                  <a:gd name="connsiteY46" fmla="*/ 12774 h 98007"/>
                  <a:gd name="connsiteX47" fmla="*/ 13612 w 84185"/>
                  <a:gd name="connsiteY47" fmla="*/ 8586 h 98007"/>
                  <a:gd name="connsiteX48" fmla="*/ 6283 w 84185"/>
                  <a:gd name="connsiteY48" fmla="*/ 2513 h 98007"/>
                  <a:gd name="connsiteX49" fmla="*/ 209 w 84185"/>
                  <a:gd name="connsiteY49" fmla="*/ 0 h 98007"/>
                  <a:gd name="connsiteX50" fmla="*/ 628 w 84185"/>
                  <a:gd name="connsiteY50" fmla="*/ 31203 h 98007"/>
                  <a:gd name="connsiteX51" fmla="*/ 1257 w 84185"/>
                  <a:gd name="connsiteY51" fmla="*/ 75390 h 98007"/>
                  <a:gd name="connsiteX52" fmla="*/ 3770 w 84185"/>
                  <a:gd name="connsiteY52" fmla="*/ 77903 h 98007"/>
                  <a:gd name="connsiteX53" fmla="*/ 10052 w 84185"/>
                  <a:gd name="connsiteY53" fmla="*/ 84395 h 98007"/>
                  <a:gd name="connsiteX54" fmla="*/ 23245 w 84185"/>
                  <a:gd name="connsiteY54" fmla="*/ 89003 h 98007"/>
                  <a:gd name="connsiteX55" fmla="*/ 29528 w 84185"/>
                  <a:gd name="connsiteY55" fmla="*/ 89421 h 98007"/>
                  <a:gd name="connsiteX56" fmla="*/ 35392 w 84185"/>
                  <a:gd name="connsiteY56" fmla="*/ 89840 h 98007"/>
                  <a:gd name="connsiteX57" fmla="*/ 38533 w 84185"/>
                  <a:gd name="connsiteY57" fmla="*/ 89421 h 9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185" h="98007">
                    <a:moveTo>
                      <a:pt x="55496" y="97379"/>
                    </a:moveTo>
                    <a:cubicBezTo>
                      <a:pt x="55496" y="97379"/>
                      <a:pt x="53611" y="96751"/>
                      <a:pt x="51726" y="95494"/>
                    </a:cubicBezTo>
                    <a:cubicBezTo>
                      <a:pt x="47747" y="93191"/>
                      <a:pt x="41674" y="89421"/>
                      <a:pt x="36020" y="91097"/>
                    </a:cubicBezTo>
                    <a:cubicBezTo>
                      <a:pt x="34135" y="91725"/>
                      <a:pt x="32041" y="91097"/>
                      <a:pt x="29947" y="90887"/>
                    </a:cubicBezTo>
                    <a:cubicBezTo>
                      <a:pt x="27853" y="90468"/>
                      <a:pt x="25968" y="90050"/>
                      <a:pt x="23664" y="90468"/>
                    </a:cubicBezTo>
                    <a:cubicBezTo>
                      <a:pt x="18848" y="91516"/>
                      <a:pt x="12565" y="91306"/>
                      <a:pt x="10052" y="85652"/>
                    </a:cubicBezTo>
                    <a:cubicBezTo>
                      <a:pt x="8377" y="82301"/>
                      <a:pt x="5864" y="80626"/>
                      <a:pt x="3770" y="79369"/>
                    </a:cubicBezTo>
                    <a:cubicBezTo>
                      <a:pt x="2304" y="78322"/>
                      <a:pt x="1047" y="77694"/>
                      <a:pt x="1047" y="76437"/>
                    </a:cubicBezTo>
                    <a:cubicBezTo>
                      <a:pt x="1047" y="66804"/>
                      <a:pt x="838" y="49213"/>
                      <a:pt x="419" y="32250"/>
                    </a:cubicBezTo>
                    <a:cubicBezTo>
                      <a:pt x="209" y="19476"/>
                      <a:pt x="0" y="7539"/>
                      <a:pt x="0" y="628"/>
                    </a:cubicBezTo>
                    <a:lnTo>
                      <a:pt x="0" y="209"/>
                    </a:lnTo>
                    <a:lnTo>
                      <a:pt x="419" y="209"/>
                    </a:lnTo>
                    <a:cubicBezTo>
                      <a:pt x="2094" y="1885"/>
                      <a:pt x="4398" y="2513"/>
                      <a:pt x="6492" y="3141"/>
                    </a:cubicBezTo>
                    <a:cubicBezTo>
                      <a:pt x="10052" y="3979"/>
                      <a:pt x="13403" y="4817"/>
                      <a:pt x="14031" y="9424"/>
                    </a:cubicBezTo>
                    <a:cubicBezTo>
                      <a:pt x="14240" y="11518"/>
                      <a:pt x="16125" y="12356"/>
                      <a:pt x="17801" y="13403"/>
                    </a:cubicBezTo>
                    <a:cubicBezTo>
                      <a:pt x="19266" y="14240"/>
                      <a:pt x="20732" y="14869"/>
                      <a:pt x="21570" y="16544"/>
                    </a:cubicBezTo>
                    <a:cubicBezTo>
                      <a:pt x="24083" y="21779"/>
                      <a:pt x="27853" y="22198"/>
                      <a:pt x="30784" y="22617"/>
                    </a:cubicBezTo>
                    <a:cubicBezTo>
                      <a:pt x="32460" y="22827"/>
                      <a:pt x="33926" y="23036"/>
                      <a:pt x="34763" y="24083"/>
                    </a:cubicBezTo>
                    <a:cubicBezTo>
                      <a:pt x="37905" y="28062"/>
                      <a:pt x="42931" y="31622"/>
                      <a:pt x="47328" y="31622"/>
                    </a:cubicBezTo>
                    <a:cubicBezTo>
                      <a:pt x="47957" y="31622"/>
                      <a:pt x="48376" y="31622"/>
                      <a:pt x="49004" y="31622"/>
                    </a:cubicBezTo>
                    <a:cubicBezTo>
                      <a:pt x="53402" y="30784"/>
                      <a:pt x="57799" y="33926"/>
                      <a:pt x="62197" y="37276"/>
                    </a:cubicBezTo>
                    <a:cubicBezTo>
                      <a:pt x="63454" y="38114"/>
                      <a:pt x="64501" y="39161"/>
                      <a:pt x="65757" y="39789"/>
                    </a:cubicBezTo>
                    <a:cubicBezTo>
                      <a:pt x="67851" y="41255"/>
                      <a:pt x="69946" y="42093"/>
                      <a:pt x="72040" y="43140"/>
                    </a:cubicBezTo>
                    <a:cubicBezTo>
                      <a:pt x="78741" y="46281"/>
                      <a:pt x="84186" y="48585"/>
                      <a:pt x="84186" y="65338"/>
                    </a:cubicBezTo>
                    <a:cubicBezTo>
                      <a:pt x="84186" y="66595"/>
                      <a:pt x="84186" y="67851"/>
                      <a:pt x="84186" y="69108"/>
                    </a:cubicBezTo>
                    <a:cubicBezTo>
                      <a:pt x="84186" y="76647"/>
                      <a:pt x="84186" y="85442"/>
                      <a:pt x="81882" y="88793"/>
                    </a:cubicBezTo>
                    <a:cubicBezTo>
                      <a:pt x="77694" y="94657"/>
                      <a:pt x="71202" y="95494"/>
                      <a:pt x="63663" y="96542"/>
                    </a:cubicBezTo>
                    <a:cubicBezTo>
                      <a:pt x="60941" y="96960"/>
                      <a:pt x="58218" y="97379"/>
                      <a:pt x="55496" y="98007"/>
                    </a:cubicBezTo>
                    <a:lnTo>
                      <a:pt x="55496" y="98007"/>
                    </a:lnTo>
                    <a:moveTo>
                      <a:pt x="39161" y="90259"/>
                    </a:moveTo>
                    <a:cubicBezTo>
                      <a:pt x="43978" y="90259"/>
                      <a:pt x="48585" y="93191"/>
                      <a:pt x="51936" y="95076"/>
                    </a:cubicBezTo>
                    <a:cubicBezTo>
                      <a:pt x="53402" y="95913"/>
                      <a:pt x="54867" y="96751"/>
                      <a:pt x="55496" y="96751"/>
                    </a:cubicBezTo>
                    <a:cubicBezTo>
                      <a:pt x="55496" y="96751"/>
                      <a:pt x="55496" y="96751"/>
                      <a:pt x="55496" y="96751"/>
                    </a:cubicBezTo>
                    <a:cubicBezTo>
                      <a:pt x="58218" y="96123"/>
                      <a:pt x="60941" y="95704"/>
                      <a:pt x="63663" y="95285"/>
                    </a:cubicBezTo>
                    <a:cubicBezTo>
                      <a:pt x="71202" y="94238"/>
                      <a:pt x="77694" y="93191"/>
                      <a:pt x="81673" y="87537"/>
                    </a:cubicBezTo>
                    <a:cubicBezTo>
                      <a:pt x="83977" y="84186"/>
                      <a:pt x="83977" y="75600"/>
                      <a:pt x="83767" y="68061"/>
                    </a:cubicBezTo>
                    <a:lnTo>
                      <a:pt x="83767" y="64291"/>
                    </a:lnTo>
                    <a:cubicBezTo>
                      <a:pt x="83767" y="47747"/>
                      <a:pt x="78532" y="45444"/>
                      <a:pt x="71830" y="42512"/>
                    </a:cubicBezTo>
                    <a:cubicBezTo>
                      <a:pt x="69736" y="41674"/>
                      <a:pt x="67642" y="40627"/>
                      <a:pt x="65338" y="39161"/>
                    </a:cubicBezTo>
                    <a:cubicBezTo>
                      <a:pt x="64082" y="38323"/>
                      <a:pt x="63035" y="37486"/>
                      <a:pt x="61778" y="36648"/>
                    </a:cubicBezTo>
                    <a:cubicBezTo>
                      <a:pt x="58009" y="33926"/>
                      <a:pt x="54239" y="30994"/>
                      <a:pt x="50470" y="30994"/>
                    </a:cubicBezTo>
                    <a:cubicBezTo>
                      <a:pt x="50051" y="30994"/>
                      <a:pt x="49423" y="30994"/>
                      <a:pt x="49004" y="30994"/>
                    </a:cubicBezTo>
                    <a:cubicBezTo>
                      <a:pt x="48376" y="30994"/>
                      <a:pt x="47957" y="30994"/>
                      <a:pt x="47328" y="30994"/>
                    </a:cubicBezTo>
                    <a:cubicBezTo>
                      <a:pt x="42721" y="30994"/>
                      <a:pt x="37486" y="27434"/>
                      <a:pt x="34554" y="23455"/>
                    </a:cubicBezTo>
                    <a:cubicBezTo>
                      <a:pt x="33926" y="22408"/>
                      <a:pt x="32460" y="22408"/>
                      <a:pt x="30784" y="21989"/>
                    </a:cubicBezTo>
                    <a:cubicBezTo>
                      <a:pt x="27853" y="21570"/>
                      <a:pt x="23874" y="20942"/>
                      <a:pt x="21151" y="15706"/>
                    </a:cubicBezTo>
                    <a:cubicBezTo>
                      <a:pt x="20523" y="14240"/>
                      <a:pt x="19057" y="13612"/>
                      <a:pt x="17591" y="12774"/>
                    </a:cubicBezTo>
                    <a:cubicBezTo>
                      <a:pt x="15706" y="11727"/>
                      <a:pt x="13822" y="10890"/>
                      <a:pt x="13612" y="8586"/>
                    </a:cubicBezTo>
                    <a:cubicBezTo>
                      <a:pt x="12984" y="4398"/>
                      <a:pt x="9843" y="3560"/>
                      <a:pt x="6283" y="2513"/>
                    </a:cubicBezTo>
                    <a:cubicBezTo>
                      <a:pt x="4188" y="1885"/>
                      <a:pt x="2094" y="1466"/>
                      <a:pt x="209" y="0"/>
                    </a:cubicBezTo>
                    <a:cubicBezTo>
                      <a:pt x="209" y="6911"/>
                      <a:pt x="419" y="18638"/>
                      <a:pt x="628" y="31203"/>
                    </a:cubicBezTo>
                    <a:cubicBezTo>
                      <a:pt x="838" y="48166"/>
                      <a:pt x="1257" y="65757"/>
                      <a:pt x="1257" y="75390"/>
                    </a:cubicBezTo>
                    <a:cubicBezTo>
                      <a:pt x="1257" y="76437"/>
                      <a:pt x="2304" y="77066"/>
                      <a:pt x="3770" y="77903"/>
                    </a:cubicBezTo>
                    <a:cubicBezTo>
                      <a:pt x="5654" y="79160"/>
                      <a:pt x="8377" y="80835"/>
                      <a:pt x="10052" y="84395"/>
                    </a:cubicBezTo>
                    <a:cubicBezTo>
                      <a:pt x="12565" y="89840"/>
                      <a:pt x="18638" y="89840"/>
                      <a:pt x="23245" y="89003"/>
                    </a:cubicBezTo>
                    <a:cubicBezTo>
                      <a:pt x="25340" y="88584"/>
                      <a:pt x="27434" y="89003"/>
                      <a:pt x="29528" y="89421"/>
                    </a:cubicBezTo>
                    <a:cubicBezTo>
                      <a:pt x="31622" y="89840"/>
                      <a:pt x="33716" y="90259"/>
                      <a:pt x="35392" y="89840"/>
                    </a:cubicBezTo>
                    <a:cubicBezTo>
                      <a:pt x="36439" y="89631"/>
                      <a:pt x="37486" y="89421"/>
                      <a:pt x="38533" y="89421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F2F4F0F9-E360-8A37-14E2-C9A95AE047EE}"/>
                  </a:ext>
                </a:extLst>
              </p:cNvPr>
              <p:cNvSpPr/>
              <p:nvPr/>
            </p:nvSpPr>
            <p:spPr>
              <a:xfrm>
                <a:off x="708888" y="684428"/>
                <a:ext cx="57999" cy="52721"/>
              </a:xfrm>
              <a:custGeom>
                <a:avLst/>
                <a:gdLst>
                  <a:gd name="connsiteX0" fmla="*/ 53183 w 57999"/>
                  <a:gd name="connsiteY0" fmla="*/ 52722 h 52721"/>
                  <a:gd name="connsiteX1" fmla="*/ 1666 w 57999"/>
                  <a:gd name="connsiteY1" fmla="*/ 19843 h 52721"/>
                  <a:gd name="connsiteX2" fmla="*/ 2923 w 57999"/>
                  <a:gd name="connsiteY2" fmla="*/ 2252 h 52721"/>
                  <a:gd name="connsiteX3" fmla="*/ 42712 w 57999"/>
                  <a:gd name="connsiteY3" fmla="*/ 30523 h 52721"/>
                  <a:gd name="connsiteX4" fmla="*/ 57999 w 57999"/>
                  <a:gd name="connsiteY4" fmla="*/ 40994 h 52721"/>
                  <a:gd name="connsiteX5" fmla="*/ 56743 w 57999"/>
                  <a:gd name="connsiteY5" fmla="*/ 46649 h 52721"/>
                  <a:gd name="connsiteX6" fmla="*/ 52973 w 57999"/>
                  <a:gd name="connsiteY6" fmla="*/ 52722 h 52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99" h="52721">
                    <a:moveTo>
                      <a:pt x="53183" y="52722"/>
                    </a:moveTo>
                    <a:cubicBezTo>
                      <a:pt x="43968" y="45601"/>
                      <a:pt x="6902" y="30523"/>
                      <a:pt x="1666" y="19843"/>
                    </a:cubicBezTo>
                    <a:cubicBezTo>
                      <a:pt x="-3569" y="9163"/>
                      <a:pt x="5436" y="-5706"/>
                      <a:pt x="2923" y="2252"/>
                    </a:cubicBezTo>
                    <a:cubicBezTo>
                      <a:pt x="-219" y="12095"/>
                      <a:pt x="33498" y="26335"/>
                      <a:pt x="42712" y="30523"/>
                    </a:cubicBezTo>
                    <a:cubicBezTo>
                      <a:pt x="46272" y="31989"/>
                      <a:pt x="57999" y="36178"/>
                      <a:pt x="57999" y="40994"/>
                    </a:cubicBezTo>
                    <a:cubicBezTo>
                      <a:pt x="57999" y="41832"/>
                      <a:pt x="56743" y="45601"/>
                      <a:pt x="56743" y="46649"/>
                    </a:cubicBezTo>
                    <a:cubicBezTo>
                      <a:pt x="56743" y="49999"/>
                      <a:pt x="52973" y="51884"/>
                      <a:pt x="52973" y="52722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368AC44B-14DA-B50D-C915-09555503C5C6}"/>
                  </a:ext>
                </a:extLst>
              </p:cNvPr>
              <p:cNvSpPr/>
              <p:nvPr/>
            </p:nvSpPr>
            <p:spPr>
              <a:xfrm>
                <a:off x="708918" y="684377"/>
                <a:ext cx="58388" cy="53192"/>
              </a:xfrm>
              <a:custGeom>
                <a:avLst/>
                <a:gdLst>
                  <a:gd name="connsiteX0" fmla="*/ 53362 w 58388"/>
                  <a:gd name="connsiteY0" fmla="*/ 53192 h 53192"/>
                  <a:gd name="connsiteX1" fmla="*/ 53153 w 58388"/>
                  <a:gd name="connsiteY1" fmla="*/ 53192 h 53192"/>
                  <a:gd name="connsiteX2" fmla="*/ 35771 w 58388"/>
                  <a:gd name="connsiteY2" fmla="*/ 42931 h 53192"/>
                  <a:gd name="connsiteX3" fmla="*/ 1636 w 58388"/>
                  <a:gd name="connsiteY3" fmla="*/ 19895 h 53192"/>
                  <a:gd name="connsiteX4" fmla="*/ 3102 w 58388"/>
                  <a:gd name="connsiteY4" fmla="*/ 0 h 53192"/>
                  <a:gd name="connsiteX5" fmla="*/ 3521 w 58388"/>
                  <a:gd name="connsiteY5" fmla="*/ 0 h 53192"/>
                  <a:gd name="connsiteX6" fmla="*/ 3311 w 58388"/>
                  <a:gd name="connsiteY6" fmla="*/ 2513 h 53192"/>
                  <a:gd name="connsiteX7" fmla="*/ 41635 w 58388"/>
                  <a:gd name="connsiteY7" fmla="*/ 29947 h 53192"/>
                  <a:gd name="connsiteX8" fmla="*/ 43101 w 58388"/>
                  <a:gd name="connsiteY8" fmla="*/ 30575 h 53192"/>
                  <a:gd name="connsiteX9" fmla="*/ 44776 w 58388"/>
                  <a:gd name="connsiteY9" fmla="*/ 31203 h 53192"/>
                  <a:gd name="connsiteX10" fmla="*/ 58388 w 58388"/>
                  <a:gd name="connsiteY10" fmla="*/ 41255 h 53192"/>
                  <a:gd name="connsiteX11" fmla="*/ 57969 w 58388"/>
                  <a:gd name="connsiteY11" fmla="*/ 43559 h 53192"/>
                  <a:gd name="connsiteX12" fmla="*/ 57341 w 58388"/>
                  <a:gd name="connsiteY12" fmla="*/ 46910 h 53192"/>
                  <a:gd name="connsiteX13" fmla="*/ 54409 w 58388"/>
                  <a:gd name="connsiteY13" fmla="*/ 51936 h 53192"/>
                  <a:gd name="connsiteX14" fmla="*/ 53572 w 58388"/>
                  <a:gd name="connsiteY14" fmla="*/ 52773 h 53192"/>
                  <a:gd name="connsiteX15" fmla="*/ 53572 w 58388"/>
                  <a:gd name="connsiteY15" fmla="*/ 53192 h 53192"/>
                  <a:gd name="connsiteX16" fmla="*/ 3311 w 58388"/>
                  <a:gd name="connsiteY16" fmla="*/ 209 h 53192"/>
                  <a:gd name="connsiteX17" fmla="*/ 2055 w 58388"/>
                  <a:gd name="connsiteY17" fmla="*/ 2513 h 53192"/>
                  <a:gd name="connsiteX18" fmla="*/ 2055 w 58388"/>
                  <a:gd name="connsiteY18" fmla="*/ 19476 h 53192"/>
                  <a:gd name="connsiteX19" fmla="*/ 35980 w 58388"/>
                  <a:gd name="connsiteY19" fmla="*/ 42302 h 53192"/>
                  <a:gd name="connsiteX20" fmla="*/ 53153 w 58388"/>
                  <a:gd name="connsiteY20" fmla="*/ 52145 h 53192"/>
                  <a:gd name="connsiteX21" fmla="*/ 53990 w 58388"/>
                  <a:gd name="connsiteY21" fmla="*/ 51307 h 53192"/>
                  <a:gd name="connsiteX22" fmla="*/ 56713 w 58388"/>
                  <a:gd name="connsiteY22" fmla="*/ 46491 h 53192"/>
                  <a:gd name="connsiteX23" fmla="*/ 57341 w 58388"/>
                  <a:gd name="connsiteY23" fmla="*/ 43140 h 53192"/>
                  <a:gd name="connsiteX24" fmla="*/ 57760 w 58388"/>
                  <a:gd name="connsiteY24" fmla="*/ 40836 h 53192"/>
                  <a:gd name="connsiteX25" fmla="*/ 44357 w 58388"/>
                  <a:gd name="connsiteY25" fmla="*/ 31203 h 53192"/>
                  <a:gd name="connsiteX26" fmla="*/ 42682 w 58388"/>
                  <a:gd name="connsiteY26" fmla="*/ 30366 h 53192"/>
                  <a:gd name="connsiteX27" fmla="*/ 41216 w 58388"/>
                  <a:gd name="connsiteY27" fmla="*/ 29737 h 53192"/>
                  <a:gd name="connsiteX28" fmla="*/ 2683 w 58388"/>
                  <a:gd name="connsiteY28" fmla="*/ 1885 h 53192"/>
                  <a:gd name="connsiteX29" fmla="*/ 3102 w 58388"/>
                  <a:gd name="connsiteY29" fmla="*/ 0 h 5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8388" h="53192">
                    <a:moveTo>
                      <a:pt x="53362" y="53192"/>
                    </a:moveTo>
                    <a:lnTo>
                      <a:pt x="53153" y="53192"/>
                    </a:lnTo>
                    <a:cubicBezTo>
                      <a:pt x="50011" y="50470"/>
                      <a:pt x="43310" y="46910"/>
                      <a:pt x="35771" y="42931"/>
                    </a:cubicBezTo>
                    <a:cubicBezTo>
                      <a:pt x="22159" y="35810"/>
                      <a:pt x="4987" y="26805"/>
                      <a:pt x="1636" y="19895"/>
                    </a:cubicBezTo>
                    <a:cubicBezTo>
                      <a:pt x="-2343" y="11727"/>
                      <a:pt x="2055" y="1047"/>
                      <a:pt x="3102" y="0"/>
                    </a:cubicBezTo>
                    <a:cubicBezTo>
                      <a:pt x="3311" y="0"/>
                      <a:pt x="3521" y="0"/>
                      <a:pt x="3521" y="0"/>
                    </a:cubicBezTo>
                    <a:cubicBezTo>
                      <a:pt x="3521" y="0"/>
                      <a:pt x="3940" y="209"/>
                      <a:pt x="3311" y="2513"/>
                    </a:cubicBezTo>
                    <a:cubicBezTo>
                      <a:pt x="379" y="11727"/>
                      <a:pt x="31373" y="25340"/>
                      <a:pt x="41635" y="29947"/>
                    </a:cubicBezTo>
                    <a:lnTo>
                      <a:pt x="43101" y="30575"/>
                    </a:lnTo>
                    <a:cubicBezTo>
                      <a:pt x="43101" y="30575"/>
                      <a:pt x="44148" y="30994"/>
                      <a:pt x="44776" y="31203"/>
                    </a:cubicBezTo>
                    <a:cubicBezTo>
                      <a:pt x="49593" y="33088"/>
                      <a:pt x="58388" y="36857"/>
                      <a:pt x="58388" y="41255"/>
                    </a:cubicBezTo>
                    <a:cubicBezTo>
                      <a:pt x="58388" y="41674"/>
                      <a:pt x="58179" y="42512"/>
                      <a:pt x="57969" y="43559"/>
                    </a:cubicBezTo>
                    <a:cubicBezTo>
                      <a:pt x="57550" y="44815"/>
                      <a:pt x="57341" y="46281"/>
                      <a:pt x="57341" y="46910"/>
                    </a:cubicBezTo>
                    <a:cubicBezTo>
                      <a:pt x="57341" y="49213"/>
                      <a:pt x="55666" y="50889"/>
                      <a:pt x="54409" y="51936"/>
                    </a:cubicBezTo>
                    <a:cubicBezTo>
                      <a:pt x="53990" y="52354"/>
                      <a:pt x="53572" y="52773"/>
                      <a:pt x="53572" y="52773"/>
                    </a:cubicBezTo>
                    <a:lnTo>
                      <a:pt x="53572" y="53192"/>
                    </a:lnTo>
                    <a:close/>
                    <a:moveTo>
                      <a:pt x="3311" y="209"/>
                    </a:moveTo>
                    <a:cubicBezTo>
                      <a:pt x="3311" y="209"/>
                      <a:pt x="2683" y="1047"/>
                      <a:pt x="2055" y="2513"/>
                    </a:cubicBezTo>
                    <a:cubicBezTo>
                      <a:pt x="1427" y="4188"/>
                      <a:pt x="-1505" y="12565"/>
                      <a:pt x="2055" y="19476"/>
                    </a:cubicBezTo>
                    <a:cubicBezTo>
                      <a:pt x="5405" y="26387"/>
                      <a:pt x="22368" y="35182"/>
                      <a:pt x="35980" y="42302"/>
                    </a:cubicBezTo>
                    <a:cubicBezTo>
                      <a:pt x="43520" y="46281"/>
                      <a:pt x="49802" y="49632"/>
                      <a:pt x="53153" y="52145"/>
                    </a:cubicBezTo>
                    <a:cubicBezTo>
                      <a:pt x="53153" y="51936"/>
                      <a:pt x="53572" y="51517"/>
                      <a:pt x="53990" y="51307"/>
                    </a:cubicBezTo>
                    <a:cubicBezTo>
                      <a:pt x="55037" y="50260"/>
                      <a:pt x="56713" y="48794"/>
                      <a:pt x="56713" y="46491"/>
                    </a:cubicBezTo>
                    <a:cubicBezTo>
                      <a:pt x="56713" y="45862"/>
                      <a:pt x="57132" y="44397"/>
                      <a:pt x="57341" y="43140"/>
                    </a:cubicBezTo>
                    <a:cubicBezTo>
                      <a:pt x="57550" y="42093"/>
                      <a:pt x="57760" y="41046"/>
                      <a:pt x="57760" y="40836"/>
                    </a:cubicBezTo>
                    <a:cubicBezTo>
                      <a:pt x="57760" y="36648"/>
                      <a:pt x="48964" y="33088"/>
                      <a:pt x="44357" y="31203"/>
                    </a:cubicBezTo>
                    <a:cubicBezTo>
                      <a:pt x="43729" y="30994"/>
                      <a:pt x="43101" y="30784"/>
                      <a:pt x="42682" y="30366"/>
                    </a:cubicBezTo>
                    <a:lnTo>
                      <a:pt x="41216" y="29737"/>
                    </a:lnTo>
                    <a:cubicBezTo>
                      <a:pt x="29907" y="24711"/>
                      <a:pt x="-249" y="11518"/>
                      <a:pt x="2683" y="1885"/>
                    </a:cubicBezTo>
                    <a:cubicBezTo>
                      <a:pt x="3102" y="628"/>
                      <a:pt x="3102" y="209"/>
                      <a:pt x="3102" y="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22C9EB64-B218-7134-257A-53806799B6F1}"/>
                  </a:ext>
                </a:extLst>
              </p:cNvPr>
              <p:cNvSpPr/>
              <p:nvPr/>
            </p:nvSpPr>
            <p:spPr>
              <a:xfrm>
                <a:off x="710382" y="678712"/>
                <a:ext cx="59227" cy="56971"/>
              </a:xfrm>
              <a:custGeom>
                <a:avLst/>
                <a:gdLst>
                  <a:gd name="connsiteX0" fmla="*/ 54202 w 59227"/>
                  <a:gd name="connsiteY0" fmla="*/ 56972 h 56971"/>
                  <a:gd name="connsiteX1" fmla="*/ 1638 w 59227"/>
                  <a:gd name="connsiteY1" fmla="*/ 21371 h 56971"/>
                  <a:gd name="connsiteX2" fmla="*/ 3104 w 59227"/>
                  <a:gd name="connsiteY2" fmla="*/ 2523 h 56971"/>
                  <a:gd name="connsiteX3" fmla="*/ 43731 w 59227"/>
                  <a:gd name="connsiteY3" fmla="*/ 32889 h 56971"/>
                  <a:gd name="connsiteX4" fmla="*/ 59228 w 59227"/>
                  <a:gd name="connsiteY4" fmla="*/ 44197 h 56971"/>
                  <a:gd name="connsiteX5" fmla="*/ 57971 w 59227"/>
                  <a:gd name="connsiteY5" fmla="*/ 50270 h 56971"/>
                  <a:gd name="connsiteX6" fmla="*/ 54202 w 59227"/>
                  <a:gd name="connsiteY6" fmla="*/ 56762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27" h="56971">
                    <a:moveTo>
                      <a:pt x="54202" y="56972"/>
                    </a:moveTo>
                    <a:cubicBezTo>
                      <a:pt x="44778" y="49223"/>
                      <a:pt x="7083" y="33098"/>
                      <a:pt x="1638" y="21371"/>
                    </a:cubicBezTo>
                    <a:cubicBezTo>
                      <a:pt x="-3598" y="9853"/>
                      <a:pt x="5617" y="-6272"/>
                      <a:pt x="3104" y="2523"/>
                    </a:cubicBezTo>
                    <a:cubicBezTo>
                      <a:pt x="-38" y="13203"/>
                      <a:pt x="34307" y="28491"/>
                      <a:pt x="43731" y="32889"/>
                    </a:cubicBezTo>
                    <a:cubicBezTo>
                      <a:pt x="47291" y="34564"/>
                      <a:pt x="59228" y="38962"/>
                      <a:pt x="59228" y="44197"/>
                    </a:cubicBezTo>
                    <a:cubicBezTo>
                      <a:pt x="59228" y="45035"/>
                      <a:pt x="57971" y="49014"/>
                      <a:pt x="57971" y="50270"/>
                    </a:cubicBezTo>
                    <a:cubicBezTo>
                      <a:pt x="57971" y="54040"/>
                      <a:pt x="54202" y="55925"/>
                      <a:pt x="54202" y="56762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1EFAA7CC-3E36-DCF1-83AA-B0A0F78B8AFD}"/>
                  </a:ext>
                </a:extLst>
              </p:cNvPr>
              <p:cNvSpPr/>
              <p:nvPr/>
            </p:nvSpPr>
            <p:spPr>
              <a:xfrm>
                <a:off x="710297" y="678722"/>
                <a:ext cx="59940" cy="57589"/>
              </a:xfrm>
              <a:custGeom>
                <a:avLst/>
                <a:gdLst>
                  <a:gd name="connsiteX0" fmla="*/ 54496 w 59940"/>
                  <a:gd name="connsiteY0" fmla="*/ 57380 h 57589"/>
                  <a:gd name="connsiteX1" fmla="*/ 54286 w 59940"/>
                  <a:gd name="connsiteY1" fmla="*/ 57380 h 57589"/>
                  <a:gd name="connsiteX2" fmla="*/ 36486 w 59940"/>
                  <a:gd name="connsiteY2" fmla="*/ 46491 h 57589"/>
                  <a:gd name="connsiteX3" fmla="*/ 1723 w 59940"/>
                  <a:gd name="connsiteY3" fmla="*/ 21570 h 57589"/>
                  <a:gd name="connsiteX4" fmla="*/ 3398 w 59940"/>
                  <a:gd name="connsiteY4" fmla="*/ 0 h 57589"/>
                  <a:gd name="connsiteX5" fmla="*/ 3817 w 59940"/>
                  <a:gd name="connsiteY5" fmla="*/ 0 h 57589"/>
                  <a:gd name="connsiteX6" fmla="*/ 3607 w 59940"/>
                  <a:gd name="connsiteY6" fmla="*/ 2722 h 57589"/>
                  <a:gd name="connsiteX7" fmla="*/ 42769 w 59940"/>
                  <a:gd name="connsiteY7" fmla="*/ 32250 h 57589"/>
                  <a:gd name="connsiteX8" fmla="*/ 44234 w 59940"/>
                  <a:gd name="connsiteY8" fmla="*/ 32879 h 57589"/>
                  <a:gd name="connsiteX9" fmla="*/ 45910 w 59940"/>
                  <a:gd name="connsiteY9" fmla="*/ 33716 h 57589"/>
                  <a:gd name="connsiteX10" fmla="*/ 59941 w 59940"/>
                  <a:gd name="connsiteY10" fmla="*/ 44606 h 57589"/>
                  <a:gd name="connsiteX11" fmla="*/ 59313 w 59940"/>
                  <a:gd name="connsiteY11" fmla="*/ 47119 h 57589"/>
                  <a:gd name="connsiteX12" fmla="*/ 58684 w 59940"/>
                  <a:gd name="connsiteY12" fmla="*/ 50679 h 57589"/>
                  <a:gd name="connsiteX13" fmla="*/ 55752 w 59940"/>
                  <a:gd name="connsiteY13" fmla="*/ 56124 h 57589"/>
                  <a:gd name="connsiteX14" fmla="*/ 54915 w 59940"/>
                  <a:gd name="connsiteY14" fmla="*/ 57171 h 57589"/>
                  <a:gd name="connsiteX15" fmla="*/ 54915 w 59940"/>
                  <a:gd name="connsiteY15" fmla="*/ 57590 h 57589"/>
                  <a:gd name="connsiteX16" fmla="*/ 3398 w 59940"/>
                  <a:gd name="connsiteY16" fmla="*/ 419 h 57589"/>
                  <a:gd name="connsiteX17" fmla="*/ 2351 w 59940"/>
                  <a:gd name="connsiteY17" fmla="*/ 2722 h 57589"/>
                  <a:gd name="connsiteX18" fmla="*/ 1932 w 59940"/>
                  <a:gd name="connsiteY18" fmla="*/ 21570 h 57589"/>
                  <a:gd name="connsiteX19" fmla="*/ 36486 w 59940"/>
                  <a:gd name="connsiteY19" fmla="*/ 46281 h 57589"/>
                  <a:gd name="connsiteX20" fmla="*/ 54077 w 59940"/>
                  <a:gd name="connsiteY20" fmla="*/ 56752 h 57589"/>
                  <a:gd name="connsiteX21" fmla="*/ 54915 w 59940"/>
                  <a:gd name="connsiteY21" fmla="*/ 55705 h 57589"/>
                  <a:gd name="connsiteX22" fmla="*/ 57847 w 59940"/>
                  <a:gd name="connsiteY22" fmla="*/ 50470 h 57589"/>
                  <a:gd name="connsiteX23" fmla="*/ 58475 w 59940"/>
                  <a:gd name="connsiteY23" fmla="*/ 46910 h 57589"/>
                  <a:gd name="connsiteX24" fmla="*/ 58894 w 59940"/>
                  <a:gd name="connsiteY24" fmla="*/ 44397 h 57589"/>
                  <a:gd name="connsiteX25" fmla="*/ 45072 w 59940"/>
                  <a:gd name="connsiteY25" fmla="*/ 33926 h 57589"/>
                  <a:gd name="connsiteX26" fmla="*/ 43397 w 59940"/>
                  <a:gd name="connsiteY26" fmla="*/ 33088 h 57589"/>
                  <a:gd name="connsiteX27" fmla="*/ 41931 w 59940"/>
                  <a:gd name="connsiteY27" fmla="*/ 32460 h 57589"/>
                  <a:gd name="connsiteX28" fmla="*/ 2560 w 59940"/>
                  <a:gd name="connsiteY28" fmla="*/ 2513 h 57589"/>
                  <a:gd name="connsiteX29" fmla="*/ 2979 w 59940"/>
                  <a:gd name="connsiteY29" fmla="*/ 419 h 57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9940" h="57589">
                    <a:moveTo>
                      <a:pt x="54496" y="57380"/>
                    </a:moveTo>
                    <a:lnTo>
                      <a:pt x="54286" y="57380"/>
                    </a:lnTo>
                    <a:cubicBezTo>
                      <a:pt x="50936" y="54449"/>
                      <a:pt x="44234" y="50679"/>
                      <a:pt x="36486" y="46491"/>
                    </a:cubicBezTo>
                    <a:cubicBezTo>
                      <a:pt x="22455" y="38742"/>
                      <a:pt x="5073" y="29109"/>
                      <a:pt x="1723" y="21570"/>
                    </a:cubicBezTo>
                    <a:cubicBezTo>
                      <a:pt x="-2466" y="12565"/>
                      <a:pt x="2142" y="1047"/>
                      <a:pt x="3398" y="0"/>
                    </a:cubicBezTo>
                    <a:cubicBezTo>
                      <a:pt x="3398" y="0"/>
                      <a:pt x="3817" y="0"/>
                      <a:pt x="3817" y="0"/>
                    </a:cubicBezTo>
                    <a:cubicBezTo>
                      <a:pt x="3817" y="0"/>
                      <a:pt x="4236" y="209"/>
                      <a:pt x="3607" y="2722"/>
                    </a:cubicBezTo>
                    <a:cubicBezTo>
                      <a:pt x="676" y="12774"/>
                      <a:pt x="32298" y="27434"/>
                      <a:pt x="42769" y="32250"/>
                    </a:cubicBezTo>
                    <a:lnTo>
                      <a:pt x="44234" y="32879"/>
                    </a:lnTo>
                    <a:cubicBezTo>
                      <a:pt x="44234" y="32879"/>
                      <a:pt x="45282" y="33297"/>
                      <a:pt x="45910" y="33716"/>
                    </a:cubicBezTo>
                    <a:cubicBezTo>
                      <a:pt x="50726" y="35810"/>
                      <a:pt x="59941" y="39789"/>
                      <a:pt x="59941" y="44606"/>
                    </a:cubicBezTo>
                    <a:cubicBezTo>
                      <a:pt x="59941" y="45025"/>
                      <a:pt x="59731" y="46072"/>
                      <a:pt x="59313" y="47119"/>
                    </a:cubicBezTo>
                    <a:cubicBezTo>
                      <a:pt x="59103" y="48585"/>
                      <a:pt x="58684" y="50051"/>
                      <a:pt x="58684" y="50679"/>
                    </a:cubicBezTo>
                    <a:cubicBezTo>
                      <a:pt x="58684" y="53192"/>
                      <a:pt x="56800" y="54867"/>
                      <a:pt x="55752" y="56124"/>
                    </a:cubicBezTo>
                    <a:cubicBezTo>
                      <a:pt x="55334" y="56543"/>
                      <a:pt x="54915" y="56962"/>
                      <a:pt x="54915" y="57171"/>
                    </a:cubicBezTo>
                    <a:lnTo>
                      <a:pt x="54915" y="57590"/>
                    </a:lnTo>
                    <a:close/>
                    <a:moveTo>
                      <a:pt x="3398" y="419"/>
                    </a:moveTo>
                    <a:cubicBezTo>
                      <a:pt x="3398" y="419"/>
                      <a:pt x="2770" y="1257"/>
                      <a:pt x="2351" y="2722"/>
                    </a:cubicBezTo>
                    <a:cubicBezTo>
                      <a:pt x="466" y="7539"/>
                      <a:pt x="-790" y="15497"/>
                      <a:pt x="1932" y="21570"/>
                    </a:cubicBezTo>
                    <a:cubicBezTo>
                      <a:pt x="5283" y="29109"/>
                      <a:pt x="22664" y="38533"/>
                      <a:pt x="36486" y="46281"/>
                    </a:cubicBezTo>
                    <a:cubicBezTo>
                      <a:pt x="44025" y="50470"/>
                      <a:pt x="50726" y="54239"/>
                      <a:pt x="54077" y="56752"/>
                    </a:cubicBezTo>
                    <a:cubicBezTo>
                      <a:pt x="54077" y="56543"/>
                      <a:pt x="54496" y="56124"/>
                      <a:pt x="54915" y="55705"/>
                    </a:cubicBezTo>
                    <a:cubicBezTo>
                      <a:pt x="55962" y="54658"/>
                      <a:pt x="57847" y="52983"/>
                      <a:pt x="57847" y="50470"/>
                    </a:cubicBezTo>
                    <a:cubicBezTo>
                      <a:pt x="57847" y="49841"/>
                      <a:pt x="58265" y="48376"/>
                      <a:pt x="58475" y="46910"/>
                    </a:cubicBezTo>
                    <a:cubicBezTo>
                      <a:pt x="58684" y="45862"/>
                      <a:pt x="58894" y="44815"/>
                      <a:pt x="58894" y="44397"/>
                    </a:cubicBezTo>
                    <a:cubicBezTo>
                      <a:pt x="58894" y="39789"/>
                      <a:pt x="49679" y="35810"/>
                      <a:pt x="45072" y="33926"/>
                    </a:cubicBezTo>
                    <a:cubicBezTo>
                      <a:pt x="44444" y="33716"/>
                      <a:pt x="43816" y="33297"/>
                      <a:pt x="43397" y="33088"/>
                    </a:cubicBezTo>
                    <a:lnTo>
                      <a:pt x="41931" y="32460"/>
                    </a:lnTo>
                    <a:cubicBezTo>
                      <a:pt x="30413" y="27015"/>
                      <a:pt x="-371" y="12774"/>
                      <a:pt x="2560" y="2513"/>
                    </a:cubicBezTo>
                    <a:cubicBezTo>
                      <a:pt x="2979" y="1047"/>
                      <a:pt x="2979" y="628"/>
                      <a:pt x="2979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6156DF58-646A-0AF6-5996-9F2DEB01C220}"/>
                  </a:ext>
                </a:extLst>
              </p:cNvPr>
              <p:cNvSpPr/>
              <p:nvPr/>
            </p:nvSpPr>
            <p:spPr>
              <a:xfrm>
                <a:off x="712020" y="601424"/>
                <a:ext cx="72203" cy="134888"/>
              </a:xfrm>
              <a:custGeom>
                <a:avLst/>
                <a:gdLst>
                  <a:gd name="connsiteX0" fmla="*/ 67433 w 72203"/>
                  <a:gd name="connsiteY0" fmla="*/ 134888 h 134888"/>
                  <a:gd name="connsiteX1" fmla="*/ 70574 w 72203"/>
                  <a:gd name="connsiteY1" fmla="*/ 36253 h 134888"/>
                  <a:gd name="connsiteX2" fmla="*/ 23664 w 72203"/>
                  <a:gd name="connsiteY2" fmla="*/ 23 h 134888"/>
                  <a:gd name="connsiteX3" fmla="*/ 0 w 72203"/>
                  <a:gd name="connsiteY3" fmla="*/ 81696 h 134888"/>
                  <a:gd name="connsiteX4" fmla="*/ 67642 w 72203"/>
                  <a:gd name="connsiteY4" fmla="*/ 134888 h 13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03" h="134888">
                    <a:moveTo>
                      <a:pt x="67433" y="134888"/>
                    </a:moveTo>
                    <a:cubicBezTo>
                      <a:pt x="68061" y="95518"/>
                      <a:pt x="75390" y="52587"/>
                      <a:pt x="70574" y="36253"/>
                    </a:cubicBezTo>
                    <a:cubicBezTo>
                      <a:pt x="49841" y="22222"/>
                      <a:pt x="36648" y="12379"/>
                      <a:pt x="23664" y="23"/>
                    </a:cubicBezTo>
                    <a:cubicBezTo>
                      <a:pt x="21989" y="-1443"/>
                      <a:pt x="5235" y="66618"/>
                      <a:pt x="0" y="81696"/>
                    </a:cubicBezTo>
                    <a:cubicBezTo>
                      <a:pt x="6283" y="100963"/>
                      <a:pt x="36857" y="107455"/>
                      <a:pt x="67642" y="134888"/>
                    </a:cubicBezTo>
                  </a:path>
                </a:pathLst>
              </a:custGeom>
              <a:solidFill>
                <a:srgbClr val="DD1F1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A0AE91A3-4633-5033-303B-E94C6268A921}"/>
                  </a:ext>
                </a:extLst>
              </p:cNvPr>
              <p:cNvSpPr/>
              <p:nvPr/>
            </p:nvSpPr>
            <p:spPr>
              <a:xfrm>
                <a:off x="711391" y="601657"/>
                <a:ext cx="72864" cy="135493"/>
              </a:xfrm>
              <a:custGeom>
                <a:avLst/>
                <a:gdLst>
                  <a:gd name="connsiteX0" fmla="*/ 68270 w 72864"/>
                  <a:gd name="connsiteY0" fmla="*/ 135284 h 135493"/>
                  <a:gd name="connsiteX1" fmla="*/ 67851 w 72864"/>
                  <a:gd name="connsiteY1" fmla="*/ 135284 h 135493"/>
                  <a:gd name="connsiteX2" fmla="*/ 29947 w 72864"/>
                  <a:gd name="connsiteY2" fmla="*/ 108478 h 135493"/>
                  <a:gd name="connsiteX3" fmla="*/ 0 w 72864"/>
                  <a:gd name="connsiteY3" fmla="*/ 81882 h 135493"/>
                  <a:gd name="connsiteX4" fmla="*/ 0 w 72864"/>
                  <a:gd name="connsiteY4" fmla="*/ 81882 h 135493"/>
                  <a:gd name="connsiteX5" fmla="*/ 0 w 72864"/>
                  <a:gd name="connsiteY5" fmla="*/ 81882 h 135493"/>
                  <a:gd name="connsiteX6" fmla="*/ 11518 w 72864"/>
                  <a:gd name="connsiteY6" fmla="*/ 41465 h 135493"/>
                  <a:gd name="connsiteX7" fmla="*/ 23874 w 72864"/>
                  <a:gd name="connsiteY7" fmla="*/ 0 h 135493"/>
                  <a:gd name="connsiteX8" fmla="*/ 24083 w 72864"/>
                  <a:gd name="connsiteY8" fmla="*/ 0 h 135493"/>
                  <a:gd name="connsiteX9" fmla="*/ 70993 w 72864"/>
                  <a:gd name="connsiteY9" fmla="*/ 36229 h 135493"/>
                  <a:gd name="connsiteX10" fmla="*/ 70993 w 72864"/>
                  <a:gd name="connsiteY10" fmla="*/ 36229 h 135493"/>
                  <a:gd name="connsiteX11" fmla="*/ 70574 w 72864"/>
                  <a:gd name="connsiteY11" fmla="*/ 88793 h 135493"/>
                  <a:gd name="connsiteX12" fmla="*/ 67851 w 72864"/>
                  <a:gd name="connsiteY12" fmla="*/ 135074 h 135493"/>
                  <a:gd name="connsiteX13" fmla="*/ 67851 w 72864"/>
                  <a:gd name="connsiteY13" fmla="*/ 135493 h 135493"/>
                  <a:gd name="connsiteX14" fmla="*/ 838 w 72864"/>
                  <a:gd name="connsiteY14" fmla="*/ 81673 h 135493"/>
                  <a:gd name="connsiteX15" fmla="*/ 30575 w 72864"/>
                  <a:gd name="connsiteY15" fmla="*/ 108060 h 135493"/>
                  <a:gd name="connsiteX16" fmla="*/ 68061 w 72864"/>
                  <a:gd name="connsiteY16" fmla="*/ 134446 h 135493"/>
                  <a:gd name="connsiteX17" fmla="*/ 70783 w 72864"/>
                  <a:gd name="connsiteY17" fmla="*/ 88584 h 135493"/>
                  <a:gd name="connsiteX18" fmla="*/ 71202 w 72864"/>
                  <a:gd name="connsiteY18" fmla="*/ 36229 h 135493"/>
                  <a:gd name="connsiteX19" fmla="*/ 24292 w 72864"/>
                  <a:gd name="connsiteY19" fmla="*/ 0 h 135493"/>
                  <a:gd name="connsiteX20" fmla="*/ 12356 w 72864"/>
                  <a:gd name="connsiteY20" fmla="*/ 41046 h 135493"/>
                  <a:gd name="connsiteX21" fmla="*/ 838 w 72864"/>
                  <a:gd name="connsiteY21" fmla="*/ 81463 h 13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864" h="135493">
                    <a:moveTo>
                      <a:pt x="68270" y="135284"/>
                    </a:moveTo>
                    <a:lnTo>
                      <a:pt x="67851" y="135284"/>
                    </a:lnTo>
                    <a:cubicBezTo>
                      <a:pt x="54658" y="123138"/>
                      <a:pt x="41465" y="115389"/>
                      <a:pt x="29947" y="108478"/>
                    </a:cubicBezTo>
                    <a:cubicBezTo>
                      <a:pt x="15287" y="99683"/>
                      <a:pt x="3770" y="92772"/>
                      <a:pt x="0" y="81882"/>
                    </a:cubicBezTo>
                    <a:lnTo>
                      <a:pt x="0" y="81882"/>
                    </a:lnTo>
                    <a:cubicBezTo>
                      <a:pt x="0" y="81882"/>
                      <a:pt x="0" y="81882"/>
                      <a:pt x="0" y="81882"/>
                    </a:cubicBezTo>
                    <a:cubicBezTo>
                      <a:pt x="2304" y="75181"/>
                      <a:pt x="6911" y="58009"/>
                      <a:pt x="11518" y="41465"/>
                    </a:cubicBezTo>
                    <a:cubicBezTo>
                      <a:pt x="19057" y="13612"/>
                      <a:pt x="22827" y="419"/>
                      <a:pt x="23874" y="0"/>
                    </a:cubicBezTo>
                    <a:cubicBezTo>
                      <a:pt x="23874" y="0"/>
                      <a:pt x="23874" y="0"/>
                      <a:pt x="24083" y="0"/>
                    </a:cubicBezTo>
                    <a:cubicBezTo>
                      <a:pt x="37905" y="12774"/>
                      <a:pt x="51726" y="23036"/>
                      <a:pt x="70993" y="36229"/>
                    </a:cubicBezTo>
                    <a:lnTo>
                      <a:pt x="70993" y="36229"/>
                    </a:lnTo>
                    <a:cubicBezTo>
                      <a:pt x="73924" y="46491"/>
                      <a:pt x="72459" y="66176"/>
                      <a:pt x="70574" y="88793"/>
                    </a:cubicBezTo>
                    <a:cubicBezTo>
                      <a:pt x="69317" y="103243"/>
                      <a:pt x="68061" y="119577"/>
                      <a:pt x="67851" y="135074"/>
                    </a:cubicBezTo>
                    <a:lnTo>
                      <a:pt x="67851" y="135493"/>
                    </a:lnTo>
                    <a:close/>
                    <a:moveTo>
                      <a:pt x="838" y="81673"/>
                    </a:moveTo>
                    <a:cubicBezTo>
                      <a:pt x="4398" y="92563"/>
                      <a:pt x="15916" y="99473"/>
                      <a:pt x="30575" y="108060"/>
                    </a:cubicBezTo>
                    <a:cubicBezTo>
                      <a:pt x="42093" y="114970"/>
                      <a:pt x="54867" y="122719"/>
                      <a:pt x="68061" y="134446"/>
                    </a:cubicBezTo>
                    <a:cubicBezTo>
                      <a:pt x="68270" y="119159"/>
                      <a:pt x="69527" y="102824"/>
                      <a:pt x="70783" y="88584"/>
                    </a:cubicBezTo>
                    <a:cubicBezTo>
                      <a:pt x="72668" y="65757"/>
                      <a:pt x="74134" y="46281"/>
                      <a:pt x="71202" y="36229"/>
                    </a:cubicBezTo>
                    <a:cubicBezTo>
                      <a:pt x="51936" y="23036"/>
                      <a:pt x="38114" y="12984"/>
                      <a:pt x="24292" y="0"/>
                    </a:cubicBezTo>
                    <a:cubicBezTo>
                      <a:pt x="23036" y="1257"/>
                      <a:pt x="17382" y="22408"/>
                      <a:pt x="12356" y="41046"/>
                    </a:cubicBezTo>
                    <a:cubicBezTo>
                      <a:pt x="7958" y="57590"/>
                      <a:pt x="3351" y="74762"/>
                      <a:pt x="838" y="81463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F15B7EA4-70AC-090C-85B2-E545A120B6D5}"/>
                  </a:ext>
                </a:extLst>
              </p:cNvPr>
              <p:cNvSpPr/>
              <p:nvPr/>
            </p:nvSpPr>
            <p:spPr>
              <a:xfrm>
                <a:off x="719687" y="635142"/>
                <a:ext cx="49654" cy="41252"/>
              </a:xfrm>
              <a:custGeom>
                <a:avLst/>
                <a:gdLst>
                  <a:gd name="connsiteX0" fmla="*/ 44059 w 49654"/>
                  <a:gd name="connsiteY0" fmla="*/ 22010 h 41252"/>
                  <a:gd name="connsiteX1" fmla="*/ 31913 w 49654"/>
                  <a:gd name="connsiteY1" fmla="*/ 13214 h 41252"/>
                  <a:gd name="connsiteX2" fmla="*/ 8248 w 49654"/>
                  <a:gd name="connsiteY2" fmla="*/ 440 h 41252"/>
                  <a:gd name="connsiteX3" fmla="*/ 81 w 49654"/>
                  <a:gd name="connsiteY3" fmla="*/ 21801 h 41252"/>
                  <a:gd name="connsiteX4" fmla="*/ 5317 w 49654"/>
                  <a:gd name="connsiteY4" fmla="*/ 26617 h 41252"/>
                  <a:gd name="connsiteX5" fmla="*/ 17044 w 49654"/>
                  <a:gd name="connsiteY5" fmla="*/ 32062 h 41252"/>
                  <a:gd name="connsiteX6" fmla="*/ 43431 w 49654"/>
                  <a:gd name="connsiteY6" fmla="*/ 40648 h 41252"/>
                  <a:gd name="connsiteX7" fmla="*/ 48038 w 49654"/>
                  <a:gd name="connsiteY7" fmla="*/ 28502 h 41252"/>
                  <a:gd name="connsiteX8" fmla="*/ 44059 w 49654"/>
                  <a:gd name="connsiteY8" fmla="*/ 22010 h 4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654" h="41252">
                    <a:moveTo>
                      <a:pt x="44059" y="22010"/>
                    </a:moveTo>
                    <a:cubicBezTo>
                      <a:pt x="41336" y="20753"/>
                      <a:pt x="35054" y="14471"/>
                      <a:pt x="31913" y="13214"/>
                    </a:cubicBezTo>
                    <a:cubicBezTo>
                      <a:pt x="25211" y="10073"/>
                      <a:pt x="11390" y="-2492"/>
                      <a:pt x="8248" y="440"/>
                    </a:cubicBezTo>
                    <a:cubicBezTo>
                      <a:pt x="2385" y="6094"/>
                      <a:pt x="1338" y="14890"/>
                      <a:pt x="81" y="21801"/>
                    </a:cubicBezTo>
                    <a:cubicBezTo>
                      <a:pt x="-547" y="25361"/>
                      <a:pt x="2594" y="25361"/>
                      <a:pt x="5317" y="26617"/>
                    </a:cubicBezTo>
                    <a:cubicBezTo>
                      <a:pt x="9924" y="28921"/>
                      <a:pt x="12018" y="31434"/>
                      <a:pt x="17044" y="32062"/>
                    </a:cubicBezTo>
                    <a:cubicBezTo>
                      <a:pt x="29818" y="33737"/>
                      <a:pt x="36729" y="43789"/>
                      <a:pt x="43431" y="40648"/>
                    </a:cubicBezTo>
                    <a:cubicBezTo>
                      <a:pt x="46153" y="39392"/>
                      <a:pt x="44897" y="29968"/>
                      <a:pt x="48038" y="28502"/>
                    </a:cubicBezTo>
                    <a:cubicBezTo>
                      <a:pt x="52645" y="26198"/>
                      <a:pt x="46153" y="24732"/>
                      <a:pt x="44059" y="22010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294111E6-4FD2-E532-1716-0A9C8CD9ADC3}"/>
                  </a:ext>
                </a:extLst>
              </p:cNvPr>
              <p:cNvSpPr/>
              <p:nvPr/>
            </p:nvSpPr>
            <p:spPr>
              <a:xfrm>
                <a:off x="719291" y="634954"/>
                <a:ext cx="49690" cy="41674"/>
              </a:xfrm>
              <a:custGeom>
                <a:avLst/>
                <a:gdLst>
                  <a:gd name="connsiteX0" fmla="*/ 41105 w 49690"/>
                  <a:gd name="connsiteY0" fmla="*/ 41674 h 41674"/>
                  <a:gd name="connsiteX1" fmla="*/ 32100 w 49690"/>
                  <a:gd name="connsiteY1" fmla="*/ 38114 h 41674"/>
                  <a:gd name="connsiteX2" fmla="*/ 17231 w 49690"/>
                  <a:gd name="connsiteY2" fmla="*/ 32460 h 41674"/>
                  <a:gd name="connsiteX3" fmla="*/ 9483 w 49690"/>
                  <a:gd name="connsiteY3" fmla="*/ 29318 h 41674"/>
                  <a:gd name="connsiteX4" fmla="*/ 5294 w 49690"/>
                  <a:gd name="connsiteY4" fmla="*/ 27015 h 41674"/>
                  <a:gd name="connsiteX5" fmla="*/ 3619 w 49690"/>
                  <a:gd name="connsiteY5" fmla="*/ 26387 h 41674"/>
                  <a:gd name="connsiteX6" fmla="*/ 59 w 49690"/>
                  <a:gd name="connsiteY6" fmla="*/ 22198 h 41674"/>
                  <a:gd name="connsiteX7" fmla="*/ 268 w 49690"/>
                  <a:gd name="connsiteY7" fmla="*/ 20523 h 41674"/>
                  <a:gd name="connsiteX8" fmla="*/ 8226 w 49690"/>
                  <a:gd name="connsiteY8" fmla="*/ 628 h 41674"/>
                  <a:gd name="connsiteX9" fmla="*/ 23095 w 49690"/>
                  <a:gd name="connsiteY9" fmla="*/ 7539 h 41674"/>
                  <a:gd name="connsiteX10" fmla="*/ 32100 w 49690"/>
                  <a:gd name="connsiteY10" fmla="*/ 13403 h 41674"/>
                  <a:gd name="connsiteX11" fmla="*/ 38173 w 49690"/>
                  <a:gd name="connsiteY11" fmla="*/ 17801 h 41674"/>
                  <a:gd name="connsiteX12" fmla="*/ 44037 w 49690"/>
                  <a:gd name="connsiteY12" fmla="*/ 22198 h 41674"/>
                  <a:gd name="connsiteX13" fmla="*/ 44037 w 49690"/>
                  <a:gd name="connsiteY13" fmla="*/ 22198 h 41674"/>
                  <a:gd name="connsiteX14" fmla="*/ 44037 w 49690"/>
                  <a:gd name="connsiteY14" fmla="*/ 22198 h 41674"/>
                  <a:gd name="connsiteX15" fmla="*/ 46968 w 49690"/>
                  <a:gd name="connsiteY15" fmla="*/ 24502 h 41674"/>
                  <a:gd name="connsiteX16" fmla="*/ 49691 w 49690"/>
                  <a:gd name="connsiteY16" fmla="*/ 27224 h 41674"/>
                  <a:gd name="connsiteX17" fmla="*/ 48015 w 49690"/>
                  <a:gd name="connsiteY17" fmla="*/ 28900 h 41674"/>
                  <a:gd name="connsiteX18" fmla="*/ 45712 w 49690"/>
                  <a:gd name="connsiteY18" fmla="*/ 35182 h 41674"/>
                  <a:gd name="connsiteX19" fmla="*/ 43408 w 49690"/>
                  <a:gd name="connsiteY19" fmla="*/ 41046 h 41674"/>
                  <a:gd name="connsiteX20" fmla="*/ 40686 w 49690"/>
                  <a:gd name="connsiteY20" fmla="*/ 41674 h 41674"/>
                  <a:gd name="connsiteX21" fmla="*/ 10111 w 49690"/>
                  <a:gd name="connsiteY21" fmla="*/ 209 h 41674"/>
                  <a:gd name="connsiteX22" fmla="*/ 8854 w 49690"/>
                  <a:gd name="connsiteY22" fmla="*/ 628 h 41674"/>
                  <a:gd name="connsiteX23" fmla="*/ 896 w 49690"/>
                  <a:gd name="connsiteY23" fmla="*/ 20314 h 41674"/>
                  <a:gd name="connsiteX24" fmla="*/ 687 w 49690"/>
                  <a:gd name="connsiteY24" fmla="*/ 21989 h 41674"/>
                  <a:gd name="connsiteX25" fmla="*/ 3828 w 49690"/>
                  <a:gd name="connsiteY25" fmla="*/ 25758 h 41674"/>
                  <a:gd name="connsiteX26" fmla="*/ 5713 w 49690"/>
                  <a:gd name="connsiteY26" fmla="*/ 26387 h 41674"/>
                  <a:gd name="connsiteX27" fmla="*/ 9901 w 49690"/>
                  <a:gd name="connsiteY27" fmla="*/ 28690 h 41674"/>
                  <a:gd name="connsiteX28" fmla="*/ 17440 w 49690"/>
                  <a:gd name="connsiteY28" fmla="*/ 31831 h 41674"/>
                  <a:gd name="connsiteX29" fmla="*/ 32309 w 49690"/>
                  <a:gd name="connsiteY29" fmla="*/ 37486 h 41674"/>
                  <a:gd name="connsiteX30" fmla="*/ 43618 w 49690"/>
                  <a:gd name="connsiteY30" fmla="*/ 40418 h 41674"/>
                  <a:gd name="connsiteX31" fmla="*/ 45502 w 49690"/>
                  <a:gd name="connsiteY31" fmla="*/ 34973 h 41674"/>
                  <a:gd name="connsiteX32" fmla="*/ 48015 w 49690"/>
                  <a:gd name="connsiteY32" fmla="*/ 28271 h 41674"/>
                  <a:gd name="connsiteX33" fmla="*/ 49481 w 49690"/>
                  <a:gd name="connsiteY33" fmla="*/ 26805 h 41674"/>
                  <a:gd name="connsiteX34" fmla="*/ 46968 w 49690"/>
                  <a:gd name="connsiteY34" fmla="*/ 24502 h 41674"/>
                  <a:gd name="connsiteX35" fmla="*/ 44037 w 49690"/>
                  <a:gd name="connsiteY35" fmla="*/ 21989 h 41674"/>
                  <a:gd name="connsiteX36" fmla="*/ 37963 w 49690"/>
                  <a:gd name="connsiteY36" fmla="*/ 17591 h 41674"/>
                  <a:gd name="connsiteX37" fmla="*/ 31890 w 49690"/>
                  <a:gd name="connsiteY37" fmla="*/ 13193 h 41674"/>
                  <a:gd name="connsiteX38" fmla="*/ 22885 w 49690"/>
                  <a:gd name="connsiteY38" fmla="*/ 7330 h 41674"/>
                  <a:gd name="connsiteX39" fmla="*/ 9692 w 49690"/>
                  <a:gd name="connsiteY39" fmla="*/ 0 h 4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9690" h="41674">
                    <a:moveTo>
                      <a:pt x="41105" y="41674"/>
                    </a:moveTo>
                    <a:cubicBezTo>
                      <a:pt x="38382" y="41674"/>
                      <a:pt x="35450" y="39999"/>
                      <a:pt x="32100" y="38114"/>
                    </a:cubicBezTo>
                    <a:cubicBezTo>
                      <a:pt x="27911" y="35810"/>
                      <a:pt x="23304" y="33297"/>
                      <a:pt x="17231" y="32460"/>
                    </a:cubicBezTo>
                    <a:cubicBezTo>
                      <a:pt x="13880" y="32041"/>
                      <a:pt x="11996" y="30784"/>
                      <a:pt x="9483" y="29318"/>
                    </a:cubicBezTo>
                    <a:cubicBezTo>
                      <a:pt x="8226" y="28481"/>
                      <a:pt x="6970" y="27643"/>
                      <a:pt x="5294" y="27015"/>
                    </a:cubicBezTo>
                    <a:cubicBezTo>
                      <a:pt x="4666" y="26805"/>
                      <a:pt x="4038" y="26596"/>
                      <a:pt x="3619" y="26387"/>
                    </a:cubicBezTo>
                    <a:cubicBezTo>
                      <a:pt x="1525" y="25758"/>
                      <a:pt x="-360" y="24921"/>
                      <a:pt x="59" y="22198"/>
                    </a:cubicBezTo>
                    <a:cubicBezTo>
                      <a:pt x="59" y="21570"/>
                      <a:pt x="59" y="21151"/>
                      <a:pt x="268" y="20523"/>
                    </a:cubicBezTo>
                    <a:cubicBezTo>
                      <a:pt x="1525" y="13612"/>
                      <a:pt x="2781" y="5864"/>
                      <a:pt x="8226" y="628"/>
                    </a:cubicBezTo>
                    <a:cubicBezTo>
                      <a:pt x="10320" y="-1466"/>
                      <a:pt x="16812" y="3141"/>
                      <a:pt x="23095" y="7539"/>
                    </a:cubicBezTo>
                    <a:cubicBezTo>
                      <a:pt x="26445" y="9843"/>
                      <a:pt x="29587" y="12146"/>
                      <a:pt x="32100" y="13403"/>
                    </a:cubicBezTo>
                    <a:cubicBezTo>
                      <a:pt x="33566" y="14031"/>
                      <a:pt x="35869" y="16125"/>
                      <a:pt x="38173" y="17801"/>
                    </a:cubicBezTo>
                    <a:cubicBezTo>
                      <a:pt x="40476" y="19685"/>
                      <a:pt x="42780" y="21570"/>
                      <a:pt x="44037" y="22198"/>
                    </a:cubicBezTo>
                    <a:lnTo>
                      <a:pt x="44037" y="22198"/>
                    </a:lnTo>
                    <a:cubicBezTo>
                      <a:pt x="44037" y="22198"/>
                      <a:pt x="44037" y="22198"/>
                      <a:pt x="44037" y="22198"/>
                    </a:cubicBezTo>
                    <a:cubicBezTo>
                      <a:pt x="44665" y="23036"/>
                      <a:pt x="45921" y="23874"/>
                      <a:pt x="46968" y="24502"/>
                    </a:cubicBezTo>
                    <a:cubicBezTo>
                      <a:pt x="48434" y="25549"/>
                      <a:pt x="49691" y="26177"/>
                      <a:pt x="49691" y="27224"/>
                    </a:cubicBezTo>
                    <a:cubicBezTo>
                      <a:pt x="49691" y="27853"/>
                      <a:pt x="49063" y="28481"/>
                      <a:pt x="48015" y="28900"/>
                    </a:cubicBezTo>
                    <a:cubicBezTo>
                      <a:pt x="46550" y="29737"/>
                      <a:pt x="46131" y="32460"/>
                      <a:pt x="45712" y="35182"/>
                    </a:cubicBezTo>
                    <a:cubicBezTo>
                      <a:pt x="45293" y="37905"/>
                      <a:pt x="44874" y="40418"/>
                      <a:pt x="43408" y="41046"/>
                    </a:cubicBezTo>
                    <a:cubicBezTo>
                      <a:pt x="42571" y="41465"/>
                      <a:pt x="41524" y="41674"/>
                      <a:pt x="40686" y="41674"/>
                    </a:cubicBezTo>
                    <a:moveTo>
                      <a:pt x="10111" y="209"/>
                    </a:moveTo>
                    <a:cubicBezTo>
                      <a:pt x="10111" y="209"/>
                      <a:pt x="9273" y="209"/>
                      <a:pt x="8854" y="628"/>
                    </a:cubicBezTo>
                    <a:cubicBezTo>
                      <a:pt x="3409" y="5864"/>
                      <a:pt x="2153" y="13612"/>
                      <a:pt x="896" y="20314"/>
                    </a:cubicBezTo>
                    <a:cubicBezTo>
                      <a:pt x="896" y="20942"/>
                      <a:pt x="896" y="21361"/>
                      <a:pt x="687" y="21989"/>
                    </a:cubicBezTo>
                    <a:cubicBezTo>
                      <a:pt x="268" y="24502"/>
                      <a:pt x="1944" y="25130"/>
                      <a:pt x="3828" y="25758"/>
                    </a:cubicBezTo>
                    <a:cubicBezTo>
                      <a:pt x="4457" y="25758"/>
                      <a:pt x="5085" y="26177"/>
                      <a:pt x="5713" y="26387"/>
                    </a:cubicBezTo>
                    <a:cubicBezTo>
                      <a:pt x="7388" y="27224"/>
                      <a:pt x="8645" y="28062"/>
                      <a:pt x="9901" y="28690"/>
                    </a:cubicBezTo>
                    <a:cubicBezTo>
                      <a:pt x="12205" y="30156"/>
                      <a:pt x="14090" y="31413"/>
                      <a:pt x="17440" y="31831"/>
                    </a:cubicBezTo>
                    <a:cubicBezTo>
                      <a:pt x="23514" y="32669"/>
                      <a:pt x="28121" y="35182"/>
                      <a:pt x="32309" y="37486"/>
                    </a:cubicBezTo>
                    <a:cubicBezTo>
                      <a:pt x="36707" y="39999"/>
                      <a:pt x="40267" y="41884"/>
                      <a:pt x="43618" y="40418"/>
                    </a:cubicBezTo>
                    <a:cubicBezTo>
                      <a:pt x="44874" y="39789"/>
                      <a:pt x="45293" y="37276"/>
                      <a:pt x="45502" y="34973"/>
                    </a:cubicBezTo>
                    <a:cubicBezTo>
                      <a:pt x="45921" y="32041"/>
                      <a:pt x="46340" y="29109"/>
                      <a:pt x="48015" y="28271"/>
                    </a:cubicBezTo>
                    <a:cubicBezTo>
                      <a:pt x="49063" y="27853"/>
                      <a:pt x="49481" y="27224"/>
                      <a:pt x="49481" y="26805"/>
                    </a:cubicBezTo>
                    <a:cubicBezTo>
                      <a:pt x="49481" y="25968"/>
                      <a:pt x="48225" y="25340"/>
                      <a:pt x="46968" y="24502"/>
                    </a:cubicBezTo>
                    <a:cubicBezTo>
                      <a:pt x="45921" y="23664"/>
                      <a:pt x="44665" y="23036"/>
                      <a:pt x="44037" y="21989"/>
                    </a:cubicBezTo>
                    <a:cubicBezTo>
                      <a:pt x="42571" y="21361"/>
                      <a:pt x="40476" y="19476"/>
                      <a:pt x="37963" y="17591"/>
                    </a:cubicBezTo>
                    <a:cubicBezTo>
                      <a:pt x="35660" y="15706"/>
                      <a:pt x="33356" y="13822"/>
                      <a:pt x="31890" y="13193"/>
                    </a:cubicBezTo>
                    <a:cubicBezTo>
                      <a:pt x="29587" y="12146"/>
                      <a:pt x="26236" y="9843"/>
                      <a:pt x="22885" y="7330"/>
                    </a:cubicBezTo>
                    <a:cubicBezTo>
                      <a:pt x="17859" y="3770"/>
                      <a:pt x="12414" y="0"/>
                      <a:pt x="9692" y="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485DED54-041B-ED0C-FBD7-98D4B6A61936}"/>
                  </a:ext>
                </a:extLst>
              </p:cNvPr>
              <p:cNvSpPr/>
              <p:nvPr/>
            </p:nvSpPr>
            <p:spPr>
              <a:xfrm>
                <a:off x="778847" y="683545"/>
                <a:ext cx="4384" cy="14024"/>
              </a:xfrm>
              <a:custGeom>
                <a:avLst/>
                <a:gdLst>
                  <a:gd name="connsiteX0" fmla="*/ 2490 w 4384"/>
                  <a:gd name="connsiteY0" fmla="*/ 3973 h 14024"/>
                  <a:gd name="connsiteX1" fmla="*/ 1024 w 4384"/>
                  <a:gd name="connsiteY1" fmla="*/ 7742 h 14024"/>
                  <a:gd name="connsiteX2" fmla="*/ 2909 w 4384"/>
                  <a:gd name="connsiteY2" fmla="*/ 6695 h 14024"/>
                  <a:gd name="connsiteX3" fmla="*/ 1233 w 4384"/>
                  <a:gd name="connsiteY3" fmla="*/ 9627 h 14024"/>
                  <a:gd name="connsiteX4" fmla="*/ 2909 w 4384"/>
                  <a:gd name="connsiteY4" fmla="*/ 8580 h 14024"/>
                  <a:gd name="connsiteX5" fmla="*/ 2909 w 4384"/>
                  <a:gd name="connsiteY5" fmla="*/ 9418 h 14024"/>
                  <a:gd name="connsiteX6" fmla="*/ 2071 w 4384"/>
                  <a:gd name="connsiteY6" fmla="*/ 11512 h 14024"/>
                  <a:gd name="connsiteX7" fmla="*/ 1024 w 4384"/>
                  <a:gd name="connsiteY7" fmla="*/ 14025 h 14024"/>
                  <a:gd name="connsiteX8" fmla="*/ 396 w 4384"/>
                  <a:gd name="connsiteY8" fmla="*/ 7533 h 14024"/>
                  <a:gd name="connsiteX9" fmla="*/ 1233 w 4384"/>
                  <a:gd name="connsiteY9" fmla="*/ 4392 h 14024"/>
                  <a:gd name="connsiteX10" fmla="*/ 186 w 4384"/>
                  <a:gd name="connsiteY10" fmla="*/ 5020 h 14024"/>
                  <a:gd name="connsiteX11" fmla="*/ 1861 w 4384"/>
                  <a:gd name="connsiteY11" fmla="*/ 413 h 14024"/>
                  <a:gd name="connsiteX12" fmla="*/ 4375 w 4384"/>
                  <a:gd name="connsiteY12" fmla="*/ 1041 h 14024"/>
                  <a:gd name="connsiteX13" fmla="*/ 3118 w 4384"/>
                  <a:gd name="connsiteY13" fmla="*/ 2926 h 14024"/>
                  <a:gd name="connsiteX14" fmla="*/ 2280 w 4384"/>
                  <a:gd name="connsiteY14" fmla="*/ 4182 h 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84" h="14024">
                    <a:moveTo>
                      <a:pt x="2490" y="3973"/>
                    </a:moveTo>
                    <a:cubicBezTo>
                      <a:pt x="2490" y="3973"/>
                      <a:pt x="2071" y="6067"/>
                      <a:pt x="1024" y="7742"/>
                    </a:cubicBezTo>
                    <a:cubicBezTo>
                      <a:pt x="1652" y="7742"/>
                      <a:pt x="2280" y="7533"/>
                      <a:pt x="2909" y="6695"/>
                    </a:cubicBezTo>
                    <a:cubicBezTo>
                      <a:pt x="2490" y="8161"/>
                      <a:pt x="1861" y="8999"/>
                      <a:pt x="1233" y="9627"/>
                    </a:cubicBezTo>
                    <a:cubicBezTo>
                      <a:pt x="1652" y="9627"/>
                      <a:pt x="2280" y="9627"/>
                      <a:pt x="2909" y="8580"/>
                    </a:cubicBezTo>
                    <a:lnTo>
                      <a:pt x="2909" y="9418"/>
                    </a:lnTo>
                    <a:cubicBezTo>
                      <a:pt x="2909" y="9418"/>
                      <a:pt x="2280" y="10884"/>
                      <a:pt x="2071" y="11512"/>
                    </a:cubicBezTo>
                    <a:cubicBezTo>
                      <a:pt x="1443" y="11721"/>
                      <a:pt x="1443" y="12978"/>
                      <a:pt x="1024" y="14025"/>
                    </a:cubicBezTo>
                    <a:cubicBezTo>
                      <a:pt x="186" y="12559"/>
                      <a:pt x="-442" y="11093"/>
                      <a:pt x="396" y="7533"/>
                    </a:cubicBezTo>
                    <a:cubicBezTo>
                      <a:pt x="-442" y="6905"/>
                      <a:pt x="396" y="5439"/>
                      <a:pt x="1233" y="4392"/>
                    </a:cubicBezTo>
                    <a:cubicBezTo>
                      <a:pt x="1024" y="4392"/>
                      <a:pt x="396" y="4810"/>
                      <a:pt x="186" y="5020"/>
                    </a:cubicBezTo>
                    <a:cubicBezTo>
                      <a:pt x="186" y="3554"/>
                      <a:pt x="605" y="2088"/>
                      <a:pt x="1861" y="413"/>
                    </a:cubicBezTo>
                    <a:cubicBezTo>
                      <a:pt x="2909" y="-216"/>
                      <a:pt x="3746" y="-216"/>
                      <a:pt x="4375" y="1041"/>
                    </a:cubicBezTo>
                    <a:cubicBezTo>
                      <a:pt x="4375" y="1879"/>
                      <a:pt x="4584" y="2088"/>
                      <a:pt x="3118" y="2926"/>
                    </a:cubicBezTo>
                    <a:cubicBezTo>
                      <a:pt x="1652" y="3973"/>
                      <a:pt x="1652" y="4182"/>
                      <a:pt x="2280" y="4182"/>
                    </a:cubicBezTo>
                  </a:path>
                </a:pathLst>
              </a:custGeom>
              <a:solidFill>
                <a:srgbClr val="D7945E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3D59CEC5-39FD-1146-1445-A2ACF66B33D9}"/>
                  </a:ext>
                </a:extLst>
              </p:cNvPr>
              <p:cNvSpPr/>
              <p:nvPr/>
            </p:nvSpPr>
            <p:spPr>
              <a:xfrm>
                <a:off x="712169" y="601866"/>
                <a:ext cx="38383" cy="90887"/>
              </a:xfrm>
              <a:custGeom>
                <a:avLst/>
                <a:gdLst>
                  <a:gd name="connsiteX0" fmla="*/ 22887 w 38383"/>
                  <a:gd name="connsiteY0" fmla="*/ 0 h 90887"/>
                  <a:gd name="connsiteX1" fmla="*/ 36708 w 38383"/>
                  <a:gd name="connsiteY1" fmla="*/ 83558 h 90887"/>
                  <a:gd name="connsiteX2" fmla="*/ 38384 w 38383"/>
                  <a:gd name="connsiteY2" fmla="*/ 90887 h 90887"/>
                  <a:gd name="connsiteX3" fmla="*/ 33986 w 38383"/>
                  <a:gd name="connsiteY3" fmla="*/ 86071 h 90887"/>
                  <a:gd name="connsiteX4" fmla="*/ 4668 w 38383"/>
                  <a:gd name="connsiteY4" fmla="*/ 79788 h 90887"/>
                  <a:gd name="connsiteX5" fmla="*/ 2155 w 38383"/>
                  <a:gd name="connsiteY5" fmla="*/ 81673 h 90887"/>
                  <a:gd name="connsiteX6" fmla="*/ 479 w 38383"/>
                  <a:gd name="connsiteY6" fmla="*/ 83348 h 90887"/>
                  <a:gd name="connsiteX7" fmla="*/ 1107 w 38383"/>
                  <a:gd name="connsiteY7" fmla="*/ 79369 h 90887"/>
                  <a:gd name="connsiteX8" fmla="*/ 5924 w 38383"/>
                  <a:gd name="connsiteY8" fmla="*/ 57799 h 90887"/>
                  <a:gd name="connsiteX9" fmla="*/ 8437 w 38383"/>
                  <a:gd name="connsiteY9" fmla="*/ 47119 h 90887"/>
                  <a:gd name="connsiteX10" fmla="*/ 22887 w 38383"/>
                  <a:gd name="connsiteY10" fmla="*/ 0 h 9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83" h="90887">
                    <a:moveTo>
                      <a:pt x="22887" y="0"/>
                    </a:moveTo>
                    <a:cubicBezTo>
                      <a:pt x="30217" y="21779"/>
                      <a:pt x="30845" y="59893"/>
                      <a:pt x="36708" y="83558"/>
                    </a:cubicBezTo>
                    <a:cubicBezTo>
                      <a:pt x="36918" y="84814"/>
                      <a:pt x="37756" y="90259"/>
                      <a:pt x="38384" y="90887"/>
                    </a:cubicBezTo>
                    <a:cubicBezTo>
                      <a:pt x="38384" y="90887"/>
                      <a:pt x="35033" y="86699"/>
                      <a:pt x="33986" y="86071"/>
                    </a:cubicBezTo>
                    <a:cubicBezTo>
                      <a:pt x="28960" y="82929"/>
                      <a:pt x="16186" y="73715"/>
                      <a:pt x="4668" y="79788"/>
                    </a:cubicBezTo>
                    <a:cubicBezTo>
                      <a:pt x="3830" y="80207"/>
                      <a:pt x="2992" y="81045"/>
                      <a:pt x="2155" y="81673"/>
                    </a:cubicBezTo>
                    <a:cubicBezTo>
                      <a:pt x="1107" y="82720"/>
                      <a:pt x="479" y="83348"/>
                      <a:pt x="479" y="83348"/>
                    </a:cubicBezTo>
                    <a:cubicBezTo>
                      <a:pt x="-149" y="81673"/>
                      <a:pt x="-358" y="80835"/>
                      <a:pt x="1107" y="79369"/>
                    </a:cubicBezTo>
                    <a:cubicBezTo>
                      <a:pt x="2573" y="72668"/>
                      <a:pt x="4249" y="65129"/>
                      <a:pt x="5924" y="57799"/>
                    </a:cubicBezTo>
                    <a:cubicBezTo>
                      <a:pt x="6762" y="54239"/>
                      <a:pt x="7599" y="50679"/>
                      <a:pt x="8437" y="47119"/>
                    </a:cubicBezTo>
                    <a:cubicBezTo>
                      <a:pt x="13463" y="25340"/>
                      <a:pt x="18908" y="5445"/>
                      <a:pt x="22887" y="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DF0F940D-048D-E21C-401F-4787378F500B}"/>
                  </a:ext>
                </a:extLst>
              </p:cNvPr>
              <p:cNvSpPr/>
              <p:nvPr/>
            </p:nvSpPr>
            <p:spPr>
              <a:xfrm>
                <a:off x="712169" y="601866"/>
                <a:ext cx="38174" cy="91306"/>
              </a:xfrm>
              <a:custGeom>
                <a:avLst/>
                <a:gdLst>
                  <a:gd name="connsiteX0" fmla="*/ 38174 w 38174"/>
                  <a:gd name="connsiteY0" fmla="*/ 91306 h 91306"/>
                  <a:gd name="connsiteX1" fmla="*/ 38174 w 38174"/>
                  <a:gd name="connsiteY1" fmla="*/ 91306 h 91306"/>
                  <a:gd name="connsiteX2" fmla="*/ 38174 w 38174"/>
                  <a:gd name="connsiteY2" fmla="*/ 91306 h 91306"/>
                  <a:gd name="connsiteX3" fmla="*/ 33777 w 38174"/>
                  <a:gd name="connsiteY3" fmla="*/ 86489 h 91306"/>
                  <a:gd name="connsiteX4" fmla="*/ 32730 w 38174"/>
                  <a:gd name="connsiteY4" fmla="*/ 85861 h 91306"/>
                  <a:gd name="connsiteX5" fmla="*/ 4668 w 38174"/>
                  <a:gd name="connsiteY5" fmla="*/ 80207 h 91306"/>
                  <a:gd name="connsiteX6" fmla="*/ 2155 w 38174"/>
                  <a:gd name="connsiteY6" fmla="*/ 82092 h 91306"/>
                  <a:gd name="connsiteX7" fmla="*/ 689 w 38174"/>
                  <a:gd name="connsiteY7" fmla="*/ 83558 h 91306"/>
                  <a:gd name="connsiteX8" fmla="*/ 479 w 38174"/>
                  <a:gd name="connsiteY8" fmla="*/ 83558 h 91306"/>
                  <a:gd name="connsiteX9" fmla="*/ 479 w 38174"/>
                  <a:gd name="connsiteY9" fmla="*/ 83558 h 91306"/>
                  <a:gd name="connsiteX10" fmla="*/ 1107 w 38174"/>
                  <a:gd name="connsiteY10" fmla="*/ 79579 h 91306"/>
                  <a:gd name="connsiteX11" fmla="*/ 5924 w 38174"/>
                  <a:gd name="connsiteY11" fmla="*/ 58009 h 91306"/>
                  <a:gd name="connsiteX12" fmla="*/ 8437 w 38174"/>
                  <a:gd name="connsiteY12" fmla="*/ 47328 h 91306"/>
                  <a:gd name="connsiteX13" fmla="*/ 23096 w 38174"/>
                  <a:gd name="connsiteY13" fmla="*/ 0 h 91306"/>
                  <a:gd name="connsiteX14" fmla="*/ 23096 w 38174"/>
                  <a:gd name="connsiteY14" fmla="*/ 0 h 91306"/>
                  <a:gd name="connsiteX15" fmla="*/ 23096 w 38174"/>
                  <a:gd name="connsiteY15" fmla="*/ 0 h 91306"/>
                  <a:gd name="connsiteX16" fmla="*/ 31264 w 38174"/>
                  <a:gd name="connsiteY16" fmla="*/ 46910 h 91306"/>
                  <a:gd name="connsiteX17" fmla="*/ 36708 w 38174"/>
                  <a:gd name="connsiteY17" fmla="*/ 83558 h 91306"/>
                  <a:gd name="connsiteX18" fmla="*/ 37127 w 38174"/>
                  <a:gd name="connsiteY18" fmla="*/ 85652 h 91306"/>
                  <a:gd name="connsiteX19" fmla="*/ 38174 w 38174"/>
                  <a:gd name="connsiteY19" fmla="*/ 90678 h 91306"/>
                  <a:gd name="connsiteX20" fmla="*/ 38174 w 38174"/>
                  <a:gd name="connsiteY20" fmla="*/ 90678 h 91306"/>
                  <a:gd name="connsiteX21" fmla="*/ 38174 w 38174"/>
                  <a:gd name="connsiteY21" fmla="*/ 90678 h 91306"/>
                  <a:gd name="connsiteX22" fmla="*/ 38174 w 38174"/>
                  <a:gd name="connsiteY22" fmla="*/ 90678 h 91306"/>
                  <a:gd name="connsiteX23" fmla="*/ 37965 w 38174"/>
                  <a:gd name="connsiteY23" fmla="*/ 90678 h 91306"/>
                  <a:gd name="connsiteX24" fmla="*/ 12835 w 38174"/>
                  <a:gd name="connsiteY24" fmla="*/ 77694 h 91306"/>
                  <a:gd name="connsiteX25" fmla="*/ 32939 w 38174"/>
                  <a:gd name="connsiteY25" fmla="*/ 85442 h 91306"/>
                  <a:gd name="connsiteX26" fmla="*/ 33986 w 38174"/>
                  <a:gd name="connsiteY26" fmla="*/ 86071 h 91306"/>
                  <a:gd name="connsiteX27" fmla="*/ 37756 w 38174"/>
                  <a:gd name="connsiteY27" fmla="*/ 90050 h 91306"/>
                  <a:gd name="connsiteX28" fmla="*/ 36918 w 38174"/>
                  <a:gd name="connsiteY28" fmla="*/ 85861 h 91306"/>
                  <a:gd name="connsiteX29" fmla="*/ 36499 w 38174"/>
                  <a:gd name="connsiteY29" fmla="*/ 83767 h 91306"/>
                  <a:gd name="connsiteX30" fmla="*/ 31054 w 38174"/>
                  <a:gd name="connsiteY30" fmla="*/ 47119 h 91306"/>
                  <a:gd name="connsiteX31" fmla="*/ 22887 w 38174"/>
                  <a:gd name="connsiteY31" fmla="*/ 628 h 91306"/>
                  <a:gd name="connsiteX32" fmla="*/ 8646 w 38174"/>
                  <a:gd name="connsiteY32" fmla="*/ 47538 h 91306"/>
                  <a:gd name="connsiteX33" fmla="*/ 6133 w 38174"/>
                  <a:gd name="connsiteY33" fmla="*/ 58218 h 91306"/>
                  <a:gd name="connsiteX34" fmla="*/ 1317 w 38174"/>
                  <a:gd name="connsiteY34" fmla="*/ 79788 h 91306"/>
                  <a:gd name="connsiteX35" fmla="*/ 1317 w 38174"/>
                  <a:gd name="connsiteY35" fmla="*/ 79788 h 91306"/>
                  <a:gd name="connsiteX36" fmla="*/ 1317 w 38174"/>
                  <a:gd name="connsiteY36" fmla="*/ 79788 h 91306"/>
                  <a:gd name="connsiteX37" fmla="*/ 479 w 38174"/>
                  <a:gd name="connsiteY37" fmla="*/ 83139 h 91306"/>
                  <a:gd name="connsiteX38" fmla="*/ 1736 w 38174"/>
                  <a:gd name="connsiteY38" fmla="*/ 81673 h 91306"/>
                  <a:gd name="connsiteX39" fmla="*/ 4249 w 38174"/>
                  <a:gd name="connsiteY39" fmla="*/ 79788 h 91306"/>
                  <a:gd name="connsiteX40" fmla="*/ 12625 w 38174"/>
                  <a:gd name="connsiteY40" fmla="*/ 77694 h 9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174" h="91306">
                    <a:moveTo>
                      <a:pt x="38174" y="91306"/>
                    </a:moveTo>
                    <a:lnTo>
                      <a:pt x="38174" y="91306"/>
                    </a:lnTo>
                    <a:cubicBezTo>
                      <a:pt x="38174" y="91306"/>
                      <a:pt x="38174" y="91306"/>
                      <a:pt x="38174" y="91306"/>
                    </a:cubicBezTo>
                    <a:cubicBezTo>
                      <a:pt x="37756" y="90887"/>
                      <a:pt x="34824" y="87118"/>
                      <a:pt x="33777" y="86489"/>
                    </a:cubicBezTo>
                    <a:cubicBezTo>
                      <a:pt x="33567" y="86489"/>
                      <a:pt x="33148" y="86071"/>
                      <a:pt x="32730" y="85861"/>
                    </a:cubicBezTo>
                    <a:cubicBezTo>
                      <a:pt x="27075" y="82301"/>
                      <a:pt x="15348" y="74762"/>
                      <a:pt x="4668" y="80207"/>
                    </a:cubicBezTo>
                    <a:cubicBezTo>
                      <a:pt x="4039" y="80416"/>
                      <a:pt x="3202" y="81045"/>
                      <a:pt x="2155" y="82092"/>
                    </a:cubicBezTo>
                    <a:cubicBezTo>
                      <a:pt x="1107" y="83139"/>
                      <a:pt x="689" y="83558"/>
                      <a:pt x="689" y="83558"/>
                    </a:cubicBezTo>
                    <a:lnTo>
                      <a:pt x="479" y="83558"/>
                    </a:lnTo>
                    <a:cubicBezTo>
                      <a:pt x="479" y="83558"/>
                      <a:pt x="479" y="83558"/>
                      <a:pt x="479" y="83558"/>
                    </a:cubicBezTo>
                    <a:cubicBezTo>
                      <a:pt x="-149" y="81882"/>
                      <a:pt x="-358" y="81045"/>
                      <a:pt x="1107" y="79579"/>
                    </a:cubicBezTo>
                    <a:cubicBezTo>
                      <a:pt x="2992" y="71202"/>
                      <a:pt x="4458" y="64291"/>
                      <a:pt x="5924" y="58009"/>
                    </a:cubicBezTo>
                    <a:cubicBezTo>
                      <a:pt x="6762" y="54449"/>
                      <a:pt x="7599" y="50889"/>
                      <a:pt x="8437" y="47328"/>
                    </a:cubicBezTo>
                    <a:cubicBezTo>
                      <a:pt x="14929" y="19685"/>
                      <a:pt x="19536" y="4607"/>
                      <a:pt x="23096" y="0"/>
                    </a:cubicBezTo>
                    <a:lnTo>
                      <a:pt x="23096" y="0"/>
                    </a:lnTo>
                    <a:cubicBezTo>
                      <a:pt x="23096" y="0"/>
                      <a:pt x="23096" y="0"/>
                      <a:pt x="23096" y="0"/>
                    </a:cubicBezTo>
                    <a:cubicBezTo>
                      <a:pt x="27285" y="12356"/>
                      <a:pt x="29379" y="29947"/>
                      <a:pt x="31264" y="46910"/>
                    </a:cubicBezTo>
                    <a:cubicBezTo>
                      <a:pt x="32730" y="60522"/>
                      <a:pt x="34405" y="73296"/>
                      <a:pt x="36708" y="83558"/>
                    </a:cubicBezTo>
                    <a:cubicBezTo>
                      <a:pt x="36708" y="83977"/>
                      <a:pt x="36918" y="84814"/>
                      <a:pt x="37127" y="85652"/>
                    </a:cubicBezTo>
                    <a:cubicBezTo>
                      <a:pt x="37337" y="87537"/>
                      <a:pt x="37965" y="90468"/>
                      <a:pt x="38174" y="90678"/>
                    </a:cubicBezTo>
                    <a:lnTo>
                      <a:pt x="38174" y="90678"/>
                    </a:lnTo>
                    <a:cubicBezTo>
                      <a:pt x="38174" y="90678"/>
                      <a:pt x="38174" y="90678"/>
                      <a:pt x="38174" y="90678"/>
                    </a:cubicBezTo>
                    <a:lnTo>
                      <a:pt x="38174" y="90678"/>
                    </a:lnTo>
                    <a:cubicBezTo>
                      <a:pt x="38174" y="90678"/>
                      <a:pt x="37965" y="90678"/>
                      <a:pt x="37965" y="90678"/>
                    </a:cubicBezTo>
                    <a:close/>
                    <a:moveTo>
                      <a:pt x="12835" y="77694"/>
                    </a:moveTo>
                    <a:cubicBezTo>
                      <a:pt x="21002" y="77694"/>
                      <a:pt x="28751" y="82720"/>
                      <a:pt x="32939" y="85442"/>
                    </a:cubicBezTo>
                    <a:cubicBezTo>
                      <a:pt x="33358" y="85652"/>
                      <a:pt x="33777" y="85861"/>
                      <a:pt x="33986" y="86071"/>
                    </a:cubicBezTo>
                    <a:cubicBezTo>
                      <a:pt x="34614" y="86489"/>
                      <a:pt x="36499" y="88584"/>
                      <a:pt x="37756" y="90050"/>
                    </a:cubicBezTo>
                    <a:cubicBezTo>
                      <a:pt x="37546" y="89003"/>
                      <a:pt x="37337" y="87537"/>
                      <a:pt x="36918" y="85861"/>
                    </a:cubicBezTo>
                    <a:cubicBezTo>
                      <a:pt x="36918" y="85024"/>
                      <a:pt x="36708" y="84186"/>
                      <a:pt x="36499" y="83767"/>
                    </a:cubicBezTo>
                    <a:cubicBezTo>
                      <a:pt x="33986" y="73506"/>
                      <a:pt x="32520" y="60731"/>
                      <a:pt x="31054" y="47119"/>
                    </a:cubicBezTo>
                    <a:cubicBezTo>
                      <a:pt x="29169" y="30366"/>
                      <a:pt x="27075" y="12984"/>
                      <a:pt x="22887" y="628"/>
                    </a:cubicBezTo>
                    <a:cubicBezTo>
                      <a:pt x="18489" y="7120"/>
                      <a:pt x="12625" y="30366"/>
                      <a:pt x="8646" y="47538"/>
                    </a:cubicBezTo>
                    <a:cubicBezTo>
                      <a:pt x="7809" y="51098"/>
                      <a:pt x="6971" y="54658"/>
                      <a:pt x="6133" y="58218"/>
                    </a:cubicBezTo>
                    <a:cubicBezTo>
                      <a:pt x="4668" y="64501"/>
                      <a:pt x="3202" y="71411"/>
                      <a:pt x="1317" y="79788"/>
                    </a:cubicBezTo>
                    <a:lnTo>
                      <a:pt x="1317" y="79788"/>
                    </a:lnTo>
                    <a:cubicBezTo>
                      <a:pt x="1317" y="79788"/>
                      <a:pt x="1317" y="79788"/>
                      <a:pt x="1317" y="79788"/>
                    </a:cubicBezTo>
                    <a:cubicBezTo>
                      <a:pt x="-149" y="81045"/>
                      <a:pt x="60" y="81673"/>
                      <a:pt x="479" y="83139"/>
                    </a:cubicBezTo>
                    <a:cubicBezTo>
                      <a:pt x="689" y="82929"/>
                      <a:pt x="1107" y="82301"/>
                      <a:pt x="1736" y="81673"/>
                    </a:cubicBezTo>
                    <a:cubicBezTo>
                      <a:pt x="2783" y="80626"/>
                      <a:pt x="3620" y="79998"/>
                      <a:pt x="4249" y="79788"/>
                    </a:cubicBezTo>
                    <a:cubicBezTo>
                      <a:pt x="6971" y="78322"/>
                      <a:pt x="9903" y="77694"/>
                      <a:pt x="12625" y="77694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8CE2E362-0FFC-B2AC-D5C9-3DE1E3831CD2}"/>
                  </a:ext>
                </a:extLst>
              </p:cNvPr>
              <p:cNvSpPr/>
              <p:nvPr/>
            </p:nvSpPr>
            <p:spPr>
              <a:xfrm>
                <a:off x="733799" y="599562"/>
                <a:ext cx="48779" cy="38323"/>
              </a:xfrm>
              <a:custGeom>
                <a:avLst/>
                <a:gdLst>
                  <a:gd name="connsiteX0" fmla="*/ 46700 w 48779"/>
                  <a:gd name="connsiteY0" fmla="*/ 38114 h 38323"/>
                  <a:gd name="connsiteX1" fmla="*/ 0 w 48779"/>
                  <a:gd name="connsiteY1" fmla="*/ 2094 h 38323"/>
                  <a:gd name="connsiteX2" fmla="*/ 628 w 48779"/>
                  <a:gd name="connsiteY2" fmla="*/ 0 h 38323"/>
                  <a:gd name="connsiteX3" fmla="*/ 48585 w 48779"/>
                  <a:gd name="connsiteY3" fmla="*/ 36229 h 38323"/>
                  <a:gd name="connsiteX4" fmla="*/ 46700 w 48779"/>
                  <a:gd name="connsiteY4" fmla="*/ 38323 h 3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79" h="38323">
                    <a:moveTo>
                      <a:pt x="46700" y="38114"/>
                    </a:moveTo>
                    <a:lnTo>
                      <a:pt x="0" y="2094"/>
                    </a:lnTo>
                    <a:lnTo>
                      <a:pt x="628" y="0"/>
                    </a:lnTo>
                    <a:cubicBezTo>
                      <a:pt x="628" y="0"/>
                      <a:pt x="27224" y="21151"/>
                      <a:pt x="48585" y="36229"/>
                    </a:cubicBezTo>
                    <a:cubicBezTo>
                      <a:pt x="49423" y="36858"/>
                      <a:pt x="47328" y="36229"/>
                      <a:pt x="46700" y="38323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415D729B-8242-31B1-2344-1836ACE578B7}"/>
                  </a:ext>
                </a:extLst>
              </p:cNvPr>
              <p:cNvSpPr/>
              <p:nvPr/>
            </p:nvSpPr>
            <p:spPr>
              <a:xfrm>
                <a:off x="733380" y="599562"/>
                <a:ext cx="49003" cy="38532"/>
              </a:xfrm>
              <a:custGeom>
                <a:avLst/>
                <a:gdLst>
                  <a:gd name="connsiteX0" fmla="*/ 47119 w 49003"/>
                  <a:gd name="connsiteY0" fmla="*/ 38533 h 38532"/>
                  <a:gd name="connsiteX1" fmla="*/ 46910 w 49003"/>
                  <a:gd name="connsiteY1" fmla="*/ 38533 h 38532"/>
                  <a:gd name="connsiteX2" fmla="*/ 0 w 49003"/>
                  <a:gd name="connsiteY2" fmla="*/ 2304 h 38532"/>
                  <a:gd name="connsiteX3" fmla="*/ 0 w 49003"/>
                  <a:gd name="connsiteY3" fmla="*/ 2304 h 38532"/>
                  <a:gd name="connsiteX4" fmla="*/ 628 w 49003"/>
                  <a:gd name="connsiteY4" fmla="*/ 0 h 38532"/>
                  <a:gd name="connsiteX5" fmla="*/ 628 w 49003"/>
                  <a:gd name="connsiteY5" fmla="*/ 0 h 38532"/>
                  <a:gd name="connsiteX6" fmla="*/ 628 w 49003"/>
                  <a:gd name="connsiteY6" fmla="*/ 0 h 38532"/>
                  <a:gd name="connsiteX7" fmla="*/ 9633 w 49003"/>
                  <a:gd name="connsiteY7" fmla="*/ 6701 h 38532"/>
                  <a:gd name="connsiteX8" fmla="*/ 48794 w 49003"/>
                  <a:gd name="connsiteY8" fmla="*/ 36229 h 38532"/>
                  <a:gd name="connsiteX9" fmla="*/ 49004 w 49003"/>
                  <a:gd name="connsiteY9" fmla="*/ 36648 h 38532"/>
                  <a:gd name="connsiteX10" fmla="*/ 48585 w 49003"/>
                  <a:gd name="connsiteY10" fmla="*/ 37067 h 38532"/>
                  <a:gd name="connsiteX11" fmla="*/ 47119 w 49003"/>
                  <a:gd name="connsiteY11" fmla="*/ 38533 h 38532"/>
                  <a:gd name="connsiteX12" fmla="*/ 47119 w 49003"/>
                  <a:gd name="connsiteY12" fmla="*/ 38533 h 38532"/>
                  <a:gd name="connsiteX13" fmla="*/ 419 w 49003"/>
                  <a:gd name="connsiteY13" fmla="*/ 2094 h 38532"/>
                  <a:gd name="connsiteX14" fmla="*/ 46910 w 49003"/>
                  <a:gd name="connsiteY14" fmla="*/ 37905 h 38532"/>
                  <a:gd name="connsiteX15" fmla="*/ 48585 w 49003"/>
                  <a:gd name="connsiteY15" fmla="*/ 36439 h 38532"/>
                  <a:gd name="connsiteX16" fmla="*/ 48585 w 49003"/>
                  <a:gd name="connsiteY16" fmla="*/ 36439 h 38532"/>
                  <a:gd name="connsiteX17" fmla="*/ 48585 w 49003"/>
                  <a:gd name="connsiteY17" fmla="*/ 36439 h 38532"/>
                  <a:gd name="connsiteX18" fmla="*/ 9424 w 49003"/>
                  <a:gd name="connsiteY18" fmla="*/ 6911 h 38532"/>
                  <a:gd name="connsiteX19" fmla="*/ 838 w 49003"/>
                  <a:gd name="connsiteY19" fmla="*/ 419 h 38532"/>
                  <a:gd name="connsiteX20" fmla="*/ 209 w 49003"/>
                  <a:gd name="connsiteY20" fmla="*/ 2304 h 38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003" h="38532">
                    <a:moveTo>
                      <a:pt x="47119" y="38533"/>
                    </a:moveTo>
                    <a:lnTo>
                      <a:pt x="46910" y="38533"/>
                    </a:lnTo>
                    <a:cubicBezTo>
                      <a:pt x="46910" y="38533"/>
                      <a:pt x="0" y="2304"/>
                      <a:pt x="0" y="2304"/>
                    </a:cubicBezTo>
                    <a:lnTo>
                      <a:pt x="0" y="2304"/>
                    </a:lnTo>
                    <a:cubicBezTo>
                      <a:pt x="0" y="2304"/>
                      <a:pt x="628" y="0"/>
                      <a:pt x="628" y="0"/>
                    </a:cubicBezTo>
                    <a:lnTo>
                      <a:pt x="628" y="0"/>
                    </a:lnTo>
                    <a:cubicBezTo>
                      <a:pt x="628" y="0"/>
                      <a:pt x="628" y="0"/>
                      <a:pt x="628" y="0"/>
                    </a:cubicBezTo>
                    <a:cubicBezTo>
                      <a:pt x="838" y="0"/>
                      <a:pt x="1675" y="628"/>
                      <a:pt x="9633" y="6701"/>
                    </a:cubicBezTo>
                    <a:cubicBezTo>
                      <a:pt x="19057" y="14031"/>
                      <a:pt x="34973" y="26387"/>
                      <a:pt x="48794" y="36229"/>
                    </a:cubicBezTo>
                    <a:cubicBezTo>
                      <a:pt x="48794" y="36229"/>
                      <a:pt x="49004" y="36439"/>
                      <a:pt x="49004" y="36648"/>
                    </a:cubicBezTo>
                    <a:cubicBezTo>
                      <a:pt x="49004" y="36648"/>
                      <a:pt x="48794" y="36858"/>
                      <a:pt x="48585" y="37067"/>
                    </a:cubicBezTo>
                    <a:cubicBezTo>
                      <a:pt x="48166" y="37067"/>
                      <a:pt x="47328" y="37486"/>
                      <a:pt x="47119" y="38533"/>
                    </a:cubicBezTo>
                    <a:lnTo>
                      <a:pt x="47119" y="38533"/>
                    </a:lnTo>
                    <a:close/>
                    <a:moveTo>
                      <a:pt x="419" y="2094"/>
                    </a:moveTo>
                    <a:lnTo>
                      <a:pt x="46910" y="37905"/>
                    </a:lnTo>
                    <a:cubicBezTo>
                      <a:pt x="46910" y="37905"/>
                      <a:pt x="48166" y="36648"/>
                      <a:pt x="48585" y="36439"/>
                    </a:cubicBezTo>
                    <a:cubicBezTo>
                      <a:pt x="48585" y="36439"/>
                      <a:pt x="48585" y="36439"/>
                      <a:pt x="48585" y="36439"/>
                    </a:cubicBezTo>
                    <a:cubicBezTo>
                      <a:pt x="48585" y="36439"/>
                      <a:pt x="48585" y="36439"/>
                      <a:pt x="48585" y="36439"/>
                    </a:cubicBezTo>
                    <a:cubicBezTo>
                      <a:pt x="34973" y="26805"/>
                      <a:pt x="19057" y="14450"/>
                      <a:pt x="9424" y="6911"/>
                    </a:cubicBezTo>
                    <a:cubicBezTo>
                      <a:pt x="5235" y="3560"/>
                      <a:pt x="1675" y="838"/>
                      <a:pt x="838" y="419"/>
                    </a:cubicBezTo>
                    <a:lnTo>
                      <a:pt x="209" y="2304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6F2D919E-FF2C-2839-56DE-8728E6155FED}"/>
                  </a:ext>
                </a:extLst>
              </p:cNvPr>
              <p:cNvSpPr/>
              <p:nvPr/>
            </p:nvSpPr>
            <p:spPr>
              <a:xfrm>
                <a:off x="751181" y="719768"/>
                <a:ext cx="9423" cy="13612"/>
              </a:xfrm>
              <a:custGeom>
                <a:avLst/>
                <a:gdLst>
                  <a:gd name="connsiteX0" fmla="*/ 8586 w 9423"/>
                  <a:gd name="connsiteY0" fmla="*/ 13612 h 13612"/>
                  <a:gd name="connsiteX1" fmla="*/ 8586 w 9423"/>
                  <a:gd name="connsiteY1" fmla="*/ 13612 h 13612"/>
                  <a:gd name="connsiteX2" fmla="*/ 8377 w 9423"/>
                  <a:gd name="connsiteY2" fmla="*/ 12984 h 13612"/>
                  <a:gd name="connsiteX3" fmla="*/ 8377 w 9423"/>
                  <a:gd name="connsiteY3" fmla="*/ 11727 h 13612"/>
                  <a:gd name="connsiteX4" fmla="*/ 8377 w 9423"/>
                  <a:gd name="connsiteY4" fmla="*/ 10680 h 13612"/>
                  <a:gd name="connsiteX5" fmla="*/ 8377 w 9423"/>
                  <a:gd name="connsiteY5" fmla="*/ 10052 h 13612"/>
                  <a:gd name="connsiteX6" fmla="*/ 8586 w 9423"/>
                  <a:gd name="connsiteY6" fmla="*/ 9424 h 13612"/>
                  <a:gd name="connsiteX7" fmla="*/ 8586 w 9423"/>
                  <a:gd name="connsiteY7" fmla="*/ 9424 h 13612"/>
                  <a:gd name="connsiteX8" fmla="*/ 8586 w 9423"/>
                  <a:gd name="connsiteY8" fmla="*/ 9005 h 13612"/>
                  <a:gd name="connsiteX9" fmla="*/ 8796 w 9423"/>
                  <a:gd name="connsiteY9" fmla="*/ 8167 h 13612"/>
                  <a:gd name="connsiteX10" fmla="*/ 8796 w 9423"/>
                  <a:gd name="connsiteY10" fmla="*/ 5654 h 13612"/>
                  <a:gd name="connsiteX11" fmla="*/ 9424 w 9423"/>
                  <a:gd name="connsiteY11" fmla="*/ 5654 h 13612"/>
                  <a:gd name="connsiteX12" fmla="*/ 9424 w 9423"/>
                  <a:gd name="connsiteY12" fmla="*/ 8167 h 13612"/>
                  <a:gd name="connsiteX13" fmla="*/ 9214 w 9423"/>
                  <a:gd name="connsiteY13" fmla="*/ 9214 h 13612"/>
                  <a:gd name="connsiteX14" fmla="*/ 9214 w 9423"/>
                  <a:gd name="connsiteY14" fmla="*/ 9214 h 13612"/>
                  <a:gd name="connsiteX15" fmla="*/ 9005 w 9423"/>
                  <a:gd name="connsiteY15" fmla="*/ 9633 h 13612"/>
                  <a:gd name="connsiteX16" fmla="*/ 9005 w 9423"/>
                  <a:gd name="connsiteY16" fmla="*/ 10052 h 13612"/>
                  <a:gd name="connsiteX17" fmla="*/ 9005 w 9423"/>
                  <a:gd name="connsiteY17" fmla="*/ 10680 h 13612"/>
                  <a:gd name="connsiteX18" fmla="*/ 9005 w 9423"/>
                  <a:gd name="connsiteY18" fmla="*/ 11518 h 13612"/>
                  <a:gd name="connsiteX19" fmla="*/ 9005 w 9423"/>
                  <a:gd name="connsiteY19" fmla="*/ 12356 h 13612"/>
                  <a:gd name="connsiteX20" fmla="*/ 9424 w 9423"/>
                  <a:gd name="connsiteY20" fmla="*/ 12356 h 13612"/>
                  <a:gd name="connsiteX21" fmla="*/ 8796 w 9423"/>
                  <a:gd name="connsiteY21" fmla="*/ 13403 h 13612"/>
                  <a:gd name="connsiteX22" fmla="*/ 3979 w 9423"/>
                  <a:gd name="connsiteY22" fmla="*/ 10680 h 13612"/>
                  <a:gd name="connsiteX23" fmla="*/ 3979 w 9423"/>
                  <a:gd name="connsiteY23" fmla="*/ 10680 h 13612"/>
                  <a:gd name="connsiteX24" fmla="*/ 3770 w 9423"/>
                  <a:gd name="connsiteY24" fmla="*/ 10052 h 13612"/>
                  <a:gd name="connsiteX25" fmla="*/ 3770 w 9423"/>
                  <a:gd name="connsiteY25" fmla="*/ 9633 h 13612"/>
                  <a:gd name="connsiteX26" fmla="*/ 3770 w 9423"/>
                  <a:gd name="connsiteY26" fmla="*/ 8796 h 13612"/>
                  <a:gd name="connsiteX27" fmla="*/ 3770 w 9423"/>
                  <a:gd name="connsiteY27" fmla="*/ 7749 h 13612"/>
                  <a:gd name="connsiteX28" fmla="*/ 3770 w 9423"/>
                  <a:gd name="connsiteY28" fmla="*/ 7120 h 13612"/>
                  <a:gd name="connsiteX29" fmla="*/ 3979 w 9423"/>
                  <a:gd name="connsiteY29" fmla="*/ 6283 h 13612"/>
                  <a:gd name="connsiteX30" fmla="*/ 3979 w 9423"/>
                  <a:gd name="connsiteY30" fmla="*/ 6283 h 13612"/>
                  <a:gd name="connsiteX31" fmla="*/ 3979 w 9423"/>
                  <a:gd name="connsiteY31" fmla="*/ 5864 h 13612"/>
                  <a:gd name="connsiteX32" fmla="*/ 4188 w 9423"/>
                  <a:gd name="connsiteY32" fmla="*/ 5026 h 13612"/>
                  <a:gd name="connsiteX33" fmla="*/ 4188 w 9423"/>
                  <a:gd name="connsiteY33" fmla="*/ 3770 h 13612"/>
                  <a:gd name="connsiteX34" fmla="*/ 4188 w 9423"/>
                  <a:gd name="connsiteY34" fmla="*/ 2513 h 13612"/>
                  <a:gd name="connsiteX35" fmla="*/ 4817 w 9423"/>
                  <a:gd name="connsiteY35" fmla="*/ 2513 h 13612"/>
                  <a:gd name="connsiteX36" fmla="*/ 4817 w 9423"/>
                  <a:gd name="connsiteY36" fmla="*/ 3770 h 13612"/>
                  <a:gd name="connsiteX37" fmla="*/ 4817 w 9423"/>
                  <a:gd name="connsiteY37" fmla="*/ 5026 h 13612"/>
                  <a:gd name="connsiteX38" fmla="*/ 4607 w 9423"/>
                  <a:gd name="connsiteY38" fmla="*/ 6073 h 13612"/>
                  <a:gd name="connsiteX39" fmla="*/ 4607 w 9423"/>
                  <a:gd name="connsiteY39" fmla="*/ 6283 h 13612"/>
                  <a:gd name="connsiteX40" fmla="*/ 4607 w 9423"/>
                  <a:gd name="connsiteY40" fmla="*/ 6701 h 13612"/>
                  <a:gd name="connsiteX41" fmla="*/ 4607 w 9423"/>
                  <a:gd name="connsiteY41" fmla="*/ 7120 h 13612"/>
                  <a:gd name="connsiteX42" fmla="*/ 4607 w 9423"/>
                  <a:gd name="connsiteY42" fmla="*/ 7749 h 13612"/>
                  <a:gd name="connsiteX43" fmla="*/ 4607 w 9423"/>
                  <a:gd name="connsiteY43" fmla="*/ 8586 h 13612"/>
                  <a:gd name="connsiteX44" fmla="*/ 4607 w 9423"/>
                  <a:gd name="connsiteY44" fmla="*/ 9424 h 13612"/>
                  <a:gd name="connsiteX45" fmla="*/ 5026 w 9423"/>
                  <a:gd name="connsiteY45" fmla="*/ 9424 h 13612"/>
                  <a:gd name="connsiteX46" fmla="*/ 4398 w 9423"/>
                  <a:gd name="connsiteY46" fmla="*/ 10471 h 13612"/>
                  <a:gd name="connsiteX47" fmla="*/ 209 w 9423"/>
                  <a:gd name="connsiteY47" fmla="*/ 8167 h 13612"/>
                  <a:gd name="connsiteX48" fmla="*/ 209 w 9423"/>
                  <a:gd name="connsiteY48" fmla="*/ 8167 h 13612"/>
                  <a:gd name="connsiteX49" fmla="*/ 0 w 9423"/>
                  <a:gd name="connsiteY49" fmla="*/ 7539 h 13612"/>
                  <a:gd name="connsiteX50" fmla="*/ 0 w 9423"/>
                  <a:gd name="connsiteY50" fmla="*/ 6283 h 13612"/>
                  <a:gd name="connsiteX51" fmla="*/ 0 w 9423"/>
                  <a:gd name="connsiteY51" fmla="*/ 5235 h 13612"/>
                  <a:gd name="connsiteX52" fmla="*/ 0 w 9423"/>
                  <a:gd name="connsiteY52" fmla="*/ 4607 h 13612"/>
                  <a:gd name="connsiteX53" fmla="*/ 209 w 9423"/>
                  <a:gd name="connsiteY53" fmla="*/ 3979 h 13612"/>
                  <a:gd name="connsiteX54" fmla="*/ 209 w 9423"/>
                  <a:gd name="connsiteY54" fmla="*/ 3979 h 13612"/>
                  <a:gd name="connsiteX55" fmla="*/ 209 w 9423"/>
                  <a:gd name="connsiteY55" fmla="*/ 3560 h 13612"/>
                  <a:gd name="connsiteX56" fmla="*/ 419 w 9423"/>
                  <a:gd name="connsiteY56" fmla="*/ 2722 h 13612"/>
                  <a:gd name="connsiteX57" fmla="*/ 419 w 9423"/>
                  <a:gd name="connsiteY57" fmla="*/ 1047 h 13612"/>
                  <a:gd name="connsiteX58" fmla="*/ 419 w 9423"/>
                  <a:gd name="connsiteY58" fmla="*/ 0 h 13612"/>
                  <a:gd name="connsiteX59" fmla="*/ 1047 w 9423"/>
                  <a:gd name="connsiteY59" fmla="*/ 0 h 13612"/>
                  <a:gd name="connsiteX60" fmla="*/ 1047 w 9423"/>
                  <a:gd name="connsiteY60" fmla="*/ 1047 h 13612"/>
                  <a:gd name="connsiteX61" fmla="*/ 1047 w 9423"/>
                  <a:gd name="connsiteY61" fmla="*/ 2722 h 13612"/>
                  <a:gd name="connsiteX62" fmla="*/ 838 w 9423"/>
                  <a:gd name="connsiteY62" fmla="*/ 3770 h 13612"/>
                  <a:gd name="connsiteX63" fmla="*/ 838 w 9423"/>
                  <a:gd name="connsiteY63" fmla="*/ 3770 h 13612"/>
                  <a:gd name="connsiteX64" fmla="*/ 838 w 9423"/>
                  <a:gd name="connsiteY64" fmla="*/ 4188 h 13612"/>
                  <a:gd name="connsiteX65" fmla="*/ 838 w 9423"/>
                  <a:gd name="connsiteY65" fmla="*/ 4607 h 13612"/>
                  <a:gd name="connsiteX66" fmla="*/ 838 w 9423"/>
                  <a:gd name="connsiteY66" fmla="*/ 5235 h 13612"/>
                  <a:gd name="connsiteX67" fmla="*/ 838 w 9423"/>
                  <a:gd name="connsiteY67" fmla="*/ 6073 h 13612"/>
                  <a:gd name="connsiteX68" fmla="*/ 838 w 9423"/>
                  <a:gd name="connsiteY68" fmla="*/ 6492 h 13612"/>
                  <a:gd name="connsiteX69" fmla="*/ 838 w 9423"/>
                  <a:gd name="connsiteY69" fmla="*/ 6911 h 13612"/>
                  <a:gd name="connsiteX70" fmla="*/ 1257 w 9423"/>
                  <a:gd name="connsiteY70" fmla="*/ 6911 h 13612"/>
                  <a:gd name="connsiteX71" fmla="*/ 628 w 9423"/>
                  <a:gd name="connsiteY71" fmla="*/ 7958 h 1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9423" h="13612">
                    <a:moveTo>
                      <a:pt x="8586" y="13612"/>
                    </a:moveTo>
                    <a:lnTo>
                      <a:pt x="8586" y="13612"/>
                    </a:lnTo>
                    <a:cubicBezTo>
                      <a:pt x="8586" y="13612"/>
                      <a:pt x="8377" y="13193"/>
                      <a:pt x="8377" y="12984"/>
                    </a:cubicBezTo>
                    <a:lnTo>
                      <a:pt x="8377" y="11727"/>
                    </a:lnTo>
                    <a:cubicBezTo>
                      <a:pt x="8377" y="11727"/>
                      <a:pt x="8377" y="11099"/>
                      <a:pt x="8377" y="10680"/>
                    </a:cubicBezTo>
                    <a:cubicBezTo>
                      <a:pt x="8377" y="10471"/>
                      <a:pt x="8377" y="10262"/>
                      <a:pt x="8377" y="10052"/>
                    </a:cubicBezTo>
                    <a:cubicBezTo>
                      <a:pt x="8377" y="9843"/>
                      <a:pt x="8377" y="9633"/>
                      <a:pt x="8586" y="9424"/>
                    </a:cubicBezTo>
                    <a:cubicBezTo>
                      <a:pt x="8586" y="9424"/>
                      <a:pt x="8586" y="9424"/>
                      <a:pt x="8586" y="9424"/>
                    </a:cubicBezTo>
                    <a:cubicBezTo>
                      <a:pt x="8586" y="9424"/>
                      <a:pt x="8586" y="9424"/>
                      <a:pt x="8586" y="9005"/>
                    </a:cubicBezTo>
                    <a:cubicBezTo>
                      <a:pt x="8586" y="9005"/>
                      <a:pt x="8796" y="8586"/>
                      <a:pt x="8796" y="8167"/>
                    </a:cubicBezTo>
                    <a:cubicBezTo>
                      <a:pt x="8796" y="7539"/>
                      <a:pt x="8796" y="6283"/>
                      <a:pt x="8796" y="5654"/>
                    </a:cubicBezTo>
                    <a:lnTo>
                      <a:pt x="9424" y="5654"/>
                    </a:lnTo>
                    <a:cubicBezTo>
                      <a:pt x="9424" y="5654"/>
                      <a:pt x="9424" y="7539"/>
                      <a:pt x="9424" y="8167"/>
                    </a:cubicBezTo>
                    <a:cubicBezTo>
                      <a:pt x="9424" y="8586"/>
                      <a:pt x="9424" y="9005"/>
                      <a:pt x="9214" y="9214"/>
                    </a:cubicBezTo>
                    <a:cubicBezTo>
                      <a:pt x="9214" y="9214"/>
                      <a:pt x="9214" y="9214"/>
                      <a:pt x="9214" y="9214"/>
                    </a:cubicBezTo>
                    <a:cubicBezTo>
                      <a:pt x="9214" y="9214"/>
                      <a:pt x="9214" y="9424"/>
                      <a:pt x="9005" y="9633"/>
                    </a:cubicBezTo>
                    <a:cubicBezTo>
                      <a:pt x="9005" y="9633"/>
                      <a:pt x="9005" y="9843"/>
                      <a:pt x="9005" y="10052"/>
                    </a:cubicBezTo>
                    <a:cubicBezTo>
                      <a:pt x="9005" y="10262"/>
                      <a:pt x="9005" y="10471"/>
                      <a:pt x="9005" y="10680"/>
                    </a:cubicBezTo>
                    <a:cubicBezTo>
                      <a:pt x="9005" y="10890"/>
                      <a:pt x="9005" y="11309"/>
                      <a:pt x="9005" y="11518"/>
                    </a:cubicBezTo>
                    <a:lnTo>
                      <a:pt x="9005" y="12356"/>
                    </a:lnTo>
                    <a:lnTo>
                      <a:pt x="9424" y="12356"/>
                    </a:lnTo>
                    <a:cubicBezTo>
                      <a:pt x="9424" y="12356"/>
                      <a:pt x="9005" y="13403"/>
                      <a:pt x="8796" y="13403"/>
                    </a:cubicBezTo>
                    <a:moveTo>
                      <a:pt x="3979" y="10680"/>
                    </a:moveTo>
                    <a:lnTo>
                      <a:pt x="3979" y="10680"/>
                    </a:lnTo>
                    <a:cubicBezTo>
                      <a:pt x="3979" y="10680"/>
                      <a:pt x="3770" y="10471"/>
                      <a:pt x="3770" y="10052"/>
                    </a:cubicBezTo>
                    <a:cubicBezTo>
                      <a:pt x="3770" y="10052"/>
                      <a:pt x="3770" y="9843"/>
                      <a:pt x="3770" y="9633"/>
                    </a:cubicBezTo>
                    <a:cubicBezTo>
                      <a:pt x="3770" y="9633"/>
                      <a:pt x="3770" y="9005"/>
                      <a:pt x="3770" y="8796"/>
                    </a:cubicBezTo>
                    <a:cubicBezTo>
                      <a:pt x="3770" y="8377"/>
                      <a:pt x="3770" y="8167"/>
                      <a:pt x="3770" y="7749"/>
                    </a:cubicBezTo>
                    <a:cubicBezTo>
                      <a:pt x="3770" y="7539"/>
                      <a:pt x="3770" y="7330"/>
                      <a:pt x="3770" y="7120"/>
                    </a:cubicBezTo>
                    <a:cubicBezTo>
                      <a:pt x="3770" y="6911"/>
                      <a:pt x="3770" y="6492"/>
                      <a:pt x="3979" y="6283"/>
                    </a:cubicBezTo>
                    <a:cubicBezTo>
                      <a:pt x="3979" y="6283"/>
                      <a:pt x="3979" y="6283"/>
                      <a:pt x="3979" y="6283"/>
                    </a:cubicBezTo>
                    <a:cubicBezTo>
                      <a:pt x="3979" y="6283"/>
                      <a:pt x="3979" y="6283"/>
                      <a:pt x="3979" y="5864"/>
                    </a:cubicBezTo>
                    <a:cubicBezTo>
                      <a:pt x="3979" y="5654"/>
                      <a:pt x="4188" y="5445"/>
                      <a:pt x="4188" y="5026"/>
                    </a:cubicBezTo>
                    <a:cubicBezTo>
                      <a:pt x="4188" y="4607"/>
                      <a:pt x="4188" y="4188"/>
                      <a:pt x="4188" y="3770"/>
                    </a:cubicBezTo>
                    <a:cubicBezTo>
                      <a:pt x="4188" y="3351"/>
                      <a:pt x="4188" y="2932"/>
                      <a:pt x="4188" y="2513"/>
                    </a:cubicBezTo>
                    <a:lnTo>
                      <a:pt x="4817" y="2513"/>
                    </a:lnTo>
                    <a:lnTo>
                      <a:pt x="4817" y="3770"/>
                    </a:lnTo>
                    <a:cubicBezTo>
                      <a:pt x="4817" y="3770"/>
                      <a:pt x="4817" y="4817"/>
                      <a:pt x="4817" y="5026"/>
                    </a:cubicBezTo>
                    <a:cubicBezTo>
                      <a:pt x="4817" y="5445"/>
                      <a:pt x="4817" y="5864"/>
                      <a:pt x="4607" y="6073"/>
                    </a:cubicBezTo>
                    <a:cubicBezTo>
                      <a:pt x="4607" y="6073"/>
                      <a:pt x="4607" y="6073"/>
                      <a:pt x="4607" y="6283"/>
                    </a:cubicBezTo>
                    <a:cubicBezTo>
                      <a:pt x="4607" y="6283"/>
                      <a:pt x="4607" y="6492"/>
                      <a:pt x="4607" y="6701"/>
                    </a:cubicBezTo>
                    <a:cubicBezTo>
                      <a:pt x="4607" y="6701"/>
                      <a:pt x="4607" y="7120"/>
                      <a:pt x="4607" y="7120"/>
                    </a:cubicBezTo>
                    <a:cubicBezTo>
                      <a:pt x="4607" y="7120"/>
                      <a:pt x="4607" y="7539"/>
                      <a:pt x="4607" y="7749"/>
                    </a:cubicBezTo>
                    <a:cubicBezTo>
                      <a:pt x="4607" y="7958"/>
                      <a:pt x="4607" y="8377"/>
                      <a:pt x="4607" y="8586"/>
                    </a:cubicBezTo>
                    <a:cubicBezTo>
                      <a:pt x="4607" y="8586"/>
                      <a:pt x="4607" y="9214"/>
                      <a:pt x="4607" y="9424"/>
                    </a:cubicBezTo>
                    <a:lnTo>
                      <a:pt x="5026" y="9424"/>
                    </a:lnTo>
                    <a:cubicBezTo>
                      <a:pt x="5026" y="9424"/>
                      <a:pt x="4607" y="10471"/>
                      <a:pt x="4398" y="10471"/>
                    </a:cubicBezTo>
                    <a:moveTo>
                      <a:pt x="209" y="8167"/>
                    </a:moveTo>
                    <a:lnTo>
                      <a:pt x="209" y="8167"/>
                    </a:lnTo>
                    <a:cubicBezTo>
                      <a:pt x="209" y="8167"/>
                      <a:pt x="0" y="7958"/>
                      <a:pt x="0" y="7539"/>
                    </a:cubicBezTo>
                    <a:lnTo>
                      <a:pt x="0" y="6283"/>
                    </a:lnTo>
                    <a:cubicBezTo>
                      <a:pt x="0" y="6283"/>
                      <a:pt x="0" y="5654"/>
                      <a:pt x="0" y="5235"/>
                    </a:cubicBezTo>
                    <a:cubicBezTo>
                      <a:pt x="0" y="5026"/>
                      <a:pt x="0" y="4817"/>
                      <a:pt x="0" y="4607"/>
                    </a:cubicBezTo>
                    <a:cubicBezTo>
                      <a:pt x="0" y="4398"/>
                      <a:pt x="0" y="3979"/>
                      <a:pt x="209" y="3979"/>
                    </a:cubicBezTo>
                    <a:cubicBezTo>
                      <a:pt x="209" y="3979"/>
                      <a:pt x="209" y="3979"/>
                      <a:pt x="209" y="3979"/>
                    </a:cubicBezTo>
                    <a:cubicBezTo>
                      <a:pt x="209" y="3979"/>
                      <a:pt x="209" y="3979"/>
                      <a:pt x="209" y="3560"/>
                    </a:cubicBezTo>
                    <a:cubicBezTo>
                      <a:pt x="209" y="3351"/>
                      <a:pt x="419" y="3141"/>
                      <a:pt x="419" y="2722"/>
                    </a:cubicBezTo>
                    <a:lnTo>
                      <a:pt x="419" y="1047"/>
                    </a:lnTo>
                    <a:cubicBezTo>
                      <a:pt x="419" y="1047"/>
                      <a:pt x="419" y="419"/>
                      <a:pt x="419" y="0"/>
                    </a:cubicBezTo>
                    <a:lnTo>
                      <a:pt x="1047" y="0"/>
                    </a:lnTo>
                    <a:cubicBezTo>
                      <a:pt x="1047" y="0"/>
                      <a:pt x="1047" y="628"/>
                      <a:pt x="1047" y="1047"/>
                    </a:cubicBezTo>
                    <a:cubicBezTo>
                      <a:pt x="1047" y="1675"/>
                      <a:pt x="1047" y="2304"/>
                      <a:pt x="1047" y="2722"/>
                    </a:cubicBezTo>
                    <a:cubicBezTo>
                      <a:pt x="1047" y="3141"/>
                      <a:pt x="1047" y="3560"/>
                      <a:pt x="838" y="3770"/>
                    </a:cubicBezTo>
                    <a:cubicBezTo>
                      <a:pt x="838" y="3770"/>
                      <a:pt x="838" y="3770"/>
                      <a:pt x="838" y="3770"/>
                    </a:cubicBezTo>
                    <a:cubicBezTo>
                      <a:pt x="838" y="3770"/>
                      <a:pt x="838" y="3979"/>
                      <a:pt x="838" y="4188"/>
                    </a:cubicBezTo>
                    <a:cubicBezTo>
                      <a:pt x="838" y="4188"/>
                      <a:pt x="838" y="4398"/>
                      <a:pt x="838" y="4607"/>
                    </a:cubicBezTo>
                    <a:cubicBezTo>
                      <a:pt x="838" y="4607"/>
                      <a:pt x="838" y="5026"/>
                      <a:pt x="838" y="5235"/>
                    </a:cubicBezTo>
                    <a:cubicBezTo>
                      <a:pt x="838" y="5445"/>
                      <a:pt x="838" y="5864"/>
                      <a:pt x="838" y="6073"/>
                    </a:cubicBezTo>
                    <a:lnTo>
                      <a:pt x="838" y="6492"/>
                    </a:lnTo>
                    <a:cubicBezTo>
                      <a:pt x="838" y="6492"/>
                      <a:pt x="838" y="6701"/>
                      <a:pt x="838" y="6911"/>
                    </a:cubicBezTo>
                    <a:lnTo>
                      <a:pt x="1257" y="6911"/>
                    </a:lnTo>
                    <a:cubicBezTo>
                      <a:pt x="1257" y="6911"/>
                      <a:pt x="838" y="7958"/>
                      <a:pt x="628" y="795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330FBC90-F2F4-1662-F0AF-1BF80B0BC395}"/>
                  </a:ext>
                </a:extLst>
              </p:cNvPr>
              <p:cNvSpPr/>
              <p:nvPr/>
            </p:nvSpPr>
            <p:spPr>
              <a:xfrm>
                <a:off x="711391" y="692544"/>
                <a:ext cx="51516" cy="41674"/>
              </a:xfrm>
              <a:custGeom>
                <a:avLst/>
                <a:gdLst>
                  <a:gd name="connsiteX0" fmla="*/ 51098 w 51516"/>
                  <a:gd name="connsiteY0" fmla="*/ 41255 h 41674"/>
                  <a:gd name="connsiteX1" fmla="*/ 50679 w 51516"/>
                  <a:gd name="connsiteY1" fmla="*/ 41255 h 41674"/>
                  <a:gd name="connsiteX2" fmla="*/ 50679 w 51516"/>
                  <a:gd name="connsiteY2" fmla="*/ 36858 h 41674"/>
                  <a:gd name="connsiteX3" fmla="*/ 50679 w 51516"/>
                  <a:gd name="connsiteY3" fmla="*/ 36648 h 41674"/>
                  <a:gd name="connsiteX4" fmla="*/ 50679 w 51516"/>
                  <a:gd name="connsiteY4" fmla="*/ 36229 h 41674"/>
                  <a:gd name="connsiteX5" fmla="*/ 50679 w 51516"/>
                  <a:gd name="connsiteY5" fmla="*/ 36229 h 41674"/>
                  <a:gd name="connsiteX6" fmla="*/ 50679 w 51516"/>
                  <a:gd name="connsiteY6" fmla="*/ 35810 h 41674"/>
                  <a:gd name="connsiteX7" fmla="*/ 50889 w 51516"/>
                  <a:gd name="connsiteY7" fmla="*/ 35810 h 41674"/>
                  <a:gd name="connsiteX8" fmla="*/ 50889 w 51516"/>
                  <a:gd name="connsiteY8" fmla="*/ 35601 h 41674"/>
                  <a:gd name="connsiteX9" fmla="*/ 50889 w 51516"/>
                  <a:gd name="connsiteY9" fmla="*/ 35182 h 41674"/>
                  <a:gd name="connsiteX10" fmla="*/ 50889 w 51516"/>
                  <a:gd name="connsiteY10" fmla="*/ 35182 h 41674"/>
                  <a:gd name="connsiteX11" fmla="*/ 51098 w 51516"/>
                  <a:gd name="connsiteY11" fmla="*/ 34554 h 41674"/>
                  <a:gd name="connsiteX12" fmla="*/ 51098 w 51516"/>
                  <a:gd name="connsiteY12" fmla="*/ 34554 h 41674"/>
                  <a:gd name="connsiteX13" fmla="*/ 51098 w 51516"/>
                  <a:gd name="connsiteY13" fmla="*/ 34135 h 41674"/>
                  <a:gd name="connsiteX14" fmla="*/ 51098 w 51516"/>
                  <a:gd name="connsiteY14" fmla="*/ 34135 h 41674"/>
                  <a:gd name="connsiteX15" fmla="*/ 51098 w 51516"/>
                  <a:gd name="connsiteY15" fmla="*/ 33507 h 41674"/>
                  <a:gd name="connsiteX16" fmla="*/ 51098 w 51516"/>
                  <a:gd name="connsiteY16" fmla="*/ 33088 h 41674"/>
                  <a:gd name="connsiteX17" fmla="*/ 51517 w 51516"/>
                  <a:gd name="connsiteY17" fmla="*/ 33088 h 41674"/>
                  <a:gd name="connsiteX18" fmla="*/ 51517 w 51516"/>
                  <a:gd name="connsiteY18" fmla="*/ 33716 h 41674"/>
                  <a:gd name="connsiteX19" fmla="*/ 51517 w 51516"/>
                  <a:gd name="connsiteY19" fmla="*/ 34135 h 41674"/>
                  <a:gd name="connsiteX20" fmla="*/ 51517 w 51516"/>
                  <a:gd name="connsiteY20" fmla="*/ 34554 h 41674"/>
                  <a:gd name="connsiteX21" fmla="*/ 51517 w 51516"/>
                  <a:gd name="connsiteY21" fmla="*/ 34763 h 41674"/>
                  <a:gd name="connsiteX22" fmla="*/ 51517 w 51516"/>
                  <a:gd name="connsiteY22" fmla="*/ 34763 h 41674"/>
                  <a:gd name="connsiteX23" fmla="*/ 51517 w 51516"/>
                  <a:gd name="connsiteY23" fmla="*/ 35182 h 41674"/>
                  <a:gd name="connsiteX24" fmla="*/ 51517 w 51516"/>
                  <a:gd name="connsiteY24" fmla="*/ 35182 h 41674"/>
                  <a:gd name="connsiteX25" fmla="*/ 51517 w 51516"/>
                  <a:gd name="connsiteY25" fmla="*/ 36020 h 41674"/>
                  <a:gd name="connsiteX26" fmla="*/ 51517 w 51516"/>
                  <a:gd name="connsiteY26" fmla="*/ 36020 h 41674"/>
                  <a:gd name="connsiteX27" fmla="*/ 51517 w 51516"/>
                  <a:gd name="connsiteY27" fmla="*/ 36229 h 41674"/>
                  <a:gd name="connsiteX28" fmla="*/ 51517 w 51516"/>
                  <a:gd name="connsiteY28" fmla="*/ 36648 h 41674"/>
                  <a:gd name="connsiteX29" fmla="*/ 51517 w 51516"/>
                  <a:gd name="connsiteY29" fmla="*/ 36648 h 41674"/>
                  <a:gd name="connsiteX30" fmla="*/ 51517 w 51516"/>
                  <a:gd name="connsiteY30" fmla="*/ 36648 h 41674"/>
                  <a:gd name="connsiteX31" fmla="*/ 51517 w 51516"/>
                  <a:gd name="connsiteY31" fmla="*/ 36858 h 41674"/>
                  <a:gd name="connsiteX32" fmla="*/ 51517 w 51516"/>
                  <a:gd name="connsiteY32" fmla="*/ 37276 h 41674"/>
                  <a:gd name="connsiteX33" fmla="*/ 51517 w 51516"/>
                  <a:gd name="connsiteY33" fmla="*/ 37276 h 41674"/>
                  <a:gd name="connsiteX34" fmla="*/ 51517 w 51516"/>
                  <a:gd name="connsiteY34" fmla="*/ 41674 h 41674"/>
                  <a:gd name="connsiteX35" fmla="*/ 46281 w 51516"/>
                  <a:gd name="connsiteY35" fmla="*/ 39580 h 41674"/>
                  <a:gd name="connsiteX36" fmla="*/ 45862 w 51516"/>
                  <a:gd name="connsiteY36" fmla="*/ 39580 h 41674"/>
                  <a:gd name="connsiteX37" fmla="*/ 45862 w 51516"/>
                  <a:gd name="connsiteY37" fmla="*/ 38114 h 41674"/>
                  <a:gd name="connsiteX38" fmla="*/ 45862 w 51516"/>
                  <a:gd name="connsiteY38" fmla="*/ 38114 h 41674"/>
                  <a:gd name="connsiteX39" fmla="*/ 45862 w 51516"/>
                  <a:gd name="connsiteY39" fmla="*/ 37695 h 41674"/>
                  <a:gd name="connsiteX40" fmla="*/ 45862 w 51516"/>
                  <a:gd name="connsiteY40" fmla="*/ 37695 h 41674"/>
                  <a:gd name="connsiteX41" fmla="*/ 46072 w 51516"/>
                  <a:gd name="connsiteY41" fmla="*/ 37067 h 41674"/>
                  <a:gd name="connsiteX42" fmla="*/ 46072 w 51516"/>
                  <a:gd name="connsiteY42" fmla="*/ 36858 h 41674"/>
                  <a:gd name="connsiteX43" fmla="*/ 46491 w 51516"/>
                  <a:gd name="connsiteY43" fmla="*/ 36229 h 41674"/>
                  <a:gd name="connsiteX44" fmla="*/ 46491 w 51516"/>
                  <a:gd name="connsiteY44" fmla="*/ 36229 h 41674"/>
                  <a:gd name="connsiteX45" fmla="*/ 46491 w 51516"/>
                  <a:gd name="connsiteY45" fmla="*/ 35810 h 41674"/>
                  <a:gd name="connsiteX46" fmla="*/ 46491 w 51516"/>
                  <a:gd name="connsiteY46" fmla="*/ 35810 h 41674"/>
                  <a:gd name="connsiteX47" fmla="*/ 46491 w 51516"/>
                  <a:gd name="connsiteY47" fmla="*/ 35392 h 41674"/>
                  <a:gd name="connsiteX48" fmla="*/ 46491 w 51516"/>
                  <a:gd name="connsiteY48" fmla="*/ 34973 h 41674"/>
                  <a:gd name="connsiteX49" fmla="*/ 46491 w 51516"/>
                  <a:gd name="connsiteY49" fmla="*/ 33088 h 41674"/>
                  <a:gd name="connsiteX50" fmla="*/ 46491 w 51516"/>
                  <a:gd name="connsiteY50" fmla="*/ 32460 h 41674"/>
                  <a:gd name="connsiteX51" fmla="*/ 46491 w 51516"/>
                  <a:gd name="connsiteY51" fmla="*/ 32041 h 41674"/>
                  <a:gd name="connsiteX52" fmla="*/ 46491 w 51516"/>
                  <a:gd name="connsiteY52" fmla="*/ 31622 h 41674"/>
                  <a:gd name="connsiteX53" fmla="*/ 46281 w 51516"/>
                  <a:gd name="connsiteY53" fmla="*/ 30994 h 41674"/>
                  <a:gd name="connsiteX54" fmla="*/ 46700 w 51516"/>
                  <a:gd name="connsiteY54" fmla="*/ 30994 h 41674"/>
                  <a:gd name="connsiteX55" fmla="*/ 46491 w 51516"/>
                  <a:gd name="connsiteY55" fmla="*/ 30994 h 41674"/>
                  <a:gd name="connsiteX56" fmla="*/ 46700 w 51516"/>
                  <a:gd name="connsiteY56" fmla="*/ 30994 h 41674"/>
                  <a:gd name="connsiteX57" fmla="*/ 46700 w 51516"/>
                  <a:gd name="connsiteY57" fmla="*/ 31413 h 41674"/>
                  <a:gd name="connsiteX58" fmla="*/ 46700 w 51516"/>
                  <a:gd name="connsiteY58" fmla="*/ 32041 h 41674"/>
                  <a:gd name="connsiteX59" fmla="*/ 46700 w 51516"/>
                  <a:gd name="connsiteY59" fmla="*/ 32460 h 41674"/>
                  <a:gd name="connsiteX60" fmla="*/ 46700 w 51516"/>
                  <a:gd name="connsiteY60" fmla="*/ 33088 h 41674"/>
                  <a:gd name="connsiteX61" fmla="*/ 46700 w 51516"/>
                  <a:gd name="connsiteY61" fmla="*/ 35182 h 41674"/>
                  <a:gd name="connsiteX62" fmla="*/ 46700 w 51516"/>
                  <a:gd name="connsiteY62" fmla="*/ 35601 h 41674"/>
                  <a:gd name="connsiteX63" fmla="*/ 46700 w 51516"/>
                  <a:gd name="connsiteY63" fmla="*/ 35601 h 41674"/>
                  <a:gd name="connsiteX64" fmla="*/ 46700 w 51516"/>
                  <a:gd name="connsiteY64" fmla="*/ 36020 h 41674"/>
                  <a:gd name="connsiteX65" fmla="*/ 46700 w 51516"/>
                  <a:gd name="connsiteY65" fmla="*/ 36439 h 41674"/>
                  <a:gd name="connsiteX66" fmla="*/ 46700 w 51516"/>
                  <a:gd name="connsiteY66" fmla="*/ 36439 h 41674"/>
                  <a:gd name="connsiteX67" fmla="*/ 46491 w 51516"/>
                  <a:gd name="connsiteY67" fmla="*/ 36648 h 41674"/>
                  <a:gd name="connsiteX68" fmla="*/ 46491 w 51516"/>
                  <a:gd name="connsiteY68" fmla="*/ 36858 h 41674"/>
                  <a:gd name="connsiteX69" fmla="*/ 46281 w 51516"/>
                  <a:gd name="connsiteY69" fmla="*/ 37486 h 41674"/>
                  <a:gd name="connsiteX70" fmla="*/ 46281 w 51516"/>
                  <a:gd name="connsiteY70" fmla="*/ 37695 h 41674"/>
                  <a:gd name="connsiteX71" fmla="*/ 46281 w 51516"/>
                  <a:gd name="connsiteY71" fmla="*/ 38114 h 41674"/>
                  <a:gd name="connsiteX72" fmla="*/ 46281 w 51516"/>
                  <a:gd name="connsiteY72" fmla="*/ 38323 h 41674"/>
                  <a:gd name="connsiteX73" fmla="*/ 46281 w 51516"/>
                  <a:gd name="connsiteY73" fmla="*/ 38323 h 41674"/>
                  <a:gd name="connsiteX74" fmla="*/ 46281 w 51516"/>
                  <a:gd name="connsiteY74" fmla="*/ 38533 h 41674"/>
                  <a:gd name="connsiteX75" fmla="*/ 46281 w 51516"/>
                  <a:gd name="connsiteY75" fmla="*/ 39789 h 41674"/>
                  <a:gd name="connsiteX76" fmla="*/ 35601 w 51516"/>
                  <a:gd name="connsiteY76" fmla="*/ 33926 h 41674"/>
                  <a:gd name="connsiteX77" fmla="*/ 35601 w 51516"/>
                  <a:gd name="connsiteY77" fmla="*/ 32460 h 41674"/>
                  <a:gd name="connsiteX78" fmla="*/ 35601 w 51516"/>
                  <a:gd name="connsiteY78" fmla="*/ 31831 h 41674"/>
                  <a:gd name="connsiteX79" fmla="*/ 35601 w 51516"/>
                  <a:gd name="connsiteY79" fmla="*/ 27643 h 41674"/>
                  <a:gd name="connsiteX80" fmla="*/ 35601 w 51516"/>
                  <a:gd name="connsiteY80" fmla="*/ 27434 h 41674"/>
                  <a:gd name="connsiteX81" fmla="*/ 35601 w 51516"/>
                  <a:gd name="connsiteY81" fmla="*/ 27015 h 41674"/>
                  <a:gd name="connsiteX82" fmla="*/ 36229 w 51516"/>
                  <a:gd name="connsiteY82" fmla="*/ 25968 h 41674"/>
                  <a:gd name="connsiteX83" fmla="*/ 36229 w 51516"/>
                  <a:gd name="connsiteY83" fmla="*/ 25968 h 41674"/>
                  <a:gd name="connsiteX84" fmla="*/ 36648 w 51516"/>
                  <a:gd name="connsiteY84" fmla="*/ 26387 h 41674"/>
                  <a:gd name="connsiteX85" fmla="*/ 36648 w 51516"/>
                  <a:gd name="connsiteY85" fmla="*/ 26387 h 41674"/>
                  <a:gd name="connsiteX86" fmla="*/ 36020 w 51516"/>
                  <a:gd name="connsiteY86" fmla="*/ 27015 h 41674"/>
                  <a:gd name="connsiteX87" fmla="*/ 36020 w 51516"/>
                  <a:gd name="connsiteY87" fmla="*/ 27643 h 41674"/>
                  <a:gd name="connsiteX88" fmla="*/ 36020 w 51516"/>
                  <a:gd name="connsiteY88" fmla="*/ 27643 h 41674"/>
                  <a:gd name="connsiteX89" fmla="*/ 36020 w 51516"/>
                  <a:gd name="connsiteY89" fmla="*/ 31622 h 41674"/>
                  <a:gd name="connsiteX90" fmla="*/ 36020 w 51516"/>
                  <a:gd name="connsiteY90" fmla="*/ 32250 h 41674"/>
                  <a:gd name="connsiteX91" fmla="*/ 36020 w 51516"/>
                  <a:gd name="connsiteY91" fmla="*/ 33088 h 41674"/>
                  <a:gd name="connsiteX92" fmla="*/ 36020 w 51516"/>
                  <a:gd name="connsiteY92" fmla="*/ 33716 h 41674"/>
                  <a:gd name="connsiteX93" fmla="*/ 35392 w 51516"/>
                  <a:gd name="connsiteY93" fmla="*/ 33716 h 41674"/>
                  <a:gd name="connsiteX94" fmla="*/ 38114 w 51516"/>
                  <a:gd name="connsiteY94" fmla="*/ 33716 h 41674"/>
                  <a:gd name="connsiteX95" fmla="*/ 38114 w 51516"/>
                  <a:gd name="connsiteY95" fmla="*/ 33716 h 41674"/>
                  <a:gd name="connsiteX96" fmla="*/ 37905 w 51516"/>
                  <a:gd name="connsiteY96" fmla="*/ 33088 h 41674"/>
                  <a:gd name="connsiteX97" fmla="*/ 37905 w 51516"/>
                  <a:gd name="connsiteY97" fmla="*/ 31413 h 41674"/>
                  <a:gd name="connsiteX98" fmla="*/ 37905 w 51516"/>
                  <a:gd name="connsiteY98" fmla="*/ 30784 h 41674"/>
                  <a:gd name="connsiteX99" fmla="*/ 37905 w 51516"/>
                  <a:gd name="connsiteY99" fmla="*/ 29947 h 41674"/>
                  <a:gd name="connsiteX100" fmla="*/ 37905 w 51516"/>
                  <a:gd name="connsiteY100" fmla="*/ 28690 h 41674"/>
                  <a:gd name="connsiteX101" fmla="*/ 37905 w 51516"/>
                  <a:gd name="connsiteY101" fmla="*/ 28481 h 41674"/>
                  <a:gd name="connsiteX102" fmla="*/ 37905 w 51516"/>
                  <a:gd name="connsiteY102" fmla="*/ 28062 h 41674"/>
                  <a:gd name="connsiteX103" fmla="*/ 37905 w 51516"/>
                  <a:gd name="connsiteY103" fmla="*/ 28062 h 41674"/>
                  <a:gd name="connsiteX104" fmla="*/ 37905 w 51516"/>
                  <a:gd name="connsiteY104" fmla="*/ 27643 h 41674"/>
                  <a:gd name="connsiteX105" fmla="*/ 37905 w 51516"/>
                  <a:gd name="connsiteY105" fmla="*/ 27643 h 41674"/>
                  <a:gd name="connsiteX106" fmla="*/ 37905 w 51516"/>
                  <a:gd name="connsiteY106" fmla="*/ 27224 h 41674"/>
                  <a:gd name="connsiteX107" fmla="*/ 37905 w 51516"/>
                  <a:gd name="connsiteY107" fmla="*/ 27224 h 41674"/>
                  <a:gd name="connsiteX108" fmla="*/ 37905 w 51516"/>
                  <a:gd name="connsiteY108" fmla="*/ 26596 h 41674"/>
                  <a:gd name="connsiteX109" fmla="*/ 38114 w 51516"/>
                  <a:gd name="connsiteY109" fmla="*/ 25968 h 41674"/>
                  <a:gd name="connsiteX110" fmla="*/ 38114 w 51516"/>
                  <a:gd name="connsiteY110" fmla="*/ 25549 h 41674"/>
                  <a:gd name="connsiteX111" fmla="*/ 38533 w 51516"/>
                  <a:gd name="connsiteY111" fmla="*/ 25549 h 41674"/>
                  <a:gd name="connsiteX112" fmla="*/ 38533 w 51516"/>
                  <a:gd name="connsiteY112" fmla="*/ 26177 h 41674"/>
                  <a:gd name="connsiteX113" fmla="*/ 38533 w 51516"/>
                  <a:gd name="connsiteY113" fmla="*/ 26596 h 41674"/>
                  <a:gd name="connsiteX114" fmla="*/ 38533 w 51516"/>
                  <a:gd name="connsiteY114" fmla="*/ 27015 h 41674"/>
                  <a:gd name="connsiteX115" fmla="*/ 38533 w 51516"/>
                  <a:gd name="connsiteY115" fmla="*/ 27015 h 41674"/>
                  <a:gd name="connsiteX116" fmla="*/ 38533 w 51516"/>
                  <a:gd name="connsiteY116" fmla="*/ 27434 h 41674"/>
                  <a:gd name="connsiteX117" fmla="*/ 38533 w 51516"/>
                  <a:gd name="connsiteY117" fmla="*/ 27434 h 41674"/>
                  <a:gd name="connsiteX118" fmla="*/ 38533 w 51516"/>
                  <a:gd name="connsiteY118" fmla="*/ 27853 h 41674"/>
                  <a:gd name="connsiteX119" fmla="*/ 38533 w 51516"/>
                  <a:gd name="connsiteY119" fmla="*/ 27853 h 41674"/>
                  <a:gd name="connsiteX120" fmla="*/ 38533 w 51516"/>
                  <a:gd name="connsiteY120" fmla="*/ 28481 h 41674"/>
                  <a:gd name="connsiteX121" fmla="*/ 38533 w 51516"/>
                  <a:gd name="connsiteY121" fmla="*/ 28481 h 41674"/>
                  <a:gd name="connsiteX122" fmla="*/ 38533 w 51516"/>
                  <a:gd name="connsiteY122" fmla="*/ 29947 h 41674"/>
                  <a:gd name="connsiteX123" fmla="*/ 38533 w 51516"/>
                  <a:gd name="connsiteY123" fmla="*/ 29947 h 41674"/>
                  <a:gd name="connsiteX124" fmla="*/ 38533 w 51516"/>
                  <a:gd name="connsiteY124" fmla="*/ 30575 h 41674"/>
                  <a:gd name="connsiteX125" fmla="*/ 38533 w 51516"/>
                  <a:gd name="connsiteY125" fmla="*/ 32879 h 41674"/>
                  <a:gd name="connsiteX126" fmla="*/ 38533 w 51516"/>
                  <a:gd name="connsiteY126" fmla="*/ 33088 h 41674"/>
                  <a:gd name="connsiteX127" fmla="*/ 38533 w 51516"/>
                  <a:gd name="connsiteY127" fmla="*/ 33088 h 41674"/>
                  <a:gd name="connsiteX128" fmla="*/ 38533 w 51516"/>
                  <a:gd name="connsiteY128" fmla="*/ 33088 h 41674"/>
                  <a:gd name="connsiteX129" fmla="*/ 38952 w 51516"/>
                  <a:gd name="connsiteY129" fmla="*/ 33507 h 41674"/>
                  <a:gd name="connsiteX130" fmla="*/ 38742 w 51516"/>
                  <a:gd name="connsiteY130" fmla="*/ 33507 h 41674"/>
                  <a:gd name="connsiteX131" fmla="*/ 34763 w 51516"/>
                  <a:gd name="connsiteY131" fmla="*/ 32250 h 41674"/>
                  <a:gd name="connsiteX132" fmla="*/ 34135 w 51516"/>
                  <a:gd name="connsiteY132" fmla="*/ 32250 h 41674"/>
                  <a:gd name="connsiteX133" fmla="*/ 34135 w 51516"/>
                  <a:gd name="connsiteY133" fmla="*/ 30784 h 41674"/>
                  <a:gd name="connsiteX134" fmla="*/ 34135 w 51516"/>
                  <a:gd name="connsiteY134" fmla="*/ 30156 h 41674"/>
                  <a:gd name="connsiteX135" fmla="*/ 34135 w 51516"/>
                  <a:gd name="connsiteY135" fmla="*/ 28900 h 41674"/>
                  <a:gd name="connsiteX136" fmla="*/ 34135 w 51516"/>
                  <a:gd name="connsiteY136" fmla="*/ 28062 h 41674"/>
                  <a:gd name="connsiteX137" fmla="*/ 34135 w 51516"/>
                  <a:gd name="connsiteY137" fmla="*/ 25758 h 41674"/>
                  <a:gd name="connsiteX138" fmla="*/ 34135 w 51516"/>
                  <a:gd name="connsiteY138" fmla="*/ 25758 h 41674"/>
                  <a:gd name="connsiteX139" fmla="*/ 34135 w 51516"/>
                  <a:gd name="connsiteY139" fmla="*/ 25340 h 41674"/>
                  <a:gd name="connsiteX140" fmla="*/ 34763 w 51516"/>
                  <a:gd name="connsiteY140" fmla="*/ 24292 h 41674"/>
                  <a:gd name="connsiteX141" fmla="*/ 34763 w 51516"/>
                  <a:gd name="connsiteY141" fmla="*/ 24292 h 41674"/>
                  <a:gd name="connsiteX142" fmla="*/ 35182 w 51516"/>
                  <a:gd name="connsiteY142" fmla="*/ 24711 h 41674"/>
                  <a:gd name="connsiteX143" fmla="*/ 35182 w 51516"/>
                  <a:gd name="connsiteY143" fmla="*/ 24711 h 41674"/>
                  <a:gd name="connsiteX144" fmla="*/ 34763 w 51516"/>
                  <a:gd name="connsiteY144" fmla="*/ 25340 h 41674"/>
                  <a:gd name="connsiteX145" fmla="*/ 34763 w 51516"/>
                  <a:gd name="connsiteY145" fmla="*/ 25968 h 41674"/>
                  <a:gd name="connsiteX146" fmla="*/ 34763 w 51516"/>
                  <a:gd name="connsiteY146" fmla="*/ 25968 h 41674"/>
                  <a:gd name="connsiteX147" fmla="*/ 34763 w 51516"/>
                  <a:gd name="connsiteY147" fmla="*/ 28271 h 41674"/>
                  <a:gd name="connsiteX148" fmla="*/ 34763 w 51516"/>
                  <a:gd name="connsiteY148" fmla="*/ 30366 h 41674"/>
                  <a:gd name="connsiteX149" fmla="*/ 34763 w 51516"/>
                  <a:gd name="connsiteY149" fmla="*/ 30994 h 41674"/>
                  <a:gd name="connsiteX150" fmla="*/ 34763 w 51516"/>
                  <a:gd name="connsiteY150" fmla="*/ 32460 h 41674"/>
                  <a:gd name="connsiteX151" fmla="*/ 32250 w 51516"/>
                  <a:gd name="connsiteY151" fmla="*/ 30575 h 41674"/>
                  <a:gd name="connsiteX152" fmla="*/ 32041 w 51516"/>
                  <a:gd name="connsiteY152" fmla="*/ 30575 h 41674"/>
                  <a:gd name="connsiteX153" fmla="*/ 32460 w 51516"/>
                  <a:gd name="connsiteY153" fmla="*/ 29528 h 41674"/>
                  <a:gd name="connsiteX154" fmla="*/ 32460 w 51516"/>
                  <a:gd name="connsiteY154" fmla="*/ 29528 h 41674"/>
                  <a:gd name="connsiteX155" fmla="*/ 32460 w 51516"/>
                  <a:gd name="connsiteY155" fmla="*/ 29109 h 41674"/>
                  <a:gd name="connsiteX156" fmla="*/ 32460 w 51516"/>
                  <a:gd name="connsiteY156" fmla="*/ 29109 h 41674"/>
                  <a:gd name="connsiteX157" fmla="*/ 32460 w 51516"/>
                  <a:gd name="connsiteY157" fmla="*/ 28271 h 41674"/>
                  <a:gd name="connsiteX158" fmla="*/ 32460 w 51516"/>
                  <a:gd name="connsiteY158" fmla="*/ 27643 h 41674"/>
                  <a:gd name="connsiteX159" fmla="*/ 32460 w 51516"/>
                  <a:gd name="connsiteY159" fmla="*/ 27224 h 41674"/>
                  <a:gd name="connsiteX160" fmla="*/ 32460 w 51516"/>
                  <a:gd name="connsiteY160" fmla="*/ 26805 h 41674"/>
                  <a:gd name="connsiteX161" fmla="*/ 32460 w 51516"/>
                  <a:gd name="connsiteY161" fmla="*/ 26387 h 41674"/>
                  <a:gd name="connsiteX162" fmla="*/ 32460 w 51516"/>
                  <a:gd name="connsiteY162" fmla="*/ 23664 h 41674"/>
                  <a:gd name="connsiteX163" fmla="*/ 32460 w 51516"/>
                  <a:gd name="connsiteY163" fmla="*/ 22827 h 41674"/>
                  <a:gd name="connsiteX164" fmla="*/ 32460 w 51516"/>
                  <a:gd name="connsiteY164" fmla="*/ 22198 h 41674"/>
                  <a:gd name="connsiteX165" fmla="*/ 32879 w 51516"/>
                  <a:gd name="connsiteY165" fmla="*/ 22198 h 41674"/>
                  <a:gd name="connsiteX166" fmla="*/ 32879 w 51516"/>
                  <a:gd name="connsiteY166" fmla="*/ 23036 h 41674"/>
                  <a:gd name="connsiteX167" fmla="*/ 32879 w 51516"/>
                  <a:gd name="connsiteY167" fmla="*/ 23664 h 41674"/>
                  <a:gd name="connsiteX168" fmla="*/ 32879 w 51516"/>
                  <a:gd name="connsiteY168" fmla="*/ 26805 h 41674"/>
                  <a:gd name="connsiteX169" fmla="*/ 32879 w 51516"/>
                  <a:gd name="connsiteY169" fmla="*/ 27224 h 41674"/>
                  <a:gd name="connsiteX170" fmla="*/ 32879 w 51516"/>
                  <a:gd name="connsiteY170" fmla="*/ 27643 h 41674"/>
                  <a:gd name="connsiteX171" fmla="*/ 32879 w 51516"/>
                  <a:gd name="connsiteY171" fmla="*/ 28271 h 41674"/>
                  <a:gd name="connsiteX172" fmla="*/ 32879 w 51516"/>
                  <a:gd name="connsiteY172" fmla="*/ 28690 h 41674"/>
                  <a:gd name="connsiteX173" fmla="*/ 32879 w 51516"/>
                  <a:gd name="connsiteY173" fmla="*/ 29319 h 41674"/>
                  <a:gd name="connsiteX174" fmla="*/ 32879 w 51516"/>
                  <a:gd name="connsiteY174" fmla="*/ 29319 h 41674"/>
                  <a:gd name="connsiteX175" fmla="*/ 32879 w 51516"/>
                  <a:gd name="connsiteY175" fmla="*/ 29737 h 41674"/>
                  <a:gd name="connsiteX176" fmla="*/ 32879 w 51516"/>
                  <a:gd name="connsiteY176" fmla="*/ 29737 h 41674"/>
                  <a:gd name="connsiteX177" fmla="*/ 32879 w 51516"/>
                  <a:gd name="connsiteY177" fmla="*/ 29737 h 41674"/>
                  <a:gd name="connsiteX178" fmla="*/ 32250 w 51516"/>
                  <a:gd name="connsiteY178" fmla="*/ 30366 h 41674"/>
                  <a:gd name="connsiteX179" fmla="*/ 27434 w 51516"/>
                  <a:gd name="connsiteY179" fmla="*/ 30366 h 41674"/>
                  <a:gd name="connsiteX180" fmla="*/ 27434 w 51516"/>
                  <a:gd name="connsiteY180" fmla="*/ 29947 h 41674"/>
                  <a:gd name="connsiteX181" fmla="*/ 29318 w 51516"/>
                  <a:gd name="connsiteY181" fmla="*/ 29737 h 41674"/>
                  <a:gd name="connsiteX182" fmla="*/ 29318 w 51516"/>
                  <a:gd name="connsiteY182" fmla="*/ 29737 h 41674"/>
                  <a:gd name="connsiteX183" fmla="*/ 28900 w 51516"/>
                  <a:gd name="connsiteY183" fmla="*/ 29737 h 41674"/>
                  <a:gd name="connsiteX184" fmla="*/ 28900 w 51516"/>
                  <a:gd name="connsiteY184" fmla="*/ 28271 h 41674"/>
                  <a:gd name="connsiteX185" fmla="*/ 28900 w 51516"/>
                  <a:gd name="connsiteY185" fmla="*/ 25968 h 41674"/>
                  <a:gd name="connsiteX186" fmla="*/ 28900 w 51516"/>
                  <a:gd name="connsiteY186" fmla="*/ 25758 h 41674"/>
                  <a:gd name="connsiteX187" fmla="*/ 28900 w 51516"/>
                  <a:gd name="connsiteY187" fmla="*/ 25340 h 41674"/>
                  <a:gd name="connsiteX188" fmla="*/ 28900 w 51516"/>
                  <a:gd name="connsiteY188" fmla="*/ 24083 h 41674"/>
                  <a:gd name="connsiteX189" fmla="*/ 28900 w 51516"/>
                  <a:gd name="connsiteY189" fmla="*/ 23874 h 41674"/>
                  <a:gd name="connsiteX190" fmla="*/ 28900 w 51516"/>
                  <a:gd name="connsiteY190" fmla="*/ 23036 h 41674"/>
                  <a:gd name="connsiteX191" fmla="*/ 29528 w 51516"/>
                  <a:gd name="connsiteY191" fmla="*/ 21989 h 41674"/>
                  <a:gd name="connsiteX192" fmla="*/ 29947 w 51516"/>
                  <a:gd name="connsiteY192" fmla="*/ 21989 h 41674"/>
                  <a:gd name="connsiteX193" fmla="*/ 29318 w 51516"/>
                  <a:gd name="connsiteY193" fmla="*/ 23245 h 41674"/>
                  <a:gd name="connsiteX194" fmla="*/ 29318 w 51516"/>
                  <a:gd name="connsiteY194" fmla="*/ 24083 h 41674"/>
                  <a:gd name="connsiteX195" fmla="*/ 29318 w 51516"/>
                  <a:gd name="connsiteY195" fmla="*/ 24083 h 41674"/>
                  <a:gd name="connsiteX196" fmla="*/ 29318 w 51516"/>
                  <a:gd name="connsiteY196" fmla="*/ 25549 h 41674"/>
                  <a:gd name="connsiteX197" fmla="*/ 29318 w 51516"/>
                  <a:gd name="connsiteY197" fmla="*/ 25758 h 41674"/>
                  <a:gd name="connsiteX198" fmla="*/ 29318 w 51516"/>
                  <a:gd name="connsiteY198" fmla="*/ 25758 h 41674"/>
                  <a:gd name="connsiteX199" fmla="*/ 29318 w 51516"/>
                  <a:gd name="connsiteY199" fmla="*/ 28900 h 41674"/>
                  <a:gd name="connsiteX200" fmla="*/ 29318 w 51516"/>
                  <a:gd name="connsiteY200" fmla="*/ 29737 h 41674"/>
                  <a:gd name="connsiteX201" fmla="*/ 29318 w 51516"/>
                  <a:gd name="connsiteY201" fmla="*/ 29737 h 41674"/>
                  <a:gd name="connsiteX202" fmla="*/ 29318 w 51516"/>
                  <a:gd name="connsiteY202" fmla="*/ 29737 h 41674"/>
                  <a:gd name="connsiteX203" fmla="*/ 30366 w 51516"/>
                  <a:gd name="connsiteY203" fmla="*/ 27853 h 41674"/>
                  <a:gd name="connsiteX204" fmla="*/ 30366 w 51516"/>
                  <a:gd name="connsiteY204" fmla="*/ 26387 h 41674"/>
                  <a:gd name="connsiteX205" fmla="*/ 30366 w 51516"/>
                  <a:gd name="connsiteY205" fmla="*/ 26387 h 41674"/>
                  <a:gd name="connsiteX206" fmla="*/ 30366 w 51516"/>
                  <a:gd name="connsiteY206" fmla="*/ 25549 h 41674"/>
                  <a:gd name="connsiteX207" fmla="*/ 31203 w 51516"/>
                  <a:gd name="connsiteY207" fmla="*/ 21570 h 41674"/>
                  <a:gd name="connsiteX208" fmla="*/ 31622 w 51516"/>
                  <a:gd name="connsiteY208" fmla="*/ 21570 h 41674"/>
                  <a:gd name="connsiteX209" fmla="*/ 30994 w 51516"/>
                  <a:gd name="connsiteY209" fmla="*/ 25549 h 41674"/>
                  <a:gd name="connsiteX210" fmla="*/ 30994 w 51516"/>
                  <a:gd name="connsiteY210" fmla="*/ 26177 h 41674"/>
                  <a:gd name="connsiteX211" fmla="*/ 30994 w 51516"/>
                  <a:gd name="connsiteY211" fmla="*/ 26177 h 41674"/>
                  <a:gd name="connsiteX212" fmla="*/ 30784 w 51516"/>
                  <a:gd name="connsiteY212" fmla="*/ 28271 h 41674"/>
                  <a:gd name="connsiteX213" fmla="*/ 29947 w 51516"/>
                  <a:gd name="connsiteY213" fmla="*/ 29947 h 41674"/>
                  <a:gd name="connsiteX214" fmla="*/ 29947 w 51516"/>
                  <a:gd name="connsiteY214" fmla="*/ 29947 h 41674"/>
                  <a:gd name="connsiteX215" fmla="*/ 29947 w 51516"/>
                  <a:gd name="connsiteY215" fmla="*/ 30156 h 41674"/>
                  <a:gd name="connsiteX216" fmla="*/ 29947 w 51516"/>
                  <a:gd name="connsiteY216" fmla="*/ 30156 h 41674"/>
                  <a:gd name="connsiteX217" fmla="*/ 29947 w 51516"/>
                  <a:gd name="connsiteY217" fmla="*/ 30156 h 41674"/>
                  <a:gd name="connsiteX218" fmla="*/ 29737 w 51516"/>
                  <a:gd name="connsiteY218" fmla="*/ 30156 h 41674"/>
                  <a:gd name="connsiteX219" fmla="*/ 27853 w 51516"/>
                  <a:gd name="connsiteY219" fmla="*/ 30366 h 41674"/>
                  <a:gd name="connsiteX220" fmla="*/ 23874 w 51516"/>
                  <a:gd name="connsiteY220" fmla="*/ 29109 h 41674"/>
                  <a:gd name="connsiteX221" fmla="*/ 23874 w 51516"/>
                  <a:gd name="connsiteY221" fmla="*/ 28690 h 41674"/>
                  <a:gd name="connsiteX222" fmla="*/ 25758 w 51516"/>
                  <a:gd name="connsiteY222" fmla="*/ 28481 h 41674"/>
                  <a:gd name="connsiteX223" fmla="*/ 25758 w 51516"/>
                  <a:gd name="connsiteY223" fmla="*/ 28481 h 41674"/>
                  <a:gd name="connsiteX224" fmla="*/ 25758 w 51516"/>
                  <a:gd name="connsiteY224" fmla="*/ 28481 h 41674"/>
                  <a:gd name="connsiteX225" fmla="*/ 26805 w 51516"/>
                  <a:gd name="connsiteY225" fmla="*/ 26596 h 41674"/>
                  <a:gd name="connsiteX226" fmla="*/ 26805 w 51516"/>
                  <a:gd name="connsiteY226" fmla="*/ 25130 h 41674"/>
                  <a:gd name="connsiteX227" fmla="*/ 26805 w 51516"/>
                  <a:gd name="connsiteY227" fmla="*/ 25130 h 41674"/>
                  <a:gd name="connsiteX228" fmla="*/ 26805 w 51516"/>
                  <a:gd name="connsiteY228" fmla="*/ 24292 h 41674"/>
                  <a:gd name="connsiteX229" fmla="*/ 27643 w 51516"/>
                  <a:gd name="connsiteY229" fmla="*/ 20314 h 41674"/>
                  <a:gd name="connsiteX230" fmla="*/ 28062 w 51516"/>
                  <a:gd name="connsiteY230" fmla="*/ 20314 h 41674"/>
                  <a:gd name="connsiteX231" fmla="*/ 27434 w 51516"/>
                  <a:gd name="connsiteY231" fmla="*/ 24292 h 41674"/>
                  <a:gd name="connsiteX232" fmla="*/ 27434 w 51516"/>
                  <a:gd name="connsiteY232" fmla="*/ 25130 h 41674"/>
                  <a:gd name="connsiteX233" fmla="*/ 27434 w 51516"/>
                  <a:gd name="connsiteY233" fmla="*/ 25130 h 41674"/>
                  <a:gd name="connsiteX234" fmla="*/ 27224 w 51516"/>
                  <a:gd name="connsiteY234" fmla="*/ 27224 h 41674"/>
                  <a:gd name="connsiteX235" fmla="*/ 26387 w 51516"/>
                  <a:gd name="connsiteY235" fmla="*/ 28900 h 41674"/>
                  <a:gd name="connsiteX236" fmla="*/ 26387 w 51516"/>
                  <a:gd name="connsiteY236" fmla="*/ 28900 h 41674"/>
                  <a:gd name="connsiteX237" fmla="*/ 26387 w 51516"/>
                  <a:gd name="connsiteY237" fmla="*/ 29109 h 41674"/>
                  <a:gd name="connsiteX238" fmla="*/ 26387 w 51516"/>
                  <a:gd name="connsiteY238" fmla="*/ 29109 h 41674"/>
                  <a:gd name="connsiteX239" fmla="*/ 26387 w 51516"/>
                  <a:gd name="connsiteY239" fmla="*/ 29109 h 41674"/>
                  <a:gd name="connsiteX240" fmla="*/ 26177 w 51516"/>
                  <a:gd name="connsiteY240" fmla="*/ 29109 h 41674"/>
                  <a:gd name="connsiteX241" fmla="*/ 24292 w 51516"/>
                  <a:gd name="connsiteY241" fmla="*/ 29319 h 41674"/>
                  <a:gd name="connsiteX242" fmla="*/ 22408 w 51516"/>
                  <a:gd name="connsiteY242" fmla="*/ 26805 h 41674"/>
                  <a:gd name="connsiteX243" fmla="*/ 22408 w 51516"/>
                  <a:gd name="connsiteY243" fmla="*/ 18010 h 41674"/>
                  <a:gd name="connsiteX244" fmla="*/ 22408 w 51516"/>
                  <a:gd name="connsiteY244" fmla="*/ 17591 h 41674"/>
                  <a:gd name="connsiteX245" fmla="*/ 23455 w 51516"/>
                  <a:gd name="connsiteY245" fmla="*/ 16335 h 41674"/>
                  <a:gd name="connsiteX246" fmla="*/ 23455 w 51516"/>
                  <a:gd name="connsiteY246" fmla="*/ 16753 h 41674"/>
                  <a:gd name="connsiteX247" fmla="*/ 23036 w 51516"/>
                  <a:gd name="connsiteY247" fmla="*/ 17382 h 41674"/>
                  <a:gd name="connsiteX248" fmla="*/ 23036 w 51516"/>
                  <a:gd name="connsiteY248" fmla="*/ 17800 h 41674"/>
                  <a:gd name="connsiteX249" fmla="*/ 23036 w 51516"/>
                  <a:gd name="connsiteY249" fmla="*/ 26596 h 41674"/>
                  <a:gd name="connsiteX250" fmla="*/ 22617 w 51516"/>
                  <a:gd name="connsiteY250" fmla="*/ 26596 h 41674"/>
                  <a:gd name="connsiteX251" fmla="*/ 24292 w 51516"/>
                  <a:gd name="connsiteY251" fmla="*/ 26805 h 41674"/>
                  <a:gd name="connsiteX252" fmla="*/ 24292 w 51516"/>
                  <a:gd name="connsiteY252" fmla="*/ 26805 h 41674"/>
                  <a:gd name="connsiteX253" fmla="*/ 24292 w 51516"/>
                  <a:gd name="connsiteY253" fmla="*/ 26387 h 41674"/>
                  <a:gd name="connsiteX254" fmla="*/ 24292 w 51516"/>
                  <a:gd name="connsiteY254" fmla="*/ 25968 h 41674"/>
                  <a:gd name="connsiteX255" fmla="*/ 24292 w 51516"/>
                  <a:gd name="connsiteY255" fmla="*/ 24921 h 41674"/>
                  <a:gd name="connsiteX256" fmla="*/ 24292 w 51516"/>
                  <a:gd name="connsiteY256" fmla="*/ 24083 h 41674"/>
                  <a:gd name="connsiteX257" fmla="*/ 24292 w 51516"/>
                  <a:gd name="connsiteY257" fmla="*/ 19895 h 41674"/>
                  <a:gd name="connsiteX258" fmla="*/ 24292 w 51516"/>
                  <a:gd name="connsiteY258" fmla="*/ 19476 h 41674"/>
                  <a:gd name="connsiteX259" fmla="*/ 24292 w 51516"/>
                  <a:gd name="connsiteY259" fmla="*/ 19476 h 41674"/>
                  <a:gd name="connsiteX260" fmla="*/ 24292 w 51516"/>
                  <a:gd name="connsiteY260" fmla="*/ 18848 h 41674"/>
                  <a:gd name="connsiteX261" fmla="*/ 24292 w 51516"/>
                  <a:gd name="connsiteY261" fmla="*/ 18219 h 41674"/>
                  <a:gd name="connsiteX262" fmla="*/ 24292 w 51516"/>
                  <a:gd name="connsiteY262" fmla="*/ 17591 h 41674"/>
                  <a:gd name="connsiteX263" fmla="*/ 24711 w 51516"/>
                  <a:gd name="connsiteY263" fmla="*/ 17591 h 41674"/>
                  <a:gd name="connsiteX264" fmla="*/ 24711 w 51516"/>
                  <a:gd name="connsiteY264" fmla="*/ 18219 h 41674"/>
                  <a:gd name="connsiteX265" fmla="*/ 24711 w 51516"/>
                  <a:gd name="connsiteY265" fmla="*/ 18848 h 41674"/>
                  <a:gd name="connsiteX266" fmla="*/ 24711 w 51516"/>
                  <a:gd name="connsiteY266" fmla="*/ 19895 h 41674"/>
                  <a:gd name="connsiteX267" fmla="*/ 24711 w 51516"/>
                  <a:gd name="connsiteY267" fmla="*/ 24083 h 41674"/>
                  <a:gd name="connsiteX268" fmla="*/ 24711 w 51516"/>
                  <a:gd name="connsiteY268" fmla="*/ 24921 h 41674"/>
                  <a:gd name="connsiteX269" fmla="*/ 24711 w 51516"/>
                  <a:gd name="connsiteY269" fmla="*/ 25549 h 41674"/>
                  <a:gd name="connsiteX270" fmla="*/ 25130 w 51516"/>
                  <a:gd name="connsiteY270" fmla="*/ 25549 h 41674"/>
                  <a:gd name="connsiteX271" fmla="*/ 25130 w 51516"/>
                  <a:gd name="connsiteY271" fmla="*/ 25968 h 41674"/>
                  <a:gd name="connsiteX272" fmla="*/ 24502 w 51516"/>
                  <a:gd name="connsiteY272" fmla="*/ 26805 h 41674"/>
                  <a:gd name="connsiteX273" fmla="*/ 25340 w 51516"/>
                  <a:gd name="connsiteY273" fmla="*/ 26177 h 41674"/>
                  <a:gd name="connsiteX274" fmla="*/ 25340 w 51516"/>
                  <a:gd name="connsiteY274" fmla="*/ 23036 h 41674"/>
                  <a:gd name="connsiteX275" fmla="*/ 25340 w 51516"/>
                  <a:gd name="connsiteY275" fmla="*/ 22408 h 41674"/>
                  <a:gd name="connsiteX276" fmla="*/ 25340 w 51516"/>
                  <a:gd name="connsiteY276" fmla="*/ 21989 h 41674"/>
                  <a:gd name="connsiteX277" fmla="*/ 25340 w 51516"/>
                  <a:gd name="connsiteY277" fmla="*/ 21361 h 41674"/>
                  <a:gd name="connsiteX278" fmla="*/ 25340 w 51516"/>
                  <a:gd name="connsiteY278" fmla="*/ 21361 h 41674"/>
                  <a:gd name="connsiteX279" fmla="*/ 25340 w 51516"/>
                  <a:gd name="connsiteY279" fmla="*/ 20732 h 41674"/>
                  <a:gd name="connsiteX280" fmla="*/ 25340 w 51516"/>
                  <a:gd name="connsiteY280" fmla="*/ 20732 h 41674"/>
                  <a:gd name="connsiteX281" fmla="*/ 25340 w 51516"/>
                  <a:gd name="connsiteY281" fmla="*/ 20314 h 41674"/>
                  <a:gd name="connsiteX282" fmla="*/ 25340 w 51516"/>
                  <a:gd name="connsiteY282" fmla="*/ 20314 h 41674"/>
                  <a:gd name="connsiteX283" fmla="*/ 25340 w 51516"/>
                  <a:gd name="connsiteY283" fmla="*/ 19057 h 41674"/>
                  <a:gd name="connsiteX284" fmla="*/ 25758 w 51516"/>
                  <a:gd name="connsiteY284" fmla="*/ 19057 h 41674"/>
                  <a:gd name="connsiteX285" fmla="*/ 25758 w 51516"/>
                  <a:gd name="connsiteY285" fmla="*/ 19895 h 41674"/>
                  <a:gd name="connsiteX286" fmla="*/ 25758 w 51516"/>
                  <a:gd name="connsiteY286" fmla="*/ 20314 h 41674"/>
                  <a:gd name="connsiteX287" fmla="*/ 25758 w 51516"/>
                  <a:gd name="connsiteY287" fmla="*/ 20314 h 41674"/>
                  <a:gd name="connsiteX288" fmla="*/ 25758 w 51516"/>
                  <a:gd name="connsiteY288" fmla="*/ 20732 h 41674"/>
                  <a:gd name="connsiteX289" fmla="*/ 25758 w 51516"/>
                  <a:gd name="connsiteY289" fmla="*/ 20732 h 41674"/>
                  <a:gd name="connsiteX290" fmla="*/ 25758 w 51516"/>
                  <a:gd name="connsiteY290" fmla="*/ 21151 h 41674"/>
                  <a:gd name="connsiteX291" fmla="*/ 25758 w 51516"/>
                  <a:gd name="connsiteY291" fmla="*/ 21779 h 41674"/>
                  <a:gd name="connsiteX292" fmla="*/ 25758 w 51516"/>
                  <a:gd name="connsiteY292" fmla="*/ 22408 h 41674"/>
                  <a:gd name="connsiteX293" fmla="*/ 25758 w 51516"/>
                  <a:gd name="connsiteY293" fmla="*/ 22827 h 41674"/>
                  <a:gd name="connsiteX294" fmla="*/ 25758 w 51516"/>
                  <a:gd name="connsiteY294" fmla="*/ 25968 h 41674"/>
                  <a:gd name="connsiteX295" fmla="*/ 25340 w 51516"/>
                  <a:gd name="connsiteY295" fmla="*/ 25968 h 41674"/>
                  <a:gd name="connsiteX296" fmla="*/ 20942 w 51516"/>
                  <a:gd name="connsiteY296" fmla="*/ 24502 h 41674"/>
                  <a:gd name="connsiteX297" fmla="*/ 20942 w 51516"/>
                  <a:gd name="connsiteY297" fmla="*/ 24502 h 41674"/>
                  <a:gd name="connsiteX298" fmla="*/ 20942 w 51516"/>
                  <a:gd name="connsiteY298" fmla="*/ 24083 h 41674"/>
                  <a:gd name="connsiteX299" fmla="*/ 20942 w 51516"/>
                  <a:gd name="connsiteY299" fmla="*/ 23664 h 41674"/>
                  <a:gd name="connsiteX300" fmla="*/ 20942 w 51516"/>
                  <a:gd name="connsiteY300" fmla="*/ 22617 h 41674"/>
                  <a:gd name="connsiteX301" fmla="*/ 20942 w 51516"/>
                  <a:gd name="connsiteY301" fmla="*/ 22198 h 41674"/>
                  <a:gd name="connsiteX302" fmla="*/ 20942 w 51516"/>
                  <a:gd name="connsiteY302" fmla="*/ 17591 h 41674"/>
                  <a:gd name="connsiteX303" fmla="*/ 20942 w 51516"/>
                  <a:gd name="connsiteY303" fmla="*/ 17172 h 41674"/>
                  <a:gd name="connsiteX304" fmla="*/ 20942 w 51516"/>
                  <a:gd name="connsiteY304" fmla="*/ 16544 h 41674"/>
                  <a:gd name="connsiteX305" fmla="*/ 20942 w 51516"/>
                  <a:gd name="connsiteY305" fmla="*/ 15916 h 41674"/>
                  <a:gd name="connsiteX306" fmla="*/ 20942 w 51516"/>
                  <a:gd name="connsiteY306" fmla="*/ 15287 h 41674"/>
                  <a:gd name="connsiteX307" fmla="*/ 21570 w 51516"/>
                  <a:gd name="connsiteY307" fmla="*/ 15287 h 41674"/>
                  <a:gd name="connsiteX308" fmla="*/ 21570 w 51516"/>
                  <a:gd name="connsiteY308" fmla="*/ 15916 h 41674"/>
                  <a:gd name="connsiteX309" fmla="*/ 21570 w 51516"/>
                  <a:gd name="connsiteY309" fmla="*/ 16544 h 41674"/>
                  <a:gd name="connsiteX310" fmla="*/ 21570 w 51516"/>
                  <a:gd name="connsiteY310" fmla="*/ 17382 h 41674"/>
                  <a:gd name="connsiteX311" fmla="*/ 21570 w 51516"/>
                  <a:gd name="connsiteY311" fmla="*/ 17800 h 41674"/>
                  <a:gd name="connsiteX312" fmla="*/ 21570 w 51516"/>
                  <a:gd name="connsiteY312" fmla="*/ 21989 h 41674"/>
                  <a:gd name="connsiteX313" fmla="*/ 21570 w 51516"/>
                  <a:gd name="connsiteY313" fmla="*/ 22408 h 41674"/>
                  <a:gd name="connsiteX314" fmla="*/ 21570 w 51516"/>
                  <a:gd name="connsiteY314" fmla="*/ 22827 h 41674"/>
                  <a:gd name="connsiteX315" fmla="*/ 21570 w 51516"/>
                  <a:gd name="connsiteY315" fmla="*/ 23455 h 41674"/>
                  <a:gd name="connsiteX316" fmla="*/ 21989 w 51516"/>
                  <a:gd name="connsiteY316" fmla="*/ 23455 h 41674"/>
                  <a:gd name="connsiteX317" fmla="*/ 21989 w 51516"/>
                  <a:gd name="connsiteY317" fmla="*/ 24083 h 41674"/>
                  <a:gd name="connsiteX318" fmla="*/ 21570 w 51516"/>
                  <a:gd name="connsiteY318" fmla="*/ 24921 h 41674"/>
                  <a:gd name="connsiteX319" fmla="*/ 18848 w 51516"/>
                  <a:gd name="connsiteY319" fmla="*/ 23874 h 41674"/>
                  <a:gd name="connsiteX320" fmla="*/ 18429 w 51516"/>
                  <a:gd name="connsiteY320" fmla="*/ 23036 h 41674"/>
                  <a:gd name="connsiteX321" fmla="*/ 18429 w 51516"/>
                  <a:gd name="connsiteY321" fmla="*/ 20523 h 41674"/>
                  <a:gd name="connsiteX322" fmla="*/ 18429 w 51516"/>
                  <a:gd name="connsiteY322" fmla="*/ 19895 h 41674"/>
                  <a:gd name="connsiteX323" fmla="*/ 18429 w 51516"/>
                  <a:gd name="connsiteY323" fmla="*/ 19266 h 41674"/>
                  <a:gd name="connsiteX324" fmla="*/ 18429 w 51516"/>
                  <a:gd name="connsiteY324" fmla="*/ 18638 h 41674"/>
                  <a:gd name="connsiteX325" fmla="*/ 18429 w 51516"/>
                  <a:gd name="connsiteY325" fmla="*/ 18638 h 41674"/>
                  <a:gd name="connsiteX326" fmla="*/ 18429 w 51516"/>
                  <a:gd name="connsiteY326" fmla="*/ 17591 h 41674"/>
                  <a:gd name="connsiteX327" fmla="*/ 18429 w 51516"/>
                  <a:gd name="connsiteY327" fmla="*/ 17591 h 41674"/>
                  <a:gd name="connsiteX328" fmla="*/ 18429 w 51516"/>
                  <a:gd name="connsiteY328" fmla="*/ 17172 h 41674"/>
                  <a:gd name="connsiteX329" fmla="*/ 18429 w 51516"/>
                  <a:gd name="connsiteY329" fmla="*/ 17172 h 41674"/>
                  <a:gd name="connsiteX330" fmla="*/ 18429 w 51516"/>
                  <a:gd name="connsiteY330" fmla="*/ 15916 h 41674"/>
                  <a:gd name="connsiteX331" fmla="*/ 18848 w 51516"/>
                  <a:gd name="connsiteY331" fmla="*/ 15916 h 41674"/>
                  <a:gd name="connsiteX332" fmla="*/ 18848 w 51516"/>
                  <a:gd name="connsiteY332" fmla="*/ 16753 h 41674"/>
                  <a:gd name="connsiteX333" fmla="*/ 18848 w 51516"/>
                  <a:gd name="connsiteY333" fmla="*/ 16753 h 41674"/>
                  <a:gd name="connsiteX334" fmla="*/ 18848 w 51516"/>
                  <a:gd name="connsiteY334" fmla="*/ 17172 h 41674"/>
                  <a:gd name="connsiteX335" fmla="*/ 18848 w 51516"/>
                  <a:gd name="connsiteY335" fmla="*/ 18010 h 41674"/>
                  <a:gd name="connsiteX336" fmla="*/ 18848 w 51516"/>
                  <a:gd name="connsiteY336" fmla="*/ 18010 h 41674"/>
                  <a:gd name="connsiteX337" fmla="*/ 18848 w 51516"/>
                  <a:gd name="connsiteY337" fmla="*/ 18429 h 41674"/>
                  <a:gd name="connsiteX338" fmla="*/ 18848 w 51516"/>
                  <a:gd name="connsiteY338" fmla="*/ 18638 h 41674"/>
                  <a:gd name="connsiteX339" fmla="*/ 18848 w 51516"/>
                  <a:gd name="connsiteY339" fmla="*/ 19057 h 41674"/>
                  <a:gd name="connsiteX340" fmla="*/ 18848 w 51516"/>
                  <a:gd name="connsiteY340" fmla="*/ 19685 h 41674"/>
                  <a:gd name="connsiteX341" fmla="*/ 18848 w 51516"/>
                  <a:gd name="connsiteY341" fmla="*/ 20314 h 41674"/>
                  <a:gd name="connsiteX342" fmla="*/ 18848 w 51516"/>
                  <a:gd name="connsiteY342" fmla="*/ 22827 h 41674"/>
                  <a:gd name="connsiteX343" fmla="*/ 18848 w 51516"/>
                  <a:gd name="connsiteY343" fmla="*/ 23245 h 41674"/>
                  <a:gd name="connsiteX344" fmla="*/ 18848 w 51516"/>
                  <a:gd name="connsiteY344" fmla="*/ 23245 h 41674"/>
                  <a:gd name="connsiteX345" fmla="*/ 18848 w 51516"/>
                  <a:gd name="connsiteY345" fmla="*/ 23664 h 41674"/>
                  <a:gd name="connsiteX346" fmla="*/ 16125 w 51516"/>
                  <a:gd name="connsiteY346" fmla="*/ 22198 h 41674"/>
                  <a:gd name="connsiteX347" fmla="*/ 16125 w 51516"/>
                  <a:gd name="connsiteY347" fmla="*/ 21779 h 41674"/>
                  <a:gd name="connsiteX348" fmla="*/ 16125 w 51516"/>
                  <a:gd name="connsiteY348" fmla="*/ 21361 h 41674"/>
                  <a:gd name="connsiteX349" fmla="*/ 16125 w 51516"/>
                  <a:gd name="connsiteY349" fmla="*/ 19685 h 41674"/>
                  <a:gd name="connsiteX350" fmla="*/ 16125 w 51516"/>
                  <a:gd name="connsiteY350" fmla="*/ 18848 h 41674"/>
                  <a:gd name="connsiteX351" fmla="*/ 16125 w 51516"/>
                  <a:gd name="connsiteY351" fmla="*/ 16963 h 41674"/>
                  <a:gd name="connsiteX352" fmla="*/ 16125 w 51516"/>
                  <a:gd name="connsiteY352" fmla="*/ 15497 h 41674"/>
                  <a:gd name="connsiteX353" fmla="*/ 16125 w 51516"/>
                  <a:gd name="connsiteY353" fmla="*/ 15287 h 41674"/>
                  <a:gd name="connsiteX354" fmla="*/ 16125 w 51516"/>
                  <a:gd name="connsiteY354" fmla="*/ 14031 h 41674"/>
                  <a:gd name="connsiteX355" fmla="*/ 16125 w 51516"/>
                  <a:gd name="connsiteY355" fmla="*/ 13403 h 41674"/>
                  <a:gd name="connsiteX356" fmla="*/ 16125 w 51516"/>
                  <a:gd name="connsiteY356" fmla="*/ 12984 h 41674"/>
                  <a:gd name="connsiteX357" fmla="*/ 16544 w 51516"/>
                  <a:gd name="connsiteY357" fmla="*/ 12984 h 41674"/>
                  <a:gd name="connsiteX358" fmla="*/ 16544 w 51516"/>
                  <a:gd name="connsiteY358" fmla="*/ 13612 h 41674"/>
                  <a:gd name="connsiteX359" fmla="*/ 16544 w 51516"/>
                  <a:gd name="connsiteY359" fmla="*/ 14031 h 41674"/>
                  <a:gd name="connsiteX360" fmla="*/ 16544 w 51516"/>
                  <a:gd name="connsiteY360" fmla="*/ 15497 h 41674"/>
                  <a:gd name="connsiteX361" fmla="*/ 16544 w 51516"/>
                  <a:gd name="connsiteY361" fmla="*/ 15497 h 41674"/>
                  <a:gd name="connsiteX362" fmla="*/ 16544 w 51516"/>
                  <a:gd name="connsiteY362" fmla="*/ 16963 h 41674"/>
                  <a:gd name="connsiteX363" fmla="*/ 16544 w 51516"/>
                  <a:gd name="connsiteY363" fmla="*/ 18848 h 41674"/>
                  <a:gd name="connsiteX364" fmla="*/ 16544 w 51516"/>
                  <a:gd name="connsiteY364" fmla="*/ 19685 h 41674"/>
                  <a:gd name="connsiteX365" fmla="*/ 16544 w 51516"/>
                  <a:gd name="connsiteY365" fmla="*/ 21361 h 41674"/>
                  <a:gd name="connsiteX366" fmla="*/ 16544 w 51516"/>
                  <a:gd name="connsiteY366" fmla="*/ 21779 h 41674"/>
                  <a:gd name="connsiteX367" fmla="*/ 16544 w 51516"/>
                  <a:gd name="connsiteY367" fmla="*/ 22198 h 41674"/>
                  <a:gd name="connsiteX368" fmla="*/ 16125 w 51516"/>
                  <a:gd name="connsiteY368" fmla="*/ 22198 h 41674"/>
                  <a:gd name="connsiteX369" fmla="*/ 13612 w 51516"/>
                  <a:gd name="connsiteY369" fmla="*/ 20314 h 41674"/>
                  <a:gd name="connsiteX370" fmla="*/ 13612 w 51516"/>
                  <a:gd name="connsiteY370" fmla="*/ 19895 h 41674"/>
                  <a:gd name="connsiteX371" fmla="*/ 13612 w 51516"/>
                  <a:gd name="connsiteY371" fmla="*/ 18638 h 41674"/>
                  <a:gd name="connsiteX372" fmla="*/ 13612 w 51516"/>
                  <a:gd name="connsiteY372" fmla="*/ 18219 h 41674"/>
                  <a:gd name="connsiteX373" fmla="*/ 13612 w 51516"/>
                  <a:gd name="connsiteY373" fmla="*/ 17800 h 41674"/>
                  <a:gd name="connsiteX374" fmla="*/ 13612 w 51516"/>
                  <a:gd name="connsiteY374" fmla="*/ 16125 h 41674"/>
                  <a:gd name="connsiteX375" fmla="*/ 14450 w 51516"/>
                  <a:gd name="connsiteY375" fmla="*/ 10471 h 41674"/>
                  <a:gd name="connsiteX376" fmla="*/ 14869 w 51516"/>
                  <a:gd name="connsiteY376" fmla="*/ 10471 h 41674"/>
                  <a:gd name="connsiteX377" fmla="*/ 14031 w 51516"/>
                  <a:gd name="connsiteY377" fmla="*/ 16125 h 41674"/>
                  <a:gd name="connsiteX378" fmla="*/ 14031 w 51516"/>
                  <a:gd name="connsiteY378" fmla="*/ 17800 h 41674"/>
                  <a:gd name="connsiteX379" fmla="*/ 14031 w 51516"/>
                  <a:gd name="connsiteY379" fmla="*/ 18219 h 41674"/>
                  <a:gd name="connsiteX380" fmla="*/ 14031 w 51516"/>
                  <a:gd name="connsiteY380" fmla="*/ 18638 h 41674"/>
                  <a:gd name="connsiteX381" fmla="*/ 13822 w 51516"/>
                  <a:gd name="connsiteY381" fmla="*/ 20104 h 41674"/>
                  <a:gd name="connsiteX382" fmla="*/ 13403 w 51516"/>
                  <a:gd name="connsiteY382" fmla="*/ 20104 h 41674"/>
                  <a:gd name="connsiteX383" fmla="*/ 12146 w 51516"/>
                  <a:gd name="connsiteY383" fmla="*/ 18848 h 41674"/>
                  <a:gd name="connsiteX384" fmla="*/ 12146 w 51516"/>
                  <a:gd name="connsiteY384" fmla="*/ 18848 h 41674"/>
                  <a:gd name="connsiteX385" fmla="*/ 12146 w 51516"/>
                  <a:gd name="connsiteY385" fmla="*/ 18429 h 41674"/>
                  <a:gd name="connsiteX386" fmla="*/ 12146 w 51516"/>
                  <a:gd name="connsiteY386" fmla="*/ 18010 h 41674"/>
                  <a:gd name="connsiteX387" fmla="*/ 12146 w 51516"/>
                  <a:gd name="connsiteY387" fmla="*/ 16963 h 41674"/>
                  <a:gd name="connsiteX388" fmla="*/ 12146 w 51516"/>
                  <a:gd name="connsiteY388" fmla="*/ 16125 h 41674"/>
                  <a:gd name="connsiteX389" fmla="*/ 12146 w 51516"/>
                  <a:gd name="connsiteY389" fmla="*/ 15497 h 41674"/>
                  <a:gd name="connsiteX390" fmla="*/ 12146 w 51516"/>
                  <a:gd name="connsiteY390" fmla="*/ 15078 h 41674"/>
                  <a:gd name="connsiteX391" fmla="*/ 12146 w 51516"/>
                  <a:gd name="connsiteY391" fmla="*/ 14659 h 41674"/>
                  <a:gd name="connsiteX392" fmla="*/ 12146 w 51516"/>
                  <a:gd name="connsiteY392" fmla="*/ 11518 h 41674"/>
                  <a:gd name="connsiteX393" fmla="*/ 12146 w 51516"/>
                  <a:gd name="connsiteY393" fmla="*/ 10890 h 41674"/>
                  <a:gd name="connsiteX394" fmla="*/ 12146 w 51516"/>
                  <a:gd name="connsiteY394" fmla="*/ 10262 h 41674"/>
                  <a:gd name="connsiteX395" fmla="*/ 12146 w 51516"/>
                  <a:gd name="connsiteY395" fmla="*/ 9633 h 41674"/>
                  <a:gd name="connsiteX396" fmla="*/ 12565 w 51516"/>
                  <a:gd name="connsiteY396" fmla="*/ 9633 h 41674"/>
                  <a:gd name="connsiteX397" fmla="*/ 12565 w 51516"/>
                  <a:gd name="connsiteY397" fmla="*/ 10262 h 41674"/>
                  <a:gd name="connsiteX398" fmla="*/ 12565 w 51516"/>
                  <a:gd name="connsiteY398" fmla="*/ 10890 h 41674"/>
                  <a:gd name="connsiteX399" fmla="*/ 12565 w 51516"/>
                  <a:gd name="connsiteY399" fmla="*/ 11727 h 41674"/>
                  <a:gd name="connsiteX400" fmla="*/ 12565 w 51516"/>
                  <a:gd name="connsiteY400" fmla="*/ 12146 h 41674"/>
                  <a:gd name="connsiteX401" fmla="*/ 12565 w 51516"/>
                  <a:gd name="connsiteY401" fmla="*/ 14869 h 41674"/>
                  <a:gd name="connsiteX402" fmla="*/ 12565 w 51516"/>
                  <a:gd name="connsiteY402" fmla="*/ 15287 h 41674"/>
                  <a:gd name="connsiteX403" fmla="*/ 12565 w 51516"/>
                  <a:gd name="connsiteY403" fmla="*/ 15706 h 41674"/>
                  <a:gd name="connsiteX404" fmla="*/ 12565 w 51516"/>
                  <a:gd name="connsiteY404" fmla="*/ 16335 h 41674"/>
                  <a:gd name="connsiteX405" fmla="*/ 12565 w 51516"/>
                  <a:gd name="connsiteY405" fmla="*/ 17172 h 41674"/>
                  <a:gd name="connsiteX406" fmla="*/ 12565 w 51516"/>
                  <a:gd name="connsiteY406" fmla="*/ 17800 h 41674"/>
                  <a:gd name="connsiteX407" fmla="*/ 12984 w 51516"/>
                  <a:gd name="connsiteY407" fmla="*/ 17800 h 41674"/>
                  <a:gd name="connsiteX408" fmla="*/ 12984 w 51516"/>
                  <a:gd name="connsiteY408" fmla="*/ 18429 h 41674"/>
                  <a:gd name="connsiteX409" fmla="*/ 12565 w 51516"/>
                  <a:gd name="connsiteY409" fmla="*/ 19057 h 41674"/>
                  <a:gd name="connsiteX410" fmla="*/ 9633 w 51516"/>
                  <a:gd name="connsiteY410" fmla="*/ 16753 h 41674"/>
                  <a:gd name="connsiteX411" fmla="*/ 9633 w 51516"/>
                  <a:gd name="connsiteY411" fmla="*/ 16335 h 41674"/>
                  <a:gd name="connsiteX412" fmla="*/ 9633 w 51516"/>
                  <a:gd name="connsiteY412" fmla="*/ 15706 h 41674"/>
                  <a:gd name="connsiteX413" fmla="*/ 9633 w 51516"/>
                  <a:gd name="connsiteY413" fmla="*/ 14450 h 41674"/>
                  <a:gd name="connsiteX414" fmla="*/ 9633 w 51516"/>
                  <a:gd name="connsiteY414" fmla="*/ 11937 h 41674"/>
                  <a:gd name="connsiteX415" fmla="*/ 10052 w 51516"/>
                  <a:gd name="connsiteY415" fmla="*/ 8586 h 41674"/>
                  <a:gd name="connsiteX416" fmla="*/ 10261 w 51516"/>
                  <a:gd name="connsiteY416" fmla="*/ 6701 h 41674"/>
                  <a:gd name="connsiteX417" fmla="*/ 10890 w 51516"/>
                  <a:gd name="connsiteY417" fmla="*/ 6701 h 41674"/>
                  <a:gd name="connsiteX418" fmla="*/ 10471 w 51516"/>
                  <a:gd name="connsiteY418" fmla="*/ 8586 h 41674"/>
                  <a:gd name="connsiteX419" fmla="*/ 10052 w 51516"/>
                  <a:gd name="connsiteY419" fmla="*/ 11937 h 41674"/>
                  <a:gd name="connsiteX420" fmla="*/ 10052 w 51516"/>
                  <a:gd name="connsiteY420" fmla="*/ 14450 h 41674"/>
                  <a:gd name="connsiteX421" fmla="*/ 10052 w 51516"/>
                  <a:gd name="connsiteY421" fmla="*/ 15706 h 41674"/>
                  <a:gd name="connsiteX422" fmla="*/ 10052 w 51516"/>
                  <a:gd name="connsiteY422" fmla="*/ 15706 h 41674"/>
                  <a:gd name="connsiteX423" fmla="*/ 10052 w 51516"/>
                  <a:gd name="connsiteY423" fmla="*/ 15706 h 41674"/>
                  <a:gd name="connsiteX424" fmla="*/ 9843 w 51516"/>
                  <a:gd name="connsiteY424" fmla="*/ 16335 h 41674"/>
                  <a:gd name="connsiteX425" fmla="*/ 9424 w 51516"/>
                  <a:gd name="connsiteY425" fmla="*/ 16335 h 41674"/>
                  <a:gd name="connsiteX426" fmla="*/ 7330 w 51516"/>
                  <a:gd name="connsiteY426" fmla="*/ 15916 h 41674"/>
                  <a:gd name="connsiteX427" fmla="*/ 7330 w 51516"/>
                  <a:gd name="connsiteY427" fmla="*/ 15916 h 41674"/>
                  <a:gd name="connsiteX428" fmla="*/ 7330 w 51516"/>
                  <a:gd name="connsiteY428" fmla="*/ 15497 h 41674"/>
                  <a:gd name="connsiteX429" fmla="*/ 7330 w 51516"/>
                  <a:gd name="connsiteY429" fmla="*/ 15078 h 41674"/>
                  <a:gd name="connsiteX430" fmla="*/ 7330 w 51516"/>
                  <a:gd name="connsiteY430" fmla="*/ 14450 h 41674"/>
                  <a:gd name="connsiteX431" fmla="*/ 7330 w 51516"/>
                  <a:gd name="connsiteY431" fmla="*/ 13822 h 41674"/>
                  <a:gd name="connsiteX432" fmla="*/ 7330 w 51516"/>
                  <a:gd name="connsiteY432" fmla="*/ 13193 h 41674"/>
                  <a:gd name="connsiteX433" fmla="*/ 7330 w 51516"/>
                  <a:gd name="connsiteY433" fmla="*/ 12356 h 41674"/>
                  <a:gd name="connsiteX434" fmla="*/ 7330 w 51516"/>
                  <a:gd name="connsiteY434" fmla="*/ 11727 h 41674"/>
                  <a:gd name="connsiteX435" fmla="*/ 7330 w 51516"/>
                  <a:gd name="connsiteY435" fmla="*/ 11727 h 41674"/>
                  <a:gd name="connsiteX436" fmla="*/ 7330 w 51516"/>
                  <a:gd name="connsiteY436" fmla="*/ 11727 h 41674"/>
                  <a:gd name="connsiteX437" fmla="*/ 7330 w 51516"/>
                  <a:gd name="connsiteY437" fmla="*/ 11099 h 41674"/>
                  <a:gd name="connsiteX438" fmla="*/ 7330 w 51516"/>
                  <a:gd name="connsiteY438" fmla="*/ 10680 h 41674"/>
                  <a:gd name="connsiteX439" fmla="*/ 7330 w 51516"/>
                  <a:gd name="connsiteY439" fmla="*/ 10262 h 41674"/>
                  <a:gd name="connsiteX440" fmla="*/ 7330 w 51516"/>
                  <a:gd name="connsiteY440" fmla="*/ 7748 h 41674"/>
                  <a:gd name="connsiteX441" fmla="*/ 7748 w 51516"/>
                  <a:gd name="connsiteY441" fmla="*/ 7748 h 41674"/>
                  <a:gd name="connsiteX442" fmla="*/ 7748 w 51516"/>
                  <a:gd name="connsiteY442" fmla="*/ 10262 h 41674"/>
                  <a:gd name="connsiteX443" fmla="*/ 7748 w 51516"/>
                  <a:gd name="connsiteY443" fmla="*/ 10680 h 41674"/>
                  <a:gd name="connsiteX444" fmla="*/ 7748 w 51516"/>
                  <a:gd name="connsiteY444" fmla="*/ 11099 h 41674"/>
                  <a:gd name="connsiteX445" fmla="*/ 7748 w 51516"/>
                  <a:gd name="connsiteY445" fmla="*/ 11518 h 41674"/>
                  <a:gd name="connsiteX446" fmla="*/ 7748 w 51516"/>
                  <a:gd name="connsiteY446" fmla="*/ 11518 h 41674"/>
                  <a:gd name="connsiteX447" fmla="*/ 7748 w 51516"/>
                  <a:gd name="connsiteY447" fmla="*/ 11937 h 41674"/>
                  <a:gd name="connsiteX448" fmla="*/ 7748 w 51516"/>
                  <a:gd name="connsiteY448" fmla="*/ 12356 h 41674"/>
                  <a:gd name="connsiteX449" fmla="*/ 7748 w 51516"/>
                  <a:gd name="connsiteY449" fmla="*/ 13193 h 41674"/>
                  <a:gd name="connsiteX450" fmla="*/ 7748 w 51516"/>
                  <a:gd name="connsiteY450" fmla="*/ 13193 h 41674"/>
                  <a:gd name="connsiteX451" fmla="*/ 7748 w 51516"/>
                  <a:gd name="connsiteY451" fmla="*/ 13822 h 41674"/>
                  <a:gd name="connsiteX452" fmla="*/ 7748 w 51516"/>
                  <a:gd name="connsiteY452" fmla="*/ 15078 h 41674"/>
                  <a:gd name="connsiteX453" fmla="*/ 7748 w 51516"/>
                  <a:gd name="connsiteY453" fmla="*/ 15078 h 41674"/>
                  <a:gd name="connsiteX454" fmla="*/ 7748 w 51516"/>
                  <a:gd name="connsiteY454" fmla="*/ 15497 h 41674"/>
                  <a:gd name="connsiteX455" fmla="*/ 7748 w 51516"/>
                  <a:gd name="connsiteY455" fmla="*/ 15497 h 41674"/>
                  <a:gd name="connsiteX456" fmla="*/ 7539 w 51516"/>
                  <a:gd name="connsiteY456" fmla="*/ 15497 h 41674"/>
                  <a:gd name="connsiteX457" fmla="*/ 4398 w 51516"/>
                  <a:gd name="connsiteY457" fmla="*/ 12565 h 41674"/>
                  <a:gd name="connsiteX458" fmla="*/ 4398 w 51516"/>
                  <a:gd name="connsiteY458" fmla="*/ 12146 h 41674"/>
                  <a:gd name="connsiteX459" fmla="*/ 4398 w 51516"/>
                  <a:gd name="connsiteY459" fmla="*/ 11937 h 41674"/>
                  <a:gd name="connsiteX460" fmla="*/ 4398 w 51516"/>
                  <a:gd name="connsiteY460" fmla="*/ 10052 h 41674"/>
                  <a:gd name="connsiteX461" fmla="*/ 4398 w 51516"/>
                  <a:gd name="connsiteY461" fmla="*/ 9633 h 41674"/>
                  <a:gd name="connsiteX462" fmla="*/ 4398 w 51516"/>
                  <a:gd name="connsiteY462" fmla="*/ 9633 h 41674"/>
                  <a:gd name="connsiteX463" fmla="*/ 4398 w 51516"/>
                  <a:gd name="connsiteY463" fmla="*/ 9005 h 41674"/>
                  <a:gd name="connsiteX464" fmla="*/ 4398 w 51516"/>
                  <a:gd name="connsiteY464" fmla="*/ 8586 h 41674"/>
                  <a:gd name="connsiteX465" fmla="*/ 4398 w 51516"/>
                  <a:gd name="connsiteY465" fmla="*/ 8167 h 41674"/>
                  <a:gd name="connsiteX466" fmla="*/ 4398 w 51516"/>
                  <a:gd name="connsiteY466" fmla="*/ 7748 h 41674"/>
                  <a:gd name="connsiteX467" fmla="*/ 4398 w 51516"/>
                  <a:gd name="connsiteY467" fmla="*/ 6492 h 41674"/>
                  <a:gd name="connsiteX468" fmla="*/ 4398 w 51516"/>
                  <a:gd name="connsiteY468" fmla="*/ 6492 h 41674"/>
                  <a:gd name="connsiteX469" fmla="*/ 4398 w 51516"/>
                  <a:gd name="connsiteY469" fmla="*/ 6073 h 41674"/>
                  <a:gd name="connsiteX470" fmla="*/ 4398 w 51516"/>
                  <a:gd name="connsiteY470" fmla="*/ 5864 h 41674"/>
                  <a:gd name="connsiteX471" fmla="*/ 4398 w 51516"/>
                  <a:gd name="connsiteY471" fmla="*/ 5445 h 41674"/>
                  <a:gd name="connsiteX472" fmla="*/ 4398 w 51516"/>
                  <a:gd name="connsiteY472" fmla="*/ 5445 h 41674"/>
                  <a:gd name="connsiteX473" fmla="*/ 5445 w 51516"/>
                  <a:gd name="connsiteY473" fmla="*/ 4607 h 41674"/>
                  <a:gd name="connsiteX474" fmla="*/ 5445 w 51516"/>
                  <a:gd name="connsiteY474" fmla="*/ 5026 h 41674"/>
                  <a:gd name="connsiteX475" fmla="*/ 4817 w 51516"/>
                  <a:gd name="connsiteY475" fmla="*/ 5235 h 41674"/>
                  <a:gd name="connsiteX476" fmla="*/ 4817 w 51516"/>
                  <a:gd name="connsiteY476" fmla="*/ 5235 h 41674"/>
                  <a:gd name="connsiteX477" fmla="*/ 4817 w 51516"/>
                  <a:gd name="connsiteY477" fmla="*/ 5235 h 41674"/>
                  <a:gd name="connsiteX478" fmla="*/ 4817 w 51516"/>
                  <a:gd name="connsiteY478" fmla="*/ 5235 h 41674"/>
                  <a:gd name="connsiteX479" fmla="*/ 4817 w 51516"/>
                  <a:gd name="connsiteY479" fmla="*/ 5864 h 41674"/>
                  <a:gd name="connsiteX480" fmla="*/ 4817 w 51516"/>
                  <a:gd name="connsiteY480" fmla="*/ 5864 h 41674"/>
                  <a:gd name="connsiteX481" fmla="*/ 4817 w 51516"/>
                  <a:gd name="connsiteY481" fmla="*/ 6911 h 41674"/>
                  <a:gd name="connsiteX482" fmla="*/ 4817 w 51516"/>
                  <a:gd name="connsiteY482" fmla="*/ 6911 h 41674"/>
                  <a:gd name="connsiteX483" fmla="*/ 4817 w 51516"/>
                  <a:gd name="connsiteY483" fmla="*/ 8167 h 41674"/>
                  <a:gd name="connsiteX484" fmla="*/ 4817 w 51516"/>
                  <a:gd name="connsiteY484" fmla="*/ 8586 h 41674"/>
                  <a:gd name="connsiteX485" fmla="*/ 4817 w 51516"/>
                  <a:gd name="connsiteY485" fmla="*/ 9005 h 41674"/>
                  <a:gd name="connsiteX486" fmla="*/ 4817 w 51516"/>
                  <a:gd name="connsiteY486" fmla="*/ 9424 h 41674"/>
                  <a:gd name="connsiteX487" fmla="*/ 4817 w 51516"/>
                  <a:gd name="connsiteY487" fmla="*/ 9843 h 41674"/>
                  <a:gd name="connsiteX488" fmla="*/ 4817 w 51516"/>
                  <a:gd name="connsiteY488" fmla="*/ 9843 h 41674"/>
                  <a:gd name="connsiteX489" fmla="*/ 4817 w 51516"/>
                  <a:gd name="connsiteY489" fmla="*/ 11727 h 41674"/>
                  <a:gd name="connsiteX490" fmla="*/ 4817 w 51516"/>
                  <a:gd name="connsiteY490" fmla="*/ 12146 h 41674"/>
                  <a:gd name="connsiteX491" fmla="*/ 4817 w 51516"/>
                  <a:gd name="connsiteY491" fmla="*/ 12146 h 41674"/>
                  <a:gd name="connsiteX492" fmla="*/ 4398 w 51516"/>
                  <a:gd name="connsiteY492" fmla="*/ 12146 h 41674"/>
                  <a:gd name="connsiteX493" fmla="*/ 4817 w 51516"/>
                  <a:gd name="connsiteY493" fmla="*/ 10052 h 41674"/>
                  <a:gd name="connsiteX494" fmla="*/ 4817 w 51516"/>
                  <a:gd name="connsiteY494" fmla="*/ 10052 h 41674"/>
                  <a:gd name="connsiteX495" fmla="*/ 4817 w 51516"/>
                  <a:gd name="connsiteY495" fmla="*/ 10052 h 41674"/>
                  <a:gd name="connsiteX496" fmla="*/ 4817 w 51516"/>
                  <a:gd name="connsiteY496" fmla="*/ 9633 h 41674"/>
                  <a:gd name="connsiteX497" fmla="*/ 4817 w 51516"/>
                  <a:gd name="connsiteY497" fmla="*/ 9633 h 41674"/>
                  <a:gd name="connsiteX498" fmla="*/ 4817 w 51516"/>
                  <a:gd name="connsiteY498" fmla="*/ 9633 h 41674"/>
                  <a:gd name="connsiteX499" fmla="*/ 1256 w 51516"/>
                  <a:gd name="connsiteY499" fmla="*/ 9843 h 41674"/>
                  <a:gd name="connsiteX500" fmla="*/ 1256 w 51516"/>
                  <a:gd name="connsiteY500" fmla="*/ 9843 h 41674"/>
                  <a:gd name="connsiteX501" fmla="*/ 1256 w 51516"/>
                  <a:gd name="connsiteY501" fmla="*/ 9424 h 41674"/>
                  <a:gd name="connsiteX502" fmla="*/ 1256 w 51516"/>
                  <a:gd name="connsiteY502" fmla="*/ 9005 h 41674"/>
                  <a:gd name="connsiteX503" fmla="*/ 1256 w 51516"/>
                  <a:gd name="connsiteY503" fmla="*/ 6911 h 41674"/>
                  <a:gd name="connsiteX504" fmla="*/ 1256 w 51516"/>
                  <a:gd name="connsiteY504" fmla="*/ 6492 h 41674"/>
                  <a:gd name="connsiteX505" fmla="*/ 1256 w 51516"/>
                  <a:gd name="connsiteY505" fmla="*/ 6492 h 41674"/>
                  <a:gd name="connsiteX506" fmla="*/ 1256 w 51516"/>
                  <a:gd name="connsiteY506" fmla="*/ 5864 h 41674"/>
                  <a:gd name="connsiteX507" fmla="*/ 1256 w 51516"/>
                  <a:gd name="connsiteY507" fmla="*/ 5235 h 41674"/>
                  <a:gd name="connsiteX508" fmla="*/ 1256 w 51516"/>
                  <a:gd name="connsiteY508" fmla="*/ 4817 h 41674"/>
                  <a:gd name="connsiteX509" fmla="*/ 1256 w 51516"/>
                  <a:gd name="connsiteY509" fmla="*/ 4817 h 41674"/>
                  <a:gd name="connsiteX510" fmla="*/ 1256 w 51516"/>
                  <a:gd name="connsiteY510" fmla="*/ 4188 h 41674"/>
                  <a:gd name="connsiteX511" fmla="*/ 1256 w 51516"/>
                  <a:gd name="connsiteY511" fmla="*/ 3770 h 41674"/>
                  <a:gd name="connsiteX512" fmla="*/ 1256 w 51516"/>
                  <a:gd name="connsiteY512" fmla="*/ 3560 h 41674"/>
                  <a:gd name="connsiteX513" fmla="*/ 1256 w 51516"/>
                  <a:gd name="connsiteY513" fmla="*/ 3560 h 41674"/>
                  <a:gd name="connsiteX514" fmla="*/ 1256 w 51516"/>
                  <a:gd name="connsiteY514" fmla="*/ 3141 h 41674"/>
                  <a:gd name="connsiteX515" fmla="*/ 1256 w 51516"/>
                  <a:gd name="connsiteY515" fmla="*/ 3141 h 41674"/>
                  <a:gd name="connsiteX516" fmla="*/ 1256 w 51516"/>
                  <a:gd name="connsiteY516" fmla="*/ 2722 h 41674"/>
                  <a:gd name="connsiteX517" fmla="*/ 1466 w 51516"/>
                  <a:gd name="connsiteY517" fmla="*/ 2722 h 41674"/>
                  <a:gd name="connsiteX518" fmla="*/ 2094 w 51516"/>
                  <a:gd name="connsiteY518" fmla="*/ 1885 h 41674"/>
                  <a:gd name="connsiteX519" fmla="*/ 2304 w 51516"/>
                  <a:gd name="connsiteY519" fmla="*/ 1885 h 41674"/>
                  <a:gd name="connsiteX520" fmla="*/ 2722 w 51516"/>
                  <a:gd name="connsiteY520" fmla="*/ 1885 h 41674"/>
                  <a:gd name="connsiteX521" fmla="*/ 2513 w 51516"/>
                  <a:gd name="connsiteY521" fmla="*/ 1885 h 41674"/>
                  <a:gd name="connsiteX522" fmla="*/ 1885 w 51516"/>
                  <a:gd name="connsiteY522" fmla="*/ 2722 h 41674"/>
                  <a:gd name="connsiteX523" fmla="*/ 1885 w 51516"/>
                  <a:gd name="connsiteY523" fmla="*/ 2722 h 41674"/>
                  <a:gd name="connsiteX524" fmla="*/ 1885 w 51516"/>
                  <a:gd name="connsiteY524" fmla="*/ 3141 h 41674"/>
                  <a:gd name="connsiteX525" fmla="*/ 1885 w 51516"/>
                  <a:gd name="connsiteY525" fmla="*/ 3141 h 41674"/>
                  <a:gd name="connsiteX526" fmla="*/ 1885 w 51516"/>
                  <a:gd name="connsiteY526" fmla="*/ 3560 h 41674"/>
                  <a:gd name="connsiteX527" fmla="*/ 1885 w 51516"/>
                  <a:gd name="connsiteY527" fmla="*/ 3560 h 41674"/>
                  <a:gd name="connsiteX528" fmla="*/ 1885 w 51516"/>
                  <a:gd name="connsiteY528" fmla="*/ 3979 h 41674"/>
                  <a:gd name="connsiteX529" fmla="*/ 1885 w 51516"/>
                  <a:gd name="connsiteY529" fmla="*/ 4398 h 41674"/>
                  <a:gd name="connsiteX530" fmla="*/ 1885 w 51516"/>
                  <a:gd name="connsiteY530" fmla="*/ 4817 h 41674"/>
                  <a:gd name="connsiteX531" fmla="*/ 1885 w 51516"/>
                  <a:gd name="connsiteY531" fmla="*/ 4817 h 41674"/>
                  <a:gd name="connsiteX532" fmla="*/ 1885 w 51516"/>
                  <a:gd name="connsiteY532" fmla="*/ 5235 h 41674"/>
                  <a:gd name="connsiteX533" fmla="*/ 1885 w 51516"/>
                  <a:gd name="connsiteY533" fmla="*/ 5864 h 41674"/>
                  <a:gd name="connsiteX534" fmla="*/ 1885 w 51516"/>
                  <a:gd name="connsiteY534" fmla="*/ 6492 h 41674"/>
                  <a:gd name="connsiteX535" fmla="*/ 1885 w 51516"/>
                  <a:gd name="connsiteY535" fmla="*/ 6911 h 41674"/>
                  <a:gd name="connsiteX536" fmla="*/ 1885 w 51516"/>
                  <a:gd name="connsiteY536" fmla="*/ 7120 h 41674"/>
                  <a:gd name="connsiteX537" fmla="*/ 1885 w 51516"/>
                  <a:gd name="connsiteY537" fmla="*/ 9214 h 41674"/>
                  <a:gd name="connsiteX538" fmla="*/ 1885 w 51516"/>
                  <a:gd name="connsiteY538" fmla="*/ 9214 h 41674"/>
                  <a:gd name="connsiteX539" fmla="*/ 1885 w 51516"/>
                  <a:gd name="connsiteY539" fmla="*/ 9633 h 41674"/>
                  <a:gd name="connsiteX540" fmla="*/ 1885 w 51516"/>
                  <a:gd name="connsiteY540" fmla="*/ 9843 h 41674"/>
                  <a:gd name="connsiteX541" fmla="*/ 1675 w 51516"/>
                  <a:gd name="connsiteY541" fmla="*/ 9843 h 41674"/>
                  <a:gd name="connsiteX542" fmla="*/ 0 w 51516"/>
                  <a:gd name="connsiteY542" fmla="*/ 7958 h 41674"/>
                  <a:gd name="connsiteX543" fmla="*/ 0 w 51516"/>
                  <a:gd name="connsiteY543" fmla="*/ 7958 h 41674"/>
                  <a:gd name="connsiteX544" fmla="*/ 0 w 51516"/>
                  <a:gd name="connsiteY544" fmla="*/ 7539 h 41674"/>
                  <a:gd name="connsiteX545" fmla="*/ 0 w 51516"/>
                  <a:gd name="connsiteY545" fmla="*/ 7120 h 41674"/>
                  <a:gd name="connsiteX546" fmla="*/ 0 w 51516"/>
                  <a:gd name="connsiteY546" fmla="*/ 5026 h 41674"/>
                  <a:gd name="connsiteX547" fmla="*/ 0 w 51516"/>
                  <a:gd name="connsiteY547" fmla="*/ 4607 h 41674"/>
                  <a:gd name="connsiteX548" fmla="*/ 0 w 51516"/>
                  <a:gd name="connsiteY548" fmla="*/ 4607 h 41674"/>
                  <a:gd name="connsiteX549" fmla="*/ 0 w 51516"/>
                  <a:gd name="connsiteY549" fmla="*/ 3979 h 41674"/>
                  <a:gd name="connsiteX550" fmla="*/ 0 w 51516"/>
                  <a:gd name="connsiteY550" fmla="*/ 3351 h 41674"/>
                  <a:gd name="connsiteX551" fmla="*/ 0 w 51516"/>
                  <a:gd name="connsiteY551" fmla="*/ 2932 h 41674"/>
                  <a:gd name="connsiteX552" fmla="*/ 0 w 51516"/>
                  <a:gd name="connsiteY552" fmla="*/ 2932 h 41674"/>
                  <a:gd name="connsiteX553" fmla="*/ 0 w 51516"/>
                  <a:gd name="connsiteY553" fmla="*/ 1885 h 41674"/>
                  <a:gd name="connsiteX554" fmla="*/ 0 w 51516"/>
                  <a:gd name="connsiteY554" fmla="*/ 1675 h 41674"/>
                  <a:gd name="connsiteX555" fmla="*/ 0 w 51516"/>
                  <a:gd name="connsiteY555" fmla="*/ 1675 h 41674"/>
                  <a:gd name="connsiteX556" fmla="*/ 0 w 51516"/>
                  <a:gd name="connsiteY556" fmla="*/ 1257 h 41674"/>
                  <a:gd name="connsiteX557" fmla="*/ 0 w 51516"/>
                  <a:gd name="connsiteY557" fmla="*/ 1257 h 41674"/>
                  <a:gd name="connsiteX558" fmla="*/ 0 w 51516"/>
                  <a:gd name="connsiteY558" fmla="*/ 838 h 41674"/>
                  <a:gd name="connsiteX559" fmla="*/ 209 w 51516"/>
                  <a:gd name="connsiteY559" fmla="*/ 838 h 41674"/>
                  <a:gd name="connsiteX560" fmla="*/ 838 w 51516"/>
                  <a:gd name="connsiteY560" fmla="*/ 0 h 41674"/>
                  <a:gd name="connsiteX561" fmla="*/ 838 w 51516"/>
                  <a:gd name="connsiteY561" fmla="*/ 0 h 41674"/>
                  <a:gd name="connsiteX562" fmla="*/ 1256 w 51516"/>
                  <a:gd name="connsiteY562" fmla="*/ 0 h 41674"/>
                  <a:gd name="connsiteX563" fmla="*/ 1256 w 51516"/>
                  <a:gd name="connsiteY563" fmla="*/ 0 h 41674"/>
                  <a:gd name="connsiteX564" fmla="*/ 628 w 51516"/>
                  <a:gd name="connsiteY564" fmla="*/ 838 h 41674"/>
                  <a:gd name="connsiteX565" fmla="*/ 628 w 51516"/>
                  <a:gd name="connsiteY565" fmla="*/ 838 h 41674"/>
                  <a:gd name="connsiteX566" fmla="*/ 628 w 51516"/>
                  <a:gd name="connsiteY566" fmla="*/ 1466 h 41674"/>
                  <a:gd name="connsiteX567" fmla="*/ 628 w 51516"/>
                  <a:gd name="connsiteY567" fmla="*/ 1466 h 41674"/>
                  <a:gd name="connsiteX568" fmla="*/ 628 w 51516"/>
                  <a:gd name="connsiteY568" fmla="*/ 1885 h 41674"/>
                  <a:gd name="connsiteX569" fmla="*/ 628 w 51516"/>
                  <a:gd name="connsiteY569" fmla="*/ 1885 h 41674"/>
                  <a:gd name="connsiteX570" fmla="*/ 628 w 51516"/>
                  <a:gd name="connsiteY570" fmla="*/ 2513 h 41674"/>
                  <a:gd name="connsiteX571" fmla="*/ 628 w 51516"/>
                  <a:gd name="connsiteY571" fmla="*/ 2513 h 41674"/>
                  <a:gd name="connsiteX572" fmla="*/ 628 w 51516"/>
                  <a:gd name="connsiteY572" fmla="*/ 2932 h 41674"/>
                  <a:gd name="connsiteX573" fmla="*/ 628 w 51516"/>
                  <a:gd name="connsiteY573" fmla="*/ 2932 h 41674"/>
                  <a:gd name="connsiteX574" fmla="*/ 628 w 51516"/>
                  <a:gd name="connsiteY574" fmla="*/ 3351 h 41674"/>
                  <a:gd name="connsiteX575" fmla="*/ 628 w 51516"/>
                  <a:gd name="connsiteY575" fmla="*/ 3979 h 41674"/>
                  <a:gd name="connsiteX576" fmla="*/ 628 w 51516"/>
                  <a:gd name="connsiteY576" fmla="*/ 4607 h 41674"/>
                  <a:gd name="connsiteX577" fmla="*/ 628 w 51516"/>
                  <a:gd name="connsiteY577" fmla="*/ 5026 h 41674"/>
                  <a:gd name="connsiteX578" fmla="*/ 628 w 51516"/>
                  <a:gd name="connsiteY578" fmla="*/ 5026 h 41674"/>
                  <a:gd name="connsiteX579" fmla="*/ 628 w 51516"/>
                  <a:gd name="connsiteY579" fmla="*/ 7120 h 41674"/>
                  <a:gd name="connsiteX580" fmla="*/ 628 w 51516"/>
                  <a:gd name="connsiteY580" fmla="*/ 7120 h 41674"/>
                  <a:gd name="connsiteX581" fmla="*/ 628 w 51516"/>
                  <a:gd name="connsiteY581" fmla="*/ 7539 h 41674"/>
                  <a:gd name="connsiteX582" fmla="*/ 628 w 51516"/>
                  <a:gd name="connsiteY582" fmla="*/ 7539 h 41674"/>
                  <a:gd name="connsiteX583" fmla="*/ 419 w 51516"/>
                  <a:gd name="connsiteY583" fmla="*/ 7539 h 4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</a:cxnLst>
                <a:rect l="l" t="t" r="r" b="b"/>
                <a:pathLst>
                  <a:path w="51516" h="41674">
                    <a:moveTo>
                      <a:pt x="51098" y="41255"/>
                    </a:moveTo>
                    <a:lnTo>
                      <a:pt x="50679" y="41255"/>
                    </a:lnTo>
                    <a:lnTo>
                      <a:pt x="50679" y="36858"/>
                    </a:lnTo>
                    <a:cubicBezTo>
                      <a:pt x="50679" y="36858"/>
                      <a:pt x="50679" y="36648"/>
                      <a:pt x="50679" y="36648"/>
                    </a:cubicBezTo>
                    <a:lnTo>
                      <a:pt x="50679" y="36229"/>
                    </a:lnTo>
                    <a:lnTo>
                      <a:pt x="50679" y="36229"/>
                    </a:lnTo>
                    <a:cubicBezTo>
                      <a:pt x="50679" y="36229"/>
                      <a:pt x="50679" y="35810"/>
                      <a:pt x="50679" y="35810"/>
                    </a:cubicBezTo>
                    <a:lnTo>
                      <a:pt x="50889" y="35810"/>
                    </a:lnTo>
                    <a:cubicBezTo>
                      <a:pt x="50889" y="35810"/>
                      <a:pt x="50889" y="35601"/>
                      <a:pt x="50889" y="35601"/>
                    </a:cubicBezTo>
                    <a:lnTo>
                      <a:pt x="50889" y="35182"/>
                    </a:lnTo>
                    <a:lnTo>
                      <a:pt x="50889" y="35182"/>
                    </a:lnTo>
                    <a:cubicBezTo>
                      <a:pt x="50889" y="35182"/>
                      <a:pt x="51098" y="34554"/>
                      <a:pt x="51098" y="34554"/>
                    </a:cubicBezTo>
                    <a:lnTo>
                      <a:pt x="51098" y="34554"/>
                    </a:lnTo>
                    <a:cubicBezTo>
                      <a:pt x="51098" y="34554"/>
                      <a:pt x="51098" y="34135"/>
                      <a:pt x="51098" y="34135"/>
                    </a:cubicBezTo>
                    <a:cubicBezTo>
                      <a:pt x="51098" y="34135"/>
                      <a:pt x="51098" y="34135"/>
                      <a:pt x="51098" y="34135"/>
                    </a:cubicBezTo>
                    <a:cubicBezTo>
                      <a:pt x="51098" y="34135"/>
                      <a:pt x="51098" y="33926"/>
                      <a:pt x="51098" y="33507"/>
                    </a:cubicBezTo>
                    <a:cubicBezTo>
                      <a:pt x="51098" y="33507"/>
                      <a:pt x="51098" y="33088"/>
                      <a:pt x="51098" y="33088"/>
                    </a:cubicBezTo>
                    <a:lnTo>
                      <a:pt x="51517" y="33088"/>
                    </a:lnTo>
                    <a:cubicBezTo>
                      <a:pt x="51517" y="33088"/>
                      <a:pt x="51517" y="33297"/>
                      <a:pt x="51517" y="33716"/>
                    </a:cubicBezTo>
                    <a:cubicBezTo>
                      <a:pt x="51517" y="33716"/>
                      <a:pt x="51517" y="34135"/>
                      <a:pt x="51517" y="34135"/>
                    </a:cubicBezTo>
                    <a:cubicBezTo>
                      <a:pt x="51517" y="34135"/>
                      <a:pt x="51517" y="34344"/>
                      <a:pt x="51517" y="34554"/>
                    </a:cubicBezTo>
                    <a:cubicBezTo>
                      <a:pt x="51517" y="34554"/>
                      <a:pt x="51517" y="34554"/>
                      <a:pt x="51517" y="34763"/>
                    </a:cubicBezTo>
                    <a:lnTo>
                      <a:pt x="51517" y="34763"/>
                    </a:lnTo>
                    <a:cubicBezTo>
                      <a:pt x="51517" y="34763"/>
                      <a:pt x="51517" y="35182"/>
                      <a:pt x="51517" y="35182"/>
                    </a:cubicBezTo>
                    <a:lnTo>
                      <a:pt x="51517" y="35182"/>
                    </a:lnTo>
                    <a:cubicBezTo>
                      <a:pt x="51517" y="35182"/>
                      <a:pt x="51517" y="36020"/>
                      <a:pt x="51517" y="36020"/>
                    </a:cubicBezTo>
                    <a:lnTo>
                      <a:pt x="51517" y="36020"/>
                    </a:lnTo>
                    <a:cubicBezTo>
                      <a:pt x="51517" y="36020"/>
                      <a:pt x="51517" y="36229"/>
                      <a:pt x="51517" y="36229"/>
                    </a:cubicBezTo>
                    <a:lnTo>
                      <a:pt x="51517" y="36648"/>
                    </a:lnTo>
                    <a:lnTo>
                      <a:pt x="51517" y="36648"/>
                    </a:lnTo>
                    <a:lnTo>
                      <a:pt x="51517" y="36648"/>
                    </a:lnTo>
                    <a:cubicBezTo>
                      <a:pt x="51517" y="36648"/>
                      <a:pt x="51517" y="36858"/>
                      <a:pt x="51517" y="36858"/>
                    </a:cubicBezTo>
                    <a:lnTo>
                      <a:pt x="51517" y="37276"/>
                    </a:lnTo>
                    <a:lnTo>
                      <a:pt x="51517" y="37276"/>
                    </a:lnTo>
                    <a:cubicBezTo>
                      <a:pt x="51517" y="37276"/>
                      <a:pt x="51517" y="41674"/>
                      <a:pt x="51517" y="41674"/>
                    </a:cubicBezTo>
                    <a:close/>
                    <a:moveTo>
                      <a:pt x="46281" y="39580"/>
                    </a:moveTo>
                    <a:lnTo>
                      <a:pt x="45862" y="39580"/>
                    </a:lnTo>
                    <a:lnTo>
                      <a:pt x="45862" y="38114"/>
                    </a:lnTo>
                    <a:cubicBezTo>
                      <a:pt x="45862" y="38114"/>
                      <a:pt x="45862" y="38114"/>
                      <a:pt x="45862" y="38114"/>
                    </a:cubicBezTo>
                    <a:cubicBezTo>
                      <a:pt x="45862" y="38114"/>
                      <a:pt x="45862" y="37905"/>
                      <a:pt x="45862" y="37695"/>
                    </a:cubicBezTo>
                    <a:cubicBezTo>
                      <a:pt x="45862" y="37695"/>
                      <a:pt x="45862" y="37695"/>
                      <a:pt x="45862" y="37695"/>
                    </a:cubicBezTo>
                    <a:cubicBezTo>
                      <a:pt x="45862" y="37695"/>
                      <a:pt x="45862" y="37276"/>
                      <a:pt x="46072" y="37067"/>
                    </a:cubicBezTo>
                    <a:cubicBezTo>
                      <a:pt x="46072" y="37067"/>
                      <a:pt x="46072" y="36858"/>
                      <a:pt x="46072" y="36858"/>
                    </a:cubicBezTo>
                    <a:cubicBezTo>
                      <a:pt x="46072" y="36439"/>
                      <a:pt x="46281" y="36229"/>
                      <a:pt x="46491" y="36229"/>
                    </a:cubicBezTo>
                    <a:lnTo>
                      <a:pt x="46491" y="36229"/>
                    </a:lnTo>
                    <a:lnTo>
                      <a:pt x="46491" y="35810"/>
                    </a:lnTo>
                    <a:lnTo>
                      <a:pt x="46491" y="35810"/>
                    </a:lnTo>
                    <a:cubicBezTo>
                      <a:pt x="46491" y="35810"/>
                      <a:pt x="46491" y="35392"/>
                      <a:pt x="46491" y="35392"/>
                    </a:cubicBezTo>
                    <a:lnTo>
                      <a:pt x="46491" y="34973"/>
                    </a:lnTo>
                    <a:cubicBezTo>
                      <a:pt x="46491" y="34973"/>
                      <a:pt x="46491" y="33088"/>
                      <a:pt x="46491" y="33088"/>
                    </a:cubicBezTo>
                    <a:cubicBezTo>
                      <a:pt x="46491" y="33088"/>
                      <a:pt x="46491" y="32669"/>
                      <a:pt x="46491" y="32460"/>
                    </a:cubicBezTo>
                    <a:lnTo>
                      <a:pt x="46491" y="32041"/>
                    </a:lnTo>
                    <a:cubicBezTo>
                      <a:pt x="46491" y="32041"/>
                      <a:pt x="46491" y="31831"/>
                      <a:pt x="46491" y="31622"/>
                    </a:cubicBezTo>
                    <a:cubicBezTo>
                      <a:pt x="46491" y="31413"/>
                      <a:pt x="46281" y="31203"/>
                      <a:pt x="46281" y="30994"/>
                    </a:cubicBezTo>
                    <a:lnTo>
                      <a:pt x="46700" y="30994"/>
                    </a:lnTo>
                    <a:lnTo>
                      <a:pt x="46491" y="30994"/>
                    </a:lnTo>
                    <a:lnTo>
                      <a:pt x="46700" y="30994"/>
                    </a:lnTo>
                    <a:cubicBezTo>
                      <a:pt x="46700" y="30994"/>
                      <a:pt x="46700" y="31203"/>
                      <a:pt x="46700" y="31413"/>
                    </a:cubicBezTo>
                    <a:cubicBezTo>
                      <a:pt x="46700" y="31622"/>
                      <a:pt x="46700" y="31831"/>
                      <a:pt x="46700" y="32041"/>
                    </a:cubicBezTo>
                    <a:lnTo>
                      <a:pt x="46700" y="32460"/>
                    </a:lnTo>
                    <a:cubicBezTo>
                      <a:pt x="46700" y="32460"/>
                      <a:pt x="46700" y="32879"/>
                      <a:pt x="46700" y="33088"/>
                    </a:cubicBezTo>
                    <a:lnTo>
                      <a:pt x="46700" y="35182"/>
                    </a:lnTo>
                    <a:cubicBezTo>
                      <a:pt x="46700" y="35182"/>
                      <a:pt x="46700" y="35601"/>
                      <a:pt x="46700" y="35601"/>
                    </a:cubicBezTo>
                    <a:lnTo>
                      <a:pt x="46700" y="35601"/>
                    </a:lnTo>
                    <a:cubicBezTo>
                      <a:pt x="46700" y="35601"/>
                      <a:pt x="46700" y="36020"/>
                      <a:pt x="46700" y="36020"/>
                    </a:cubicBezTo>
                    <a:lnTo>
                      <a:pt x="46700" y="36439"/>
                    </a:lnTo>
                    <a:lnTo>
                      <a:pt x="46700" y="36439"/>
                    </a:lnTo>
                    <a:cubicBezTo>
                      <a:pt x="46700" y="36439"/>
                      <a:pt x="46700" y="36648"/>
                      <a:pt x="46491" y="36648"/>
                    </a:cubicBezTo>
                    <a:cubicBezTo>
                      <a:pt x="46491" y="36648"/>
                      <a:pt x="46491" y="36648"/>
                      <a:pt x="46491" y="36858"/>
                    </a:cubicBezTo>
                    <a:cubicBezTo>
                      <a:pt x="46491" y="36858"/>
                      <a:pt x="46491" y="37276"/>
                      <a:pt x="46281" y="37486"/>
                    </a:cubicBezTo>
                    <a:cubicBezTo>
                      <a:pt x="46281" y="37486"/>
                      <a:pt x="46281" y="37695"/>
                      <a:pt x="46281" y="37695"/>
                    </a:cubicBezTo>
                    <a:cubicBezTo>
                      <a:pt x="46281" y="37695"/>
                      <a:pt x="46281" y="37905"/>
                      <a:pt x="46281" y="38114"/>
                    </a:cubicBezTo>
                    <a:cubicBezTo>
                      <a:pt x="46281" y="38114"/>
                      <a:pt x="46281" y="38114"/>
                      <a:pt x="46281" y="38323"/>
                    </a:cubicBezTo>
                    <a:lnTo>
                      <a:pt x="46281" y="38323"/>
                    </a:lnTo>
                    <a:cubicBezTo>
                      <a:pt x="46281" y="38323"/>
                      <a:pt x="46281" y="38533"/>
                      <a:pt x="46281" y="38533"/>
                    </a:cubicBezTo>
                    <a:lnTo>
                      <a:pt x="46281" y="39789"/>
                    </a:lnTo>
                    <a:close/>
                    <a:moveTo>
                      <a:pt x="35601" y="33926"/>
                    </a:moveTo>
                    <a:lnTo>
                      <a:pt x="35601" y="32460"/>
                    </a:lnTo>
                    <a:cubicBezTo>
                      <a:pt x="35601" y="32460"/>
                      <a:pt x="35601" y="32041"/>
                      <a:pt x="35601" y="31831"/>
                    </a:cubicBezTo>
                    <a:lnTo>
                      <a:pt x="35601" y="27643"/>
                    </a:lnTo>
                    <a:cubicBezTo>
                      <a:pt x="35601" y="27643"/>
                      <a:pt x="35601" y="27434"/>
                      <a:pt x="35601" y="27434"/>
                    </a:cubicBezTo>
                    <a:lnTo>
                      <a:pt x="35601" y="27015"/>
                    </a:lnTo>
                    <a:cubicBezTo>
                      <a:pt x="35601" y="27015"/>
                      <a:pt x="36020" y="26177"/>
                      <a:pt x="36229" y="25968"/>
                    </a:cubicBezTo>
                    <a:cubicBezTo>
                      <a:pt x="36229" y="25968"/>
                      <a:pt x="36229" y="25968"/>
                      <a:pt x="36229" y="25968"/>
                    </a:cubicBezTo>
                    <a:lnTo>
                      <a:pt x="36648" y="26387"/>
                    </a:lnTo>
                    <a:cubicBezTo>
                      <a:pt x="36648" y="26387"/>
                      <a:pt x="36648" y="26387"/>
                      <a:pt x="36648" y="26387"/>
                    </a:cubicBezTo>
                    <a:cubicBezTo>
                      <a:pt x="36648" y="26387"/>
                      <a:pt x="36020" y="26805"/>
                      <a:pt x="36020" y="27015"/>
                    </a:cubicBezTo>
                    <a:lnTo>
                      <a:pt x="36020" y="27643"/>
                    </a:lnTo>
                    <a:cubicBezTo>
                      <a:pt x="36020" y="27643"/>
                      <a:pt x="36020" y="27643"/>
                      <a:pt x="36020" y="27643"/>
                    </a:cubicBezTo>
                    <a:lnTo>
                      <a:pt x="36020" y="31622"/>
                    </a:lnTo>
                    <a:cubicBezTo>
                      <a:pt x="36020" y="31622"/>
                      <a:pt x="36020" y="32250"/>
                      <a:pt x="36020" y="32250"/>
                    </a:cubicBezTo>
                    <a:lnTo>
                      <a:pt x="36020" y="33088"/>
                    </a:lnTo>
                    <a:cubicBezTo>
                      <a:pt x="36020" y="33088"/>
                      <a:pt x="36020" y="33507"/>
                      <a:pt x="36020" y="33716"/>
                    </a:cubicBezTo>
                    <a:lnTo>
                      <a:pt x="35392" y="33716"/>
                    </a:lnTo>
                    <a:close/>
                    <a:moveTo>
                      <a:pt x="38114" y="33716"/>
                    </a:moveTo>
                    <a:cubicBezTo>
                      <a:pt x="38114" y="33716"/>
                      <a:pt x="38114" y="33716"/>
                      <a:pt x="38114" y="33716"/>
                    </a:cubicBezTo>
                    <a:cubicBezTo>
                      <a:pt x="38114" y="33716"/>
                      <a:pt x="37905" y="33716"/>
                      <a:pt x="37905" y="33088"/>
                    </a:cubicBezTo>
                    <a:lnTo>
                      <a:pt x="37905" y="31413"/>
                    </a:lnTo>
                    <a:cubicBezTo>
                      <a:pt x="37905" y="31413"/>
                      <a:pt x="37905" y="30784"/>
                      <a:pt x="37905" y="30784"/>
                    </a:cubicBezTo>
                    <a:cubicBezTo>
                      <a:pt x="37905" y="30366"/>
                      <a:pt x="37905" y="30156"/>
                      <a:pt x="37905" y="29947"/>
                    </a:cubicBezTo>
                    <a:lnTo>
                      <a:pt x="37905" y="28690"/>
                    </a:lnTo>
                    <a:cubicBezTo>
                      <a:pt x="37905" y="28690"/>
                      <a:pt x="37905" y="28481"/>
                      <a:pt x="37905" y="28481"/>
                    </a:cubicBezTo>
                    <a:lnTo>
                      <a:pt x="37905" y="28062"/>
                    </a:lnTo>
                    <a:lnTo>
                      <a:pt x="37905" y="28062"/>
                    </a:lnTo>
                    <a:lnTo>
                      <a:pt x="37905" y="27643"/>
                    </a:lnTo>
                    <a:lnTo>
                      <a:pt x="37905" y="27643"/>
                    </a:lnTo>
                    <a:lnTo>
                      <a:pt x="37905" y="27224"/>
                    </a:lnTo>
                    <a:lnTo>
                      <a:pt x="37905" y="27224"/>
                    </a:lnTo>
                    <a:lnTo>
                      <a:pt x="37905" y="26596"/>
                    </a:lnTo>
                    <a:cubicBezTo>
                      <a:pt x="37905" y="26596"/>
                      <a:pt x="37905" y="26177"/>
                      <a:pt x="38114" y="25968"/>
                    </a:cubicBezTo>
                    <a:cubicBezTo>
                      <a:pt x="38114" y="25968"/>
                      <a:pt x="38114" y="25549"/>
                      <a:pt x="38114" y="25549"/>
                    </a:cubicBezTo>
                    <a:lnTo>
                      <a:pt x="38533" y="25549"/>
                    </a:lnTo>
                    <a:cubicBezTo>
                      <a:pt x="38533" y="25549"/>
                      <a:pt x="38533" y="25968"/>
                      <a:pt x="38533" y="26177"/>
                    </a:cubicBezTo>
                    <a:cubicBezTo>
                      <a:pt x="38533" y="26177"/>
                      <a:pt x="38533" y="26596"/>
                      <a:pt x="38533" y="26596"/>
                    </a:cubicBezTo>
                    <a:lnTo>
                      <a:pt x="38533" y="27015"/>
                    </a:lnTo>
                    <a:lnTo>
                      <a:pt x="38533" y="27015"/>
                    </a:lnTo>
                    <a:lnTo>
                      <a:pt x="38533" y="27434"/>
                    </a:lnTo>
                    <a:lnTo>
                      <a:pt x="38533" y="27434"/>
                    </a:lnTo>
                    <a:lnTo>
                      <a:pt x="38533" y="27853"/>
                    </a:lnTo>
                    <a:lnTo>
                      <a:pt x="38533" y="27853"/>
                    </a:lnTo>
                    <a:cubicBezTo>
                      <a:pt x="38533" y="27853"/>
                      <a:pt x="38533" y="28481"/>
                      <a:pt x="38533" y="28481"/>
                    </a:cubicBezTo>
                    <a:lnTo>
                      <a:pt x="38533" y="28481"/>
                    </a:lnTo>
                    <a:cubicBezTo>
                      <a:pt x="38533" y="28481"/>
                      <a:pt x="38533" y="29947"/>
                      <a:pt x="38533" y="29947"/>
                    </a:cubicBezTo>
                    <a:lnTo>
                      <a:pt x="38533" y="29947"/>
                    </a:lnTo>
                    <a:cubicBezTo>
                      <a:pt x="38533" y="29947"/>
                      <a:pt x="38533" y="30156"/>
                      <a:pt x="38533" y="30575"/>
                    </a:cubicBezTo>
                    <a:lnTo>
                      <a:pt x="38533" y="32879"/>
                    </a:lnTo>
                    <a:cubicBezTo>
                      <a:pt x="38533" y="32879"/>
                      <a:pt x="38533" y="33088"/>
                      <a:pt x="38533" y="33088"/>
                    </a:cubicBezTo>
                    <a:cubicBezTo>
                      <a:pt x="38533" y="33088"/>
                      <a:pt x="38533" y="33088"/>
                      <a:pt x="38533" y="33088"/>
                    </a:cubicBezTo>
                    <a:cubicBezTo>
                      <a:pt x="38533" y="33088"/>
                      <a:pt x="38533" y="33088"/>
                      <a:pt x="38533" y="33088"/>
                    </a:cubicBezTo>
                    <a:lnTo>
                      <a:pt x="38952" y="33507"/>
                    </a:lnTo>
                    <a:cubicBezTo>
                      <a:pt x="38952" y="33507"/>
                      <a:pt x="38952" y="33507"/>
                      <a:pt x="38742" y="33507"/>
                    </a:cubicBezTo>
                    <a:moveTo>
                      <a:pt x="34763" y="32250"/>
                    </a:moveTo>
                    <a:lnTo>
                      <a:pt x="34135" y="32250"/>
                    </a:lnTo>
                    <a:lnTo>
                      <a:pt x="34135" y="30784"/>
                    </a:lnTo>
                    <a:cubicBezTo>
                      <a:pt x="34135" y="30784"/>
                      <a:pt x="34135" y="30366"/>
                      <a:pt x="34135" y="30156"/>
                    </a:cubicBezTo>
                    <a:lnTo>
                      <a:pt x="34135" y="28900"/>
                    </a:lnTo>
                    <a:cubicBezTo>
                      <a:pt x="34135" y="28900"/>
                      <a:pt x="34135" y="28271"/>
                      <a:pt x="34135" y="28062"/>
                    </a:cubicBezTo>
                    <a:lnTo>
                      <a:pt x="34135" y="25758"/>
                    </a:lnTo>
                    <a:cubicBezTo>
                      <a:pt x="34135" y="25758"/>
                      <a:pt x="34135" y="25758"/>
                      <a:pt x="34135" y="25758"/>
                    </a:cubicBezTo>
                    <a:lnTo>
                      <a:pt x="34135" y="25340"/>
                    </a:lnTo>
                    <a:cubicBezTo>
                      <a:pt x="34135" y="25340"/>
                      <a:pt x="34554" y="24502"/>
                      <a:pt x="34763" y="24292"/>
                    </a:cubicBezTo>
                    <a:cubicBezTo>
                      <a:pt x="34763" y="24292"/>
                      <a:pt x="34763" y="24292"/>
                      <a:pt x="34763" y="24292"/>
                    </a:cubicBezTo>
                    <a:lnTo>
                      <a:pt x="35182" y="24711"/>
                    </a:lnTo>
                    <a:cubicBezTo>
                      <a:pt x="35182" y="24711"/>
                      <a:pt x="35182" y="24711"/>
                      <a:pt x="35182" y="24711"/>
                    </a:cubicBezTo>
                    <a:cubicBezTo>
                      <a:pt x="35182" y="24711"/>
                      <a:pt x="34763" y="25130"/>
                      <a:pt x="34763" y="25340"/>
                    </a:cubicBezTo>
                    <a:lnTo>
                      <a:pt x="34763" y="25968"/>
                    </a:lnTo>
                    <a:lnTo>
                      <a:pt x="34763" y="25968"/>
                    </a:lnTo>
                    <a:cubicBezTo>
                      <a:pt x="34763" y="25968"/>
                      <a:pt x="34763" y="28271"/>
                      <a:pt x="34763" y="28271"/>
                    </a:cubicBezTo>
                    <a:lnTo>
                      <a:pt x="34763" y="30366"/>
                    </a:lnTo>
                    <a:cubicBezTo>
                      <a:pt x="34763" y="30366"/>
                      <a:pt x="34763" y="30994"/>
                      <a:pt x="34763" y="30994"/>
                    </a:cubicBezTo>
                    <a:lnTo>
                      <a:pt x="34763" y="32460"/>
                    </a:lnTo>
                    <a:close/>
                    <a:moveTo>
                      <a:pt x="32250" y="30575"/>
                    </a:moveTo>
                    <a:lnTo>
                      <a:pt x="32041" y="30575"/>
                    </a:lnTo>
                    <a:cubicBezTo>
                      <a:pt x="32041" y="30575"/>
                      <a:pt x="32250" y="29737"/>
                      <a:pt x="32460" y="29528"/>
                    </a:cubicBezTo>
                    <a:lnTo>
                      <a:pt x="32460" y="29528"/>
                    </a:lnTo>
                    <a:cubicBezTo>
                      <a:pt x="32460" y="29528"/>
                      <a:pt x="32460" y="29109"/>
                      <a:pt x="32460" y="29109"/>
                    </a:cubicBezTo>
                    <a:lnTo>
                      <a:pt x="32460" y="29109"/>
                    </a:lnTo>
                    <a:cubicBezTo>
                      <a:pt x="32460" y="29109"/>
                      <a:pt x="32460" y="28481"/>
                      <a:pt x="32460" y="28271"/>
                    </a:cubicBezTo>
                    <a:lnTo>
                      <a:pt x="32460" y="27643"/>
                    </a:lnTo>
                    <a:cubicBezTo>
                      <a:pt x="32460" y="27643"/>
                      <a:pt x="32460" y="27224"/>
                      <a:pt x="32460" y="27224"/>
                    </a:cubicBezTo>
                    <a:cubicBezTo>
                      <a:pt x="32460" y="27224"/>
                      <a:pt x="32460" y="27015"/>
                      <a:pt x="32460" y="26805"/>
                    </a:cubicBezTo>
                    <a:lnTo>
                      <a:pt x="32460" y="26387"/>
                    </a:lnTo>
                    <a:cubicBezTo>
                      <a:pt x="32460" y="26387"/>
                      <a:pt x="32460" y="23664"/>
                      <a:pt x="32460" y="23664"/>
                    </a:cubicBezTo>
                    <a:cubicBezTo>
                      <a:pt x="32460" y="23455"/>
                      <a:pt x="32460" y="23036"/>
                      <a:pt x="32460" y="22827"/>
                    </a:cubicBezTo>
                    <a:cubicBezTo>
                      <a:pt x="32460" y="22617"/>
                      <a:pt x="32460" y="22408"/>
                      <a:pt x="32460" y="22198"/>
                    </a:cubicBezTo>
                    <a:lnTo>
                      <a:pt x="32879" y="22198"/>
                    </a:lnTo>
                    <a:cubicBezTo>
                      <a:pt x="32879" y="22198"/>
                      <a:pt x="32879" y="22827"/>
                      <a:pt x="32879" y="23036"/>
                    </a:cubicBezTo>
                    <a:cubicBezTo>
                      <a:pt x="32879" y="23245"/>
                      <a:pt x="32879" y="23455"/>
                      <a:pt x="32879" y="23664"/>
                    </a:cubicBezTo>
                    <a:lnTo>
                      <a:pt x="32879" y="26805"/>
                    </a:lnTo>
                    <a:cubicBezTo>
                      <a:pt x="32879" y="26805"/>
                      <a:pt x="32879" y="27224"/>
                      <a:pt x="32879" y="27224"/>
                    </a:cubicBezTo>
                    <a:cubicBezTo>
                      <a:pt x="32879" y="27224"/>
                      <a:pt x="32879" y="27643"/>
                      <a:pt x="32879" y="27643"/>
                    </a:cubicBezTo>
                    <a:lnTo>
                      <a:pt x="32879" y="28271"/>
                    </a:lnTo>
                    <a:cubicBezTo>
                      <a:pt x="32879" y="28271"/>
                      <a:pt x="32879" y="28690"/>
                      <a:pt x="32879" y="28690"/>
                    </a:cubicBezTo>
                    <a:lnTo>
                      <a:pt x="32879" y="29319"/>
                    </a:lnTo>
                    <a:cubicBezTo>
                      <a:pt x="32879" y="29319"/>
                      <a:pt x="32879" y="29319"/>
                      <a:pt x="32879" y="29319"/>
                    </a:cubicBezTo>
                    <a:lnTo>
                      <a:pt x="32879" y="29737"/>
                    </a:lnTo>
                    <a:lnTo>
                      <a:pt x="32879" y="29737"/>
                    </a:lnTo>
                    <a:lnTo>
                      <a:pt x="32879" y="29737"/>
                    </a:lnTo>
                    <a:cubicBezTo>
                      <a:pt x="32879" y="29737"/>
                      <a:pt x="32460" y="30366"/>
                      <a:pt x="32250" y="30366"/>
                    </a:cubicBezTo>
                    <a:moveTo>
                      <a:pt x="27434" y="30366"/>
                    </a:moveTo>
                    <a:lnTo>
                      <a:pt x="27434" y="29947"/>
                    </a:lnTo>
                    <a:cubicBezTo>
                      <a:pt x="28690" y="29528"/>
                      <a:pt x="29109" y="29528"/>
                      <a:pt x="29318" y="29737"/>
                    </a:cubicBezTo>
                    <a:lnTo>
                      <a:pt x="29318" y="29737"/>
                    </a:lnTo>
                    <a:cubicBezTo>
                      <a:pt x="29318" y="29737"/>
                      <a:pt x="28900" y="29737"/>
                      <a:pt x="28900" y="29737"/>
                    </a:cubicBezTo>
                    <a:lnTo>
                      <a:pt x="28900" y="28271"/>
                    </a:lnTo>
                    <a:cubicBezTo>
                      <a:pt x="28900" y="28271"/>
                      <a:pt x="28900" y="25968"/>
                      <a:pt x="28900" y="25968"/>
                    </a:cubicBezTo>
                    <a:cubicBezTo>
                      <a:pt x="28900" y="25968"/>
                      <a:pt x="28900" y="25968"/>
                      <a:pt x="28900" y="25758"/>
                    </a:cubicBezTo>
                    <a:cubicBezTo>
                      <a:pt x="28900" y="25758"/>
                      <a:pt x="28900" y="25549"/>
                      <a:pt x="28900" y="25340"/>
                    </a:cubicBezTo>
                    <a:lnTo>
                      <a:pt x="28900" y="24083"/>
                    </a:lnTo>
                    <a:cubicBezTo>
                      <a:pt x="28900" y="24083"/>
                      <a:pt x="28900" y="23874"/>
                      <a:pt x="28900" y="23874"/>
                    </a:cubicBezTo>
                    <a:lnTo>
                      <a:pt x="28900" y="23036"/>
                    </a:lnTo>
                    <a:lnTo>
                      <a:pt x="29528" y="21989"/>
                    </a:lnTo>
                    <a:lnTo>
                      <a:pt x="29947" y="21989"/>
                    </a:lnTo>
                    <a:cubicBezTo>
                      <a:pt x="29947" y="21989"/>
                      <a:pt x="29318" y="23245"/>
                      <a:pt x="29318" y="23245"/>
                    </a:cubicBezTo>
                    <a:lnTo>
                      <a:pt x="29318" y="24083"/>
                    </a:lnTo>
                    <a:lnTo>
                      <a:pt x="29318" y="24083"/>
                    </a:lnTo>
                    <a:cubicBezTo>
                      <a:pt x="29318" y="24083"/>
                      <a:pt x="29318" y="25549"/>
                      <a:pt x="29318" y="25549"/>
                    </a:cubicBezTo>
                    <a:cubicBezTo>
                      <a:pt x="29318" y="25549"/>
                      <a:pt x="29318" y="25549"/>
                      <a:pt x="29318" y="25758"/>
                    </a:cubicBezTo>
                    <a:lnTo>
                      <a:pt x="29318" y="25758"/>
                    </a:lnTo>
                    <a:cubicBezTo>
                      <a:pt x="29318" y="25758"/>
                      <a:pt x="29318" y="28900"/>
                      <a:pt x="29318" y="28900"/>
                    </a:cubicBezTo>
                    <a:lnTo>
                      <a:pt x="29318" y="29737"/>
                    </a:lnTo>
                    <a:cubicBezTo>
                      <a:pt x="29318" y="29737"/>
                      <a:pt x="29318" y="29737"/>
                      <a:pt x="29318" y="29737"/>
                    </a:cubicBezTo>
                    <a:lnTo>
                      <a:pt x="29318" y="29737"/>
                    </a:lnTo>
                    <a:cubicBezTo>
                      <a:pt x="29318" y="29737"/>
                      <a:pt x="30156" y="28062"/>
                      <a:pt x="30366" y="27853"/>
                    </a:cubicBezTo>
                    <a:cubicBezTo>
                      <a:pt x="30366" y="27853"/>
                      <a:pt x="30366" y="26805"/>
                      <a:pt x="30366" y="26387"/>
                    </a:cubicBezTo>
                    <a:lnTo>
                      <a:pt x="30366" y="26387"/>
                    </a:lnTo>
                    <a:cubicBezTo>
                      <a:pt x="30366" y="26387"/>
                      <a:pt x="30366" y="25758"/>
                      <a:pt x="30366" y="25549"/>
                    </a:cubicBezTo>
                    <a:cubicBezTo>
                      <a:pt x="30366" y="24083"/>
                      <a:pt x="30366" y="22827"/>
                      <a:pt x="31203" y="21570"/>
                    </a:cubicBezTo>
                    <a:lnTo>
                      <a:pt x="31622" y="21570"/>
                    </a:lnTo>
                    <a:cubicBezTo>
                      <a:pt x="30784" y="23036"/>
                      <a:pt x="30784" y="24292"/>
                      <a:pt x="30994" y="25549"/>
                    </a:cubicBezTo>
                    <a:cubicBezTo>
                      <a:pt x="30994" y="25758"/>
                      <a:pt x="30994" y="25968"/>
                      <a:pt x="30994" y="26177"/>
                    </a:cubicBezTo>
                    <a:lnTo>
                      <a:pt x="30994" y="26177"/>
                    </a:lnTo>
                    <a:cubicBezTo>
                      <a:pt x="30994" y="27434"/>
                      <a:pt x="30994" y="28062"/>
                      <a:pt x="30784" y="28271"/>
                    </a:cubicBezTo>
                    <a:cubicBezTo>
                      <a:pt x="30784" y="28271"/>
                      <a:pt x="30156" y="29528"/>
                      <a:pt x="29947" y="29947"/>
                    </a:cubicBezTo>
                    <a:lnTo>
                      <a:pt x="29947" y="29947"/>
                    </a:lnTo>
                    <a:cubicBezTo>
                      <a:pt x="29947" y="29947"/>
                      <a:pt x="29947" y="30156"/>
                      <a:pt x="29947" y="30156"/>
                    </a:cubicBezTo>
                    <a:cubicBezTo>
                      <a:pt x="29947" y="30156"/>
                      <a:pt x="29947" y="30156"/>
                      <a:pt x="29947" y="30156"/>
                    </a:cubicBezTo>
                    <a:lnTo>
                      <a:pt x="29947" y="30156"/>
                    </a:lnTo>
                    <a:cubicBezTo>
                      <a:pt x="29947" y="30156"/>
                      <a:pt x="29737" y="30156"/>
                      <a:pt x="29737" y="30156"/>
                    </a:cubicBezTo>
                    <a:cubicBezTo>
                      <a:pt x="29737" y="30156"/>
                      <a:pt x="29528" y="30156"/>
                      <a:pt x="27853" y="30366"/>
                    </a:cubicBezTo>
                    <a:moveTo>
                      <a:pt x="23874" y="29109"/>
                    </a:moveTo>
                    <a:lnTo>
                      <a:pt x="23874" y="28690"/>
                    </a:lnTo>
                    <a:cubicBezTo>
                      <a:pt x="25130" y="28481"/>
                      <a:pt x="25549" y="28481"/>
                      <a:pt x="25758" y="28481"/>
                    </a:cubicBezTo>
                    <a:cubicBezTo>
                      <a:pt x="25758" y="28481"/>
                      <a:pt x="25758" y="28481"/>
                      <a:pt x="25758" y="28481"/>
                    </a:cubicBezTo>
                    <a:lnTo>
                      <a:pt x="25758" y="28481"/>
                    </a:lnTo>
                    <a:cubicBezTo>
                      <a:pt x="25758" y="28481"/>
                      <a:pt x="26596" y="26805"/>
                      <a:pt x="26805" y="26596"/>
                    </a:cubicBezTo>
                    <a:cubicBezTo>
                      <a:pt x="26805" y="26596"/>
                      <a:pt x="26805" y="25549"/>
                      <a:pt x="26805" y="25130"/>
                    </a:cubicBezTo>
                    <a:lnTo>
                      <a:pt x="26805" y="25130"/>
                    </a:lnTo>
                    <a:cubicBezTo>
                      <a:pt x="26805" y="25130"/>
                      <a:pt x="26805" y="24502"/>
                      <a:pt x="26805" y="24292"/>
                    </a:cubicBezTo>
                    <a:cubicBezTo>
                      <a:pt x="26805" y="22827"/>
                      <a:pt x="26805" y="21570"/>
                      <a:pt x="27643" y="20314"/>
                    </a:cubicBezTo>
                    <a:lnTo>
                      <a:pt x="28062" y="20314"/>
                    </a:lnTo>
                    <a:cubicBezTo>
                      <a:pt x="27224" y="21779"/>
                      <a:pt x="27434" y="22827"/>
                      <a:pt x="27434" y="24292"/>
                    </a:cubicBezTo>
                    <a:cubicBezTo>
                      <a:pt x="27434" y="24502"/>
                      <a:pt x="27434" y="24711"/>
                      <a:pt x="27434" y="25130"/>
                    </a:cubicBezTo>
                    <a:lnTo>
                      <a:pt x="27434" y="25130"/>
                    </a:lnTo>
                    <a:cubicBezTo>
                      <a:pt x="27434" y="26387"/>
                      <a:pt x="27434" y="27015"/>
                      <a:pt x="27224" y="27224"/>
                    </a:cubicBezTo>
                    <a:cubicBezTo>
                      <a:pt x="27224" y="27224"/>
                      <a:pt x="26596" y="28271"/>
                      <a:pt x="26387" y="28900"/>
                    </a:cubicBezTo>
                    <a:lnTo>
                      <a:pt x="26387" y="28900"/>
                    </a:lnTo>
                    <a:cubicBezTo>
                      <a:pt x="26387" y="28900"/>
                      <a:pt x="26387" y="29109"/>
                      <a:pt x="26387" y="29109"/>
                    </a:cubicBezTo>
                    <a:cubicBezTo>
                      <a:pt x="26387" y="29109"/>
                      <a:pt x="26387" y="29109"/>
                      <a:pt x="26387" y="29109"/>
                    </a:cubicBezTo>
                    <a:lnTo>
                      <a:pt x="26387" y="29109"/>
                    </a:lnTo>
                    <a:cubicBezTo>
                      <a:pt x="26387" y="29109"/>
                      <a:pt x="26177" y="29109"/>
                      <a:pt x="26177" y="29109"/>
                    </a:cubicBezTo>
                    <a:cubicBezTo>
                      <a:pt x="26177" y="29109"/>
                      <a:pt x="25968" y="29109"/>
                      <a:pt x="24292" y="29319"/>
                    </a:cubicBezTo>
                    <a:moveTo>
                      <a:pt x="22408" y="26805"/>
                    </a:moveTo>
                    <a:cubicBezTo>
                      <a:pt x="22408" y="24083"/>
                      <a:pt x="22408" y="20732"/>
                      <a:pt x="22408" y="18010"/>
                    </a:cubicBezTo>
                    <a:lnTo>
                      <a:pt x="22408" y="17591"/>
                    </a:lnTo>
                    <a:cubicBezTo>
                      <a:pt x="22408" y="17591"/>
                      <a:pt x="22408" y="16544"/>
                      <a:pt x="23455" y="16335"/>
                    </a:cubicBezTo>
                    <a:lnTo>
                      <a:pt x="23455" y="16753"/>
                    </a:lnTo>
                    <a:cubicBezTo>
                      <a:pt x="23455" y="16753"/>
                      <a:pt x="23036" y="16753"/>
                      <a:pt x="23036" y="17382"/>
                    </a:cubicBezTo>
                    <a:cubicBezTo>
                      <a:pt x="23036" y="17382"/>
                      <a:pt x="23036" y="17591"/>
                      <a:pt x="23036" y="17800"/>
                    </a:cubicBezTo>
                    <a:cubicBezTo>
                      <a:pt x="23036" y="20523"/>
                      <a:pt x="23036" y="23874"/>
                      <a:pt x="23036" y="26596"/>
                    </a:cubicBezTo>
                    <a:lnTo>
                      <a:pt x="22617" y="26596"/>
                    </a:lnTo>
                    <a:close/>
                    <a:moveTo>
                      <a:pt x="24292" y="26805"/>
                    </a:moveTo>
                    <a:cubicBezTo>
                      <a:pt x="24292" y="26805"/>
                      <a:pt x="24292" y="26805"/>
                      <a:pt x="24292" y="26805"/>
                    </a:cubicBezTo>
                    <a:cubicBezTo>
                      <a:pt x="24083" y="26805"/>
                      <a:pt x="24083" y="26596"/>
                      <a:pt x="24292" y="26387"/>
                    </a:cubicBezTo>
                    <a:cubicBezTo>
                      <a:pt x="24292" y="26387"/>
                      <a:pt x="24292" y="26177"/>
                      <a:pt x="24292" y="25968"/>
                    </a:cubicBezTo>
                    <a:lnTo>
                      <a:pt x="24292" y="24921"/>
                    </a:lnTo>
                    <a:cubicBezTo>
                      <a:pt x="24292" y="24921"/>
                      <a:pt x="24292" y="24292"/>
                      <a:pt x="24292" y="24083"/>
                    </a:cubicBezTo>
                    <a:lnTo>
                      <a:pt x="24292" y="19895"/>
                    </a:lnTo>
                    <a:cubicBezTo>
                      <a:pt x="24292" y="19895"/>
                      <a:pt x="24292" y="19476"/>
                      <a:pt x="24292" y="19476"/>
                    </a:cubicBezTo>
                    <a:lnTo>
                      <a:pt x="24292" y="19476"/>
                    </a:lnTo>
                    <a:lnTo>
                      <a:pt x="24292" y="18848"/>
                    </a:lnTo>
                    <a:cubicBezTo>
                      <a:pt x="24292" y="18848"/>
                      <a:pt x="24292" y="18429"/>
                      <a:pt x="24292" y="18219"/>
                    </a:cubicBezTo>
                    <a:cubicBezTo>
                      <a:pt x="24292" y="18219"/>
                      <a:pt x="24292" y="17800"/>
                      <a:pt x="24292" y="17591"/>
                    </a:cubicBezTo>
                    <a:lnTo>
                      <a:pt x="24711" y="17591"/>
                    </a:lnTo>
                    <a:cubicBezTo>
                      <a:pt x="24711" y="17591"/>
                      <a:pt x="24711" y="18010"/>
                      <a:pt x="24711" y="18219"/>
                    </a:cubicBezTo>
                    <a:cubicBezTo>
                      <a:pt x="24711" y="18219"/>
                      <a:pt x="24711" y="18638"/>
                      <a:pt x="24711" y="18848"/>
                    </a:cubicBezTo>
                    <a:lnTo>
                      <a:pt x="24711" y="19895"/>
                    </a:lnTo>
                    <a:cubicBezTo>
                      <a:pt x="24711" y="19895"/>
                      <a:pt x="24711" y="24083"/>
                      <a:pt x="24711" y="24083"/>
                    </a:cubicBezTo>
                    <a:cubicBezTo>
                      <a:pt x="24711" y="24083"/>
                      <a:pt x="24711" y="24711"/>
                      <a:pt x="24711" y="24921"/>
                    </a:cubicBezTo>
                    <a:lnTo>
                      <a:pt x="24711" y="25549"/>
                    </a:lnTo>
                    <a:cubicBezTo>
                      <a:pt x="24711" y="25549"/>
                      <a:pt x="25130" y="25549"/>
                      <a:pt x="25130" y="25549"/>
                    </a:cubicBezTo>
                    <a:lnTo>
                      <a:pt x="25130" y="25968"/>
                    </a:lnTo>
                    <a:cubicBezTo>
                      <a:pt x="25130" y="25968"/>
                      <a:pt x="24711" y="26805"/>
                      <a:pt x="24502" y="26805"/>
                    </a:cubicBezTo>
                    <a:moveTo>
                      <a:pt x="25340" y="26177"/>
                    </a:moveTo>
                    <a:lnTo>
                      <a:pt x="25340" y="23036"/>
                    </a:lnTo>
                    <a:cubicBezTo>
                      <a:pt x="25340" y="23036"/>
                      <a:pt x="25340" y="22617"/>
                      <a:pt x="25340" y="22408"/>
                    </a:cubicBezTo>
                    <a:cubicBezTo>
                      <a:pt x="25340" y="22408"/>
                      <a:pt x="25340" y="22198"/>
                      <a:pt x="25340" y="21989"/>
                    </a:cubicBezTo>
                    <a:cubicBezTo>
                      <a:pt x="25340" y="21989"/>
                      <a:pt x="25340" y="21570"/>
                      <a:pt x="25340" y="21361"/>
                    </a:cubicBezTo>
                    <a:lnTo>
                      <a:pt x="25340" y="21361"/>
                    </a:lnTo>
                    <a:cubicBezTo>
                      <a:pt x="25340" y="21361"/>
                      <a:pt x="25340" y="20732"/>
                      <a:pt x="25340" y="20732"/>
                    </a:cubicBezTo>
                    <a:lnTo>
                      <a:pt x="25340" y="20732"/>
                    </a:lnTo>
                    <a:cubicBezTo>
                      <a:pt x="25340" y="20732"/>
                      <a:pt x="25340" y="20314"/>
                      <a:pt x="25340" y="20314"/>
                    </a:cubicBezTo>
                    <a:lnTo>
                      <a:pt x="25340" y="20314"/>
                    </a:lnTo>
                    <a:cubicBezTo>
                      <a:pt x="25340" y="20314"/>
                      <a:pt x="25340" y="19057"/>
                      <a:pt x="25340" y="19057"/>
                    </a:cubicBezTo>
                    <a:lnTo>
                      <a:pt x="25758" y="19057"/>
                    </a:lnTo>
                    <a:cubicBezTo>
                      <a:pt x="25758" y="19057"/>
                      <a:pt x="25758" y="19895"/>
                      <a:pt x="25758" y="19895"/>
                    </a:cubicBezTo>
                    <a:lnTo>
                      <a:pt x="25758" y="20314"/>
                    </a:lnTo>
                    <a:lnTo>
                      <a:pt x="25758" y="20314"/>
                    </a:lnTo>
                    <a:lnTo>
                      <a:pt x="25758" y="20732"/>
                    </a:lnTo>
                    <a:lnTo>
                      <a:pt x="25758" y="20732"/>
                    </a:lnTo>
                    <a:lnTo>
                      <a:pt x="25758" y="21151"/>
                    </a:lnTo>
                    <a:cubicBezTo>
                      <a:pt x="25758" y="21151"/>
                      <a:pt x="25758" y="21570"/>
                      <a:pt x="25758" y="21779"/>
                    </a:cubicBezTo>
                    <a:cubicBezTo>
                      <a:pt x="25758" y="21989"/>
                      <a:pt x="25758" y="22198"/>
                      <a:pt x="25758" y="22408"/>
                    </a:cubicBezTo>
                    <a:cubicBezTo>
                      <a:pt x="25758" y="22408"/>
                      <a:pt x="25758" y="22617"/>
                      <a:pt x="25758" y="22827"/>
                    </a:cubicBezTo>
                    <a:lnTo>
                      <a:pt x="25758" y="25968"/>
                    </a:lnTo>
                    <a:cubicBezTo>
                      <a:pt x="25758" y="25968"/>
                      <a:pt x="25340" y="25968"/>
                      <a:pt x="25340" y="25968"/>
                    </a:cubicBezTo>
                    <a:close/>
                    <a:moveTo>
                      <a:pt x="20942" y="24502"/>
                    </a:moveTo>
                    <a:cubicBezTo>
                      <a:pt x="20942" y="24502"/>
                      <a:pt x="20942" y="24502"/>
                      <a:pt x="20942" y="24502"/>
                    </a:cubicBezTo>
                    <a:cubicBezTo>
                      <a:pt x="20732" y="24502"/>
                      <a:pt x="20942" y="24292"/>
                      <a:pt x="20942" y="24083"/>
                    </a:cubicBezTo>
                    <a:cubicBezTo>
                      <a:pt x="20942" y="24083"/>
                      <a:pt x="20942" y="23874"/>
                      <a:pt x="20942" y="23664"/>
                    </a:cubicBezTo>
                    <a:lnTo>
                      <a:pt x="20942" y="22617"/>
                    </a:lnTo>
                    <a:cubicBezTo>
                      <a:pt x="20942" y="22617"/>
                      <a:pt x="20942" y="22408"/>
                      <a:pt x="20942" y="22198"/>
                    </a:cubicBezTo>
                    <a:lnTo>
                      <a:pt x="20942" y="17591"/>
                    </a:lnTo>
                    <a:cubicBezTo>
                      <a:pt x="20942" y="17591"/>
                      <a:pt x="20942" y="17172"/>
                      <a:pt x="20942" y="17172"/>
                    </a:cubicBezTo>
                    <a:lnTo>
                      <a:pt x="20942" y="16544"/>
                    </a:lnTo>
                    <a:cubicBezTo>
                      <a:pt x="20942" y="16544"/>
                      <a:pt x="20942" y="16125"/>
                      <a:pt x="20942" y="15916"/>
                    </a:cubicBezTo>
                    <a:cubicBezTo>
                      <a:pt x="20942" y="15916"/>
                      <a:pt x="20942" y="15497"/>
                      <a:pt x="20942" y="15287"/>
                    </a:cubicBezTo>
                    <a:lnTo>
                      <a:pt x="21570" y="15287"/>
                    </a:lnTo>
                    <a:cubicBezTo>
                      <a:pt x="21570" y="15287"/>
                      <a:pt x="21570" y="15706"/>
                      <a:pt x="21570" y="15916"/>
                    </a:cubicBezTo>
                    <a:cubicBezTo>
                      <a:pt x="21570" y="15916"/>
                      <a:pt x="21570" y="16335"/>
                      <a:pt x="21570" y="16544"/>
                    </a:cubicBezTo>
                    <a:lnTo>
                      <a:pt x="21570" y="17382"/>
                    </a:lnTo>
                    <a:cubicBezTo>
                      <a:pt x="21570" y="17382"/>
                      <a:pt x="21570" y="17800"/>
                      <a:pt x="21570" y="17800"/>
                    </a:cubicBezTo>
                    <a:lnTo>
                      <a:pt x="21570" y="21989"/>
                    </a:lnTo>
                    <a:cubicBezTo>
                      <a:pt x="21570" y="21989"/>
                      <a:pt x="21570" y="22408"/>
                      <a:pt x="21570" y="22408"/>
                    </a:cubicBezTo>
                    <a:cubicBezTo>
                      <a:pt x="21570" y="22408"/>
                      <a:pt x="21570" y="22617"/>
                      <a:pt x="21570" y="22827"/>
                    </a:cubicBezTo>
                    <a:lnTo>
                      <a:pt x="21570" y="23455"/>
                    </a:lnTo>
                    <a:lnTo>
                      <a:pt x="21989" y="23455"/>
                    </a:lnTo>
                    <a:cubicBezTo>
                      <a:pt x="21989" y="23455"/>
                      <a:pt x="21989" y="24083"/>
                      <a:pt x="21989" y="24083"/>
                    </a:cubicBezTo>
                    <a:cubicBezTo>
                      <a:pt x="21779" y="24711"/>
                      <a:pt x="21779" y="24921"/>
                      <a:pt x="21570" y="24921"/>
                    </a:cubicBezTo>
                    <a:moveTo>
                      <a:pt x="18848" y="23874"/>
                    </a:moveTo>
                    <a:cubicBezTo>
                      <a:pt x="18848" y="23874"/>
                      <a:pt x="18429" y="23245"/>
                      <a:pt x="18429" y="23036"/>
                    </a:cubicBezTo>
                    <a:lnTo>
                      <a:pt x="18429" y="20523"/>
                    </a:lnTo>
                    <a:cubicBezTo>
                      <a:pt x="18429" y="20523"/>
                      <a:pt x="18429" y="20104"/>
                      <a:pt x="18429" y="19895"/>
                    </a:cubicBezTo>
                    <a:cubicBezTo>
                      <a:pt x="18429" y="19895"/>
                      <a:pt x="18429" y="19476"/>
                      <a:pt x="18429" y="19266"/>
                    </a:cubicBezTo>
                    <a:lnTo>
                      <a:pt x="18429" y="18638"/>
                    </a:lnTo>
                    <a:lnTo>
                      <a:pt x="18429" y="18638"/>
                    </a:lnTo>
                    <a:cubicBezTo>
                      <a:pt x="18429" y="18638"/>
                      <a:pt x="18429" y="17591"/>
                      <a:pt x="18429" y="17591"/>
                    </a:cubicBezTo>
                    <a:lnTo>
                      <a:pt x="18429" y="17591"/>
                    </a:lnTo>
                    <a:lnTo>
                      <a:pt x="18429" y="17172"/>
                    </a:lnTo>
                    <a:lnTo>
                      <a:pt x="18429" y="17172"/>
                    </a:lnTo>
                    <a:cubicBezTo>
                      <a:pt x="18429" y="17172"/>
                      <a:pt x="18429" y="15916"/>
                      <a:pt x="18429" y="15916"/>
                    </a:cubicBezTo>
                    <a:lnTo>
                      <a:pt x="18848" y="15916"/>
                    </a:lnTo>
                    <a:cubicBezTo>
                      <a:pt x="18848" y="15916"/>
                      <a:pt x="18848" y="16753"/>
                      <a:pt x="18848" y="16753"/>
                    </a:cubicBezTo>
                    <a:lnTo>
                      <a:pt x="18848" y="16753"/>
                    </a:lnTo>
                    <a:cubicBezTo>
                      <a:pt x="18848" y="16753"/>
                      <a:pt x="18848" y="17172"/>
                      <a:pt x="18848" y="17172"/>
                    </a:cubicBezTo>
                    <a:lnTo>
                      <a:pt x="18848" y="18010"/>
                    </a:lnTo>
                    <a:cubicBezTo>
                      <a:pt x="18848" y="18010"/>
                      <a:pt x="18848" y="18010"/>
                      <a:pt x="18848" y="18010"/>
                    </a:cubicBezTo>
                    <a:lnTo>
                      <a:pt x="18848" y="18429"/>
                    </a:lnTo>
                    <a:cubicBezTo>
                      <a:pt x="18848" y="18429"/>
                      <a:pt x="18848" y="18638"/>
                      <a:pt x="18848" y="18638"/>
                    </a:cubicBezTo>
                    <a:lnTo>
                      <a:pt x="18848" y="19057"/>
                    </a:lnTo>
                    <a:cubicBezTo>
                      <a:pt x="18848" y="19057"/>
                      <a:pt x="18848" y="19476"/>
                      <a:pt x="18848" y="19685"/>
                    </a:cubicBezTo>
                    <a:cubicBezTo>
                      <a:pt x="18848" y="19685"/>
                      <a:pt x="18848" y="20104"/>
                      <a:pt x="18848" y="20314"/>
                    </a:cubicBezTo>
                    <a:lnTo>
                      <a:pt x="18848" y="22827"/>
                    </a:lnTo>
                    <a:cubicBezTo>
                      <a:pt x="18848" y="22827"/>
                      <a:pt x="18848" y="23245"/>
                      <a:pt x="18848" y="23245"/>
                    </a:cubicBezTo>
                    <a:cubicBezTo>
                      <a:pt x="18848" y="23245"/>
                      <a:pt x="18848" y="23245"/>
                      <a:pt x="18848" y="23245"/>
                    </a:cubicBezTo>
                    <a:lnTo>
                      <a:pt x="18848" y="23664"/>
                    </a:lnTo>
                    <a:close/>
                    <a:moveTo>
                      <a:pt x="16125" y="22198"/>
                    </a:moveTo>
                    <a:lnTo>
                      <a:pt x="16125" y="21779"/>
                    </a:lnTo>
                    <a:cubicBezTo>
                      <a:pt x="16125" y="21779"/>
                      <a:pt x="16125" y="21570"/>
                      <a:pt x="16125" y="21361"/>
                    </a:cubicBezTo>
                    <a:lnTo>
                      <a:pt x="16125" y="19685"/>
                    </a:lnTo>
                    <a:cubicBezTo>
                      <a:pt x="16125" y="19685"/>
                      <a:pt x="16125" y="19057"/>
                      <a:pt x="16125" y="18848"/>
                    </a:cubicBezTo>
                    <a:cubicBezTo>
                      <a:pt x="16125" y="18219"/>
                      <a:pt x="16125" y="17382"/>
                      <a:pt x="16125" y="16963"/>
                    </a:cubicBezTo>
                    <a:lnTo>
                      <a:pt x="16125" y="15497"/>
                    </a:lnTo>
                    <a:cubicBezTo>
                      <a:pt x="16125" y="15497"/>
                      <a:pt x="16125" y="15287"/>
                      <a:pt x="16125" y="15287"/>
                    </a:cubicBezTo>
                    <a:lnTo>
                      <a:pt x="16125" y="14031"/>
                    </a:lnTo>
                    <a:cubicBezTo>
                      <a:pt x="16125" y="14031"/>
                      <a:pt x="16125" y="13822"/>
                      <a:pt x="16125" y="13403"/>
                    </a:cubicBezTo>
                    <a:cubicBezTo>
                      <a:pt x="16125" y="13403"/>
                      <a:pt x="16125" y="12984"/>
                      <a:pt x="16125" y="12984"/>
                    </a:cubicBezTo>
                    <a:lnTo>
                      <a:pt x="16544" y="12984"/>
                    </a:lnTo>
                    <a:cubicBezTo>
                      <a:pt x="16544" y="12984"/>
                      <a:pt x="16544" y="13193"/>
                      <a:pt x="16544" y="13612"/>
                    </a:cubicBezTo>
                    <a:cubicBezTo>
                      <a:pt x="16544" y="13612"/>
                      <a:pt x="16544" y="14031"/>
                      <a:pt x="16544" y="14031"/>
                    </a:cubicBezTo>
                    <a:lnTo>
                      <a:pt x="16544" y="15497"/>
                    </a:lnTo>
                    <a:cubicBezTo>
                      <a:pt x="16544" y="15497"/>
                      <a:pt x="16544" y="15497"/>
                      <a:pt x="16544" y="15497"/>
                    </a:cubicBezTo>
                    <a:lnTo>
                      <a:pt x="16544" y="16963"/>
                    </a:lnTo>
                    <a:cubicBezTo>
                      <a:pt x="16544" y="16963"/>
                      <a:pt x="16544" y="18219"/>
                      <a:pt x="16544" y="18848"/>
                    </a:cubicBezTo>
                    <a:cubicBezTo>
                      <a:pt x="16544" y="19057"/>
                      <a:pt x="16544" y="19476"/>
                      <a:pt x="16544" y="19685"/>
                    </a:cubicBezTo>
                    <a:lnTo>
                      <a:pt x="16544" y="21361"/>
                    </a:lnTo>
                    <a:cubicBezTo>
                      <a:pt x="16544" y="21361"/>
                      <a:pt x="16544" y="21570"/>
                      <a:pt x="16544" y="21779"/>
                    </a:cubicBezTo>
                    <a:lnTo>
                      <a:pt x="16544" y="22198"/>
                    </a:lnTo>
                    <a:lnTo>
                      <a:pt x="16125" y="22198"/>
                    </a:lnTo>
                    <a:close/>
                    <a:moveTo>
                      <a:pt x="13612" y="20314"/>
                    </a:moveTo>
                    <a:lnTo>
                      <a:pt x="13612" y="19895"/>
                    </a:lnTo>
                    <a:cubicBezTo>
                      <a:pt x="13612" y="19895"/>
                      <a:pt x="13612" y="19057"/>
                      <a:pt x="13612" y="18638"/>
                    </a:cubicBezTo>
                    <a:cubicBezTo>
                      <a:pt x="13612" y="18638"/>
                      <a:pt x="13612" y="18429"/>
                      <a:pt x="13612" y="18219"/>
                    </a:cubicBezTo>
                    <a:lnTo>
                      <a:pt x="13612" y="17800"/>
                    </a:lnTo>
                    <a:cubicBezTo>
                      <a:pt x="13612" y="17800"/>
                      <a:pt x="13612" y="16544"/>
                      <a:pt x="13612" y="16125"/>
                    </a:cubicBezTo>
                    <a:cubicBezTo>
                      <a:pt x="13612" y="14031"/>
                      <a:pt x="14031" y="12356"/>
                      <a:pt x="14450" y="10471"/>
                    </a:cubicBezTo>
                    <a:lnTo>
                      <a:pt x="14869" y="10471"/>
                    </a:lnTo>
                    <a:cubicBezTo>
                      <a:pt x="14240" y="12565"/>
                      <a:pt x="14031" y="14240"/>
                      <a:pt x="14031" y="16125"/>
                    </a:cubicBezTo>
                    <a:cubicBezTo>
                      <a:pt x="14031" y="16544"/>
                      <a:pt x="14031" y="17172"/>
                      <a:pt x="14031" y="17800"/>
                    </a:cubicBezTo>
                    <a:lnTo>
                      <a:pt x="14031" y="18219"/>
                    </a:lnTo>
                    <a:cubicBezTo>
                      <a:pt x="14031" y="18219"/>
                      <a:pt x="14031" y="18429"/>
                      <a:pt x="14031" y="18638"/>
                    </a:cubicBezTo>
                    <a:cubicBezTo>
                      <a:pt x="14031" y="19266"/>
                      <a:pt x="14031" y="19895"/>
                      <a:pt x="13822" y="20104"/>
                    </a:cubicBezTo>
                    <a:cubicBezTo>
                      <a:pt x="13822" y="20104"/>
                      <a:pt x="13612" y="20104"/>
                      <a:pt x="13403" y="20104"/>
                    </a:cubicBezTo>
                    <a:moveTo>
                      <a:pt x="12146" y="18848"/>
                    </a:moveTo>
                    <a:cubicBezTo>
                      <a:pt x="12146" y="18848"/>
                      <a:pt x="12146" y="18848"/>
                      <a:pt x="12146" y="18848"/>
                    </a:cubicBezTo>
                    <a:cubicBezTo>
                      <a:pt x="11937" y="18848"/>
                      <a:pt x="12146" y="18638"/>
                      <a:pt x="12146" y="18429"/>
                    </a:cubicBezTo>
                    <a:cubicBezTo>
                      <a:pt x="12146" y="18429"/>
                      <a:pt x="12146" y="18219"/>
                      <a:pt x="12146" y="18010"/>
                    </a:cubicBezTo>
                    <a:lnTo>
                      <a:pt x="12146" y="16963"/>
                    </a:lnTo>
                    <a:cubicBezTo>
                      <a:pt x="12146" y="16963"/>
                      <a:pt x="12146" y="16335"/>
                      <a:pt x="12146" y="16125"/>
                    </a:cubicBezTo>
                    <a:lnTo>
                      <a:pt x="12146" y="15497"/>
                    </a:lnTo>
                    <a:cubicBezTo>
                      <a:pt x="12146" y="15497"/>
                      <a:pt x="12146" y="15287"/>
                      <a:pt x="12146" y="15078"/>
                    </a:cubicBezTo>
                    <a:cubicBezTo>
                      <a:pt x="12146" y="14869"/>
                      <a:pt x="12146" y="14869"/>
                      <a:pt x="12146" y="14659"/>
                    </a:cubicBezTo>
                    <a:lnTo>
                      <a:pt x="12146" y="11518"/>
                    </a:lnTo>
                    <a:cubicBezTo>
                      <a:pt x="12146" y="11518"/>
                      <a:pt x="12146" y="10890"/>
                      <a:pt x="12146" y="10890"/>
                    </a:cubicBezTo>
                    <a:cubicBezTo>
                      <a:pt x="12146" y="10680"/>
                      <a:pt x="12146" y="10471"/>
                      <a:pt x="12146" y="10262"/>
                    </a:cubicBezTo>
                    <a:cubicBezTo>
                      <a:pt x="12146" y="10262"/>
                      <a:pt x="12146" y="9843"/>
                      <a:pt x="12146" y="9633"/>
                    </a:cubicBezTo>
                    <a:lnTo>
                      <a:pt x="12565" y="9633"/>
                    </a:lnTo>
                    <a:cubicBezTo>
                      <a:pt x="12565" y="9633"/>
                      <a:pt x="12565" y="10052"/>
                      <a:pt x="12565" y="10262"/>
                    </a:cubicBezTo>
                    <a:cubicBezTo>
                      <a:pt x="12565" y="10262"/>
                      <a:pt x="12565" y="10680"/>
                      <a:pt x="12565" y="10890"/>
                    </a:cubicBezTo>
                    <a:lnTo>
                      <a:pt x="12565" y="11727"/>
                    </a:lnTo>
                    <a:cubicBezTo>
                      <a:pt x="12565" y="11727"/>
                      <a:pt x="12565" y="12146"/>
                      <a:pt x="12565" y="12146"/>
                    </a:cubicBezTo>
                    <a:lnTo>
                      <a:pt x="12565" y="14869"/>
                    </a:lnTo>
                    <a:cubicBezTo>
                      <a:pt x="12565" y="14869"/>
                      <a:pt x="12565" y="15078"/>
                      <a:pt x="12565" y="15287"/>
                    </a:cubicBezTo>
                    <a:cubicBezTo>
                      <a:pt x="12565" y="15287"/>
                      <a:pt x="12565" y="15706"/>
                      <a:pt x="12565" y="15706"/>
                    </a:cubicBezTo>
                    <a:lnTo>
                      <a:pt x="12565" y="16335"/>
                    </a:lnTo>
                    <a:cubicBezTo>
                      <a:pt x="12565" y="16335"/>
                      <a:pt x="12565" y="16963"/>
                      <a:pt x="12565" y="17172"/>
                    </a:cubicBezTo>
                    <a:lnTo>
                      <a:pt x="12565" y="17800"/>
                    </a:lnTo>
                    <a:lnTo>
                      <a:pt x="12984" y="17800"/>
                    </a:lnTo>
                    <a:cubicBezTo>
                      <a:pt x="12984" y="17800"/>
                      <a:pt x="12984" y="18429"/>
                      <a:pt x="12984" y="18429"/>
                    </a:cubicBezTo>
                    <a:cubicBezTo>
                      <a:pt x="12984" y="19057"/>
                      <a:pt x="12774" y="19057"/>
                      <a:pt x="12565" y="19057"/>
                    </a:cubicBezTo>
                    <a:moveTo>
                      <a:pt x="9633" y="16753"/>
                    </a:moveTo>
                    <a:lnTo>
                      <a:pt x="9633" y="16335"/>
                    </a:lnTo>
                    <a:cubicBezTo>
                      <a:pt x="9633" y="16335"/>
                      <a:pt x="9633" y="15916"/>
                      <a:pt x="9633" y="15706"/>
                    </a:cubicBezTo>
                    <a:lnTo>
                      <a:pt x="9633" y="14450"/>
                    </a:lnTo>
                    <a:cubicBezTo>
                      <a:pt x="9633" y="14450"/>
                      <a:pt x="9633" y="12565"/>
                      <a:pt x="9633" y="11937"/>
                    </a:cubicBezTo>
                    <a:cubicBezTo>
                      <a:pt x="9633" y="10680"/>
                      <a:pt x="9633" y="9633"/>
                      <a:pt x="10052" y="8586"/>
                    </a:cubicBezTo>
                    <a:cubicBezTo>
                      <a:pt x="10052" y="7958"/>
                      <a:pt x="10261" y="7330"/>
                      <a:pt x="10261" y="6701"/>
                    </a:cubicBezTo>
                    <a:lnTo>
                      <a:pt x="10890" y="6701"/>
                    </a:lnTo>
                    <a:cubicBezTo>
                      <a:pt x="10890" y="6701"/>
                      <a:pt x="10890" y="7958"/>
                      <a:pt x="10471" y="8586"/>
                    </a:cubicBezTo>
                    <a:cubicBezTo>
                      <a:pt x="10471" y="9633"/>
                      <a:pt x="10052" y="10680"/>
                      <a:pt x="10052" y="11937"/>
                    </a:cubicBezTo>
                    <a:cubicBezTo>
                      <a:pt x="10052" y="12565"/>
                      <a:pt x="10052" y="13822"/>
                      <a:pt x="10052" y="14450"/>
                    </a:cubicBezTo>
                    <a:lnTo>
                      <a:pt x="10052" y="15706"/>
                    </a:lnTo>
                    <a:lnTo>
                      <a:pt x="10052" y="15706"/>
                    </a:lnTo>
                    <a:cubicBezTo>
                      <a:pt x="10052" y="15706"/>
                      <a:pt x="10052" y="15706"/>
                      <a:pt x="10052" y="15706"/>
                    </a:cubicBezTo>
                    <a:cubicBezTo>
                      <a:pt x="10052" y="16125"/>
                      <a:pt x="9843" y="16335"/>
                      <a:pt x="9843" y="16335"/>
                    </a:cubicBezTo>
                    <a:lnTo>
                      <a:pt x="9424" y="16335"/>
                    </a:lnTo>
                    <a:close/>
                    <a:moveTo>
                      <a:pt x="7330" y="15916"/>
                    </a:moveTo>
                    <a:cubicBezTo>
                      <a:pt x="7330" y="15916"/>
                      <a:pt x="7330" y="15916"/>
                      <a:pt x="7330" y="15916"/>
                    </a:cubicBezTo>
                    <a:cubicBezTo>
                      <a:pt x="7330" y="15916"/>
                      <a:pt x="7330" y="15706"/>
                      <a:pt x="7330" y="15497"/>
                    </a:cubicBezTo>
                    <a:cubicBezTo>
                      <a:pt x="7330" y="15497"/>
                      <a:pt x="7330" y="15497"/>
                      <a:pt x="7330" y="15078"/>
                    </a:cubicBezTo>
                    <a:lnTo>
                      <a:pt x="7330" y="14450"/>
                    </a:lnTo>
                    <a:cubicBezTo>
                      <a:pt x="7330" y="14450"/>
                      <a:pt x="7330" y="13822"/>
                      <a:pt x="7330" y="13822"/>
                    </a:cubicBezTo>
                    <a:cubicBezTo>
                      <a:pt x="7330" y="13612"/>
                      <a:pt x="7330" y="13193"/>
                      <a:pt x="7330" y="13193"/>
                    </a:cubicBezTo>
                    <a:lnTo>
                      <a:pt x="7330" y="12356"/>
                    </a:lnTo>
                    <a:cubicBezTo>
                      <a:pt x="7330" y="12356"/>
                      <a:pt x="7330" y="11937"/>
                      <a:pt x="7330" y="11727"/>
                    </a:cubicBezTo>
                    <a:cubicBezTo>
                      <a:pt x="7330" y="11727"/>
                      <a:pt x="7330" y="11727"/>
                      <a:pt x="7330" y="11727"/>
                    </a:cubicBezTo>
                    <a:lnTo>
                      <a:pt x="7330" y="11727"/>
                    </a:lnTo>
                    <a:cubicBezTo>
                      <a:pt x="7330" y="11727"/>
                      <a:pt x="7330" y="11099"/>
                      <a:pt x="7330" y="11099"/>
                    </a:cubicBezTo>
                    <a:lnTo>
                      <a:pt x="7330" y="10680"/>
                    </a:lnTo>
                    <a:cubicBezTo>
                      <a:pt x="7330" y="10680"/>
                      <a:pt x="7330" y="10262"/>
                      <a:pt x="7330" y="10262"/>
                    </a:cubicBezTo>
                    <a:lnTo>
                      <a:pt x="7330" y="7748"/>
                    </a:lnTo>
                    <a:cubicBezTo>
                      <a:pt x="7330" y="7748"/>
                      <a:pt x="7748" y="7748"/>
                      <a:pt x="7748" y="7748"/>
                    </a:cubicBezTo>
                    <a:lnTo>
                      <a:pt x="7748" y="10262"/>
                    </a:lnTo>
                    <a:cubicBezTo>
                      <a:pt x="7748" y="10262"/>
                      <a:pt x="7748" y="10680"/>
                      <a:pt x="7748" y="10680"/>
                    </a:cubicBezTo>
                    <a:lnTo>
                      <a:pt x="7748" y="11099"/>
                    </a:lnTo>
                    <a:cubicBezTo>
                      <a:pt x="7748" y="11099"/>
                      <a:pt x="7748" y="11518"/>
                      <a:pt x="7748" y="11518"/>
                    </a:cubicBezTo>
                    <a:lnTo>
                      <a:pt x="7748" y="11518"/>
                    </a:lnTo>
                    <a:cubicBezTo>
                      <a:pt x="7748" y="11518"/>
                      <a:pt x="7748" y="11937"/>
                      <a:pt x="7748" y="11937"/>
                    </a:cubicBezTo>
                    <a:cubicBezTo>
                      <a:pt x="7748" y="11937"/>
                      <a:pt x="7748" y="12146"/>
                      <a:pt x="7748" y="12356"/>
                    </a:cubicBezTo>
                    <a:lnTo>
                      <a:pt x="7748" y="13193"/>
                    </a:lnTo>
                    <a:cubicBezTo>
                      <a:pt x="7748" y="13193"/>
                      <a:pt x="7748" y="13193"/>
                      <a:pt x="7748" y="13193"/>
                    </a:cubicBezTo>
                    <a:cubicBezTo>
                      <a:pt x="7748" y="13193"/>
                      <a:pt x="7748" y="13612"/>
                      <a:pt x="7748" y="13822"/>
                    </a:cubicBezTo>
                    <a:lnTo>
                      <a:pt x="7748" y="15078"/>
                    </a:lnTo>
                    <a:cubicBezTo>
                      <a:pt x="7748" y="15078"/>
                      <a:pt x="7748" y="15078"/>
                      <a:pt x="7748" y="15078"/>
                    </a:cubicBezTo>
                    <a:lnTo>
                      <a:pt x="7748" y="15497"/>
                    </a:lnTo>
                    <a:cubicBezTo>
                      <a:pt x="7748" y="15497"/>
                      <a:pt x="7748" y="15497"/>
                      <a:pt x="7748" y="15497"/>
                    </a:cubicBezTo>
                    <a:cubicBezTo>
                      <a:pt x="7748" y="15497"/>
                      <a:pt x="7748" y="15497"/>
                      <a:pt x="7539" y="15497"/>
                    </a:cubicBezTo>
                    <a:moveTo>
                      <a:pt x="4398" y="12565"/>
                    </a:moveTo>
                    <a:cubicBezTo>
                      <a:pt x="4398" y="12565"/>
                      <a:pt x="4398" y="12356"/>
                      <a:pt x="4398" y="12146"/>
                    </a:cubicBezTo>
                    <a:cubicBezTo>
                      <a:pt x="4398" y="12146"/>
                      <a:pt x="4398" y="12146"/>
                      <a:pt x="4398" y="11937"/>
                    </a:cubicBezTo>
                    <a:lnTo>
                      <a:pt x="4398" y="10052"/>
                    </a:lnTo>
                    <a:cubicBezTo>
                      <a:pt x="4398" y="10052"/>
                      <a:pt x="4398" y="9843"/>
                      <a:pt x="4398" y="9633"/>
                    </a:cubicBezTo>
                    <a:lnTo>
                      <a:pt x="4398" y="9633"/>
                    </a:lnTo>
                    <a:cubicBezTo>
                      <a:pt x="4398" y="9633"/>
                      <a:pt x="4398" y="9214"/>
                      <a:pt x="4398" y="9005"/>
                    </a:cubicBezTo>
                    <a:cubicBezTo>
                      <a:pt x="4398" y="9005"/>
                      <a:pt x="4398" y="8796"/>
                      <a:pt x="4398" y="8586"/>
                    </a:cubicBezTo>
                    <a:lnTo>
                      <a:pt x="4398" y="8167"/>
                    </a:lnTo>
                    <a:cubicBezTo>
                      <a:pt x="4398" y="8167"/>
                      <a:pt x="4398" y="7748"/>
                      <a:pt x="4398" y="7748"/>
                    </a:cubicBezTo>
                    <a:lnTo>
                      <a:pt x="4398" y="6492"/>
                    </a:lnTo>
                    <a:cubicBezTo>
                      <a:pt x="4398" y="6492"/>
                      <a:pt x="4398" y="6492"/>
                      <a:pt x="4398" y="6492"/>
                    </a:cubicBezTo>
                    <a:lnTo>
                      <a:pt x="4398" y="6073"/>
                    </a:lnTo>
                    <a:cubicBezTo>
                      <a:pt x="4398" y="6073"/>
                      <a:pt x="4398" y="5864"/>
                      <a:pt x="4398" y="5864"/>
                    </a:cubicBezTo>
                    <a:lnTo>
                      <a:pt x="4398" y="5445"/>
                    </a:lnTo>
                    <a:lnTo>
                      <a:pt x="4398" y="5445"/>
                    </a:lnTo>
                    <a:cubicBezTo>
                      <a:pt x="4398" y="5445"/>
                      <a:pt x="5235" y="4607"/>
                      <a:pt x="5445" y="4607"/>
                    </a:cubicBezTo>
                    <a:lnTo>
                      <a:pt x="5445" y="5026"/>
                    </a:lnTo>
                    <a:cubicBezTo>
                      <a:pt x="5445" y="5026"/>
                      <a:pt x="5026" y="5026"/>
                      <a:pt x="4817" y="5235"/>
                    </a:cubicBezTo>
                    <a:lnTo>
                      <a:pt x="4817" y="5235"/>
                    </a:lnTo>
                    <a:cubicBezTo>
                      <a:pt x="4817" y="5235"/>
                      <a:pt x="4817" y="5235"/>
                      <a:pt x="4817" y="5235"/>
                    </a:cubicBezTo>
                    <a:lnTo>
                      <a:pt x="4817" y="5235"/>
                    </a:lnTo>
                    <a:lnTo>
                      <a:pt x="4817" y="5864"/>
                    </a:lnTo>
                    <a:lnTo>
                      <a:pt x="4817" y="5864"/>
                    </a:lnTo>
                    <a:lnTo>
                      <a:pt x="4817" y="6911"/>
                    </a:lnTo>
                    <a:lnTo>
                      <a:pt x="4817" y="6911"/>
                    </a:lnTo>
                    <a:lnTo>
                      <a:pt x="4817" y="8167"/>
                    </a:lnTo>
                    <a:cubicBezTo>
                      <a:pt x="4817" y="8167"/>
                      <a:pt x="4817" y="8586"/>
                      <a:pt x="4817" y="8586"/>
                    </a:cubicBezTo>
                    <a:cubicBezTo>
                      <a:pt x="4817" y="8586"/>
                      <a:pt x="4817" y="8796"/>
                      <a:pt x="4817" y="9005"/>
                    </a:cubicBezTo>
                    <a:cubicBezTo>
                      <a:pt x="4817" y="9005"/>
                      <a:pt x="4817" y="9214"/>
                      <a:pt x="4817" y="9424"/>
                    </a:cubicBezTo>
                    <a:cubicBezTo>
                      <a:pt x="4817" y="9424"/>
                      <a:pt x="4817" y="9633"/>
                      <a:pt x="4817" y="9843"/>
                    </a:cubicBezTo>
                    <a:lnTo>
                      <a:pt x="4817" y="9843"/>
                    </a:lnTo>
                    <a:cubicBezTo>
                      <a:pt x="4817" y="9843"/>
                      <a:pt x="4817" y="11727"/>
                      <a:pt x="4817" y="11727"/>
                    </a:cubicBezTo>
                    <a:cubicBezTo>
                      <a:pt x="4817" y="11727"/>
                      <a:pt x="4817" y="12146"/>
                      <a:pt x="4817" y="12146"/>
                    </a:cubicBezTo>
                    <a:cubicBezTo>
                      <a:pt x="4817" y="12146"/>
                      <a:pt x="4817" y="12146"/>
                      <a:pt x="4817" y="12146"/>
                    </a:cubicBezTo>
                    <a:lnTo>
                      <a:pt x="4398" y="12146"/>
                    </a:lnTo>
                    <a:close/>
                    <a:moveTo>
                      <a:pt x="4817" y="10052"/>
                    </a:moveTo>
                    <a:lnTo>
                      <a:pt x="4817" y="10052"/>
                    </a:lnTo>
                    <a:cubicBezTo>
                      <a:pt x="4817" y="10052"/>
                      <a:pt x="4817" y="10052"/>
                      <a:pt x="4817" y="10052"/>
                    </a:cubicBezTo>
                    <a:moveTo>
                      <a:pt x="4817" y="9633"/>
                    </a:moveTo>
                    <a:lnTo>
                      <a:pt x="4817" y="9633"/>
                    </a:lnTo>
                    <a:lnTo>
                      <a:pt x="4817" y="9633"/>
                    </a:lnTo>
                    <a:close/>
                    <a:moveTo>
                      <a:pt x="1256" y="9843"/>
                    </a:moveTo>
                    <a:cubicBezTo>
                      <a:pt x="1256" y="9843"/>
                      <a:pt x="1256" y="9843"/>
                      <a:pt x="1256" y="9843"/>
                    </a:cubicBezTo>
                    <a:cubicBezTo>
                      <a:pt x="1256" y="9843"/>
                      <a:pt x="1256" y="9633"/>
                      <a:pt x="1256" y="9424"/>
                    </a:cubicBezTo>
                    <a:cubicBezTo>
                      <a:pt x="1256" y="9424"/>
                      <a:pt x="1256" y="9424"/>
                      <a:pt x="1256" y="9005"/>
                    </a:cubicBezTo>
                    <a:lnTo>
                      <a:pt x="1256" y="6911"/>
                    </a:lnTo>
                    <a:cubicBezTo>
                      <a:pt x="1256" y="6911"/>
                      <a:pt x="1256" y="6701"/>
                      <a:pt x="1256" y="6492"/>
                    </a:cubicBezTo>
                    <a:cubicBezTo>
                      <a:pt x="1256" y="6492"/>
                      <a:pt x="1256" y="6492"/>
                      <a:pt x="1256" y="6492"/>
                    </a:cubicBezTo>
                    <a:cubicBezTo>
                      <a:pt x="1256" y="6283"/>
                      <a:pt x="1256" y="6073"/>
                      <a:pt x="1256" y="5864"/>
                    </a:cubicBezTo>
                    <a:cubicBezTo>
                      <a:pt x="1256" y="5864"/>
                      <a:pt x="1256" y="5445"/>
                      <a:pt x="1256" y="5235"/>
                    </a:cubicBezTo>
                    <a:lnTo>
                      <a:pt x="1256" y="4817"/>
                    </a:lnTo>
                    <a:lnTo>
                      <a:pt x="1256" y="4817"/>
                    </a:lnTo>
                    <a:cubicBezTo>
                      <a:pt x="1256" y="4817"/>
                      <a:pt x="1256" y="4188"/>
                      <a:pt x="1256" y="4188"/>
                    </a:cubicBezTo>
                    <a:lnTo>
                      <a:pt x="1256" y="3770"/>
                    </a:lnTo>
                    <a:cubicBezTo>
                      <a:pt x="1256" y="3770"/>
                      <a:pt x="1256" y="3560"/>
                      <a:pt x="1256" y="3560"/>
                    </a:cubicBezTo>
                    <a:lnTo>
                      <a:pt x="1256" y="3560"/>
                    </a:lnTo>
                    <a:lnTo>
                      <a:pt x="1256" y="3141"/>
                    </a:lnTo>
                    <a:lnTo>
                      <a:pt x="1256" y="3141"/>
                    </a:lnTo>
                    <a:cubicBezTo>
                      <a:pt x="1256" y="3141"/>
                      <a:pt x="1256" y="2722"/>
                      <a:pt x="1256" y="2722"/>
                    </a:cubicBezTo>
                    <a:lnTo>
                      <a:pt x="1466" y="2722"/>
                    </a:lnTo>
                    <a:cubicBezTo>
                      <a:pt x="1466" y="2722"/>
                      <a:pt x="1885" y="2094"/>
                      <a:pt x="2094" y="1885"/>
                    </a:cubicBezTo>
                    <a:lnTo>
                      <a:pt x="2304" y="1885"/>
                    </a:lnTo>
                    <a:cubicBezTo>
                      <a:pt x="2304" y="1885"/>
                      <a:pt x="2722" y="1885"/>
                      <a:pt x="2722" y="1885"/>
                    </a:cubicBezTo>
                    <a:lnTo>
                      <a:pt x="2513" y="1885"/>
                    </a:lnTo>
                    <a:cubicBezTo>
                      <a:pt x="2513" y="1885"/>
                      <a:pt x="2094" y="2513"/>
                      <a:pt x="1885" y="2722"/>
                    </a:cubicBezTo>
                    <a:lnTo>
                      <a:pt x="1885" y="2722"/>
                    </a:lnTo>
                    <a:lnTo>
                      <a:pt x="1885" y="3141"/>
                    </a:lnTo>
                    <a:lnTo>
                      <a:pt x="1885" y="3141"/>
                    </a:lnTo>
                    <a:lnTo>
                      <a:pt x="1885" y="3560"/>
                    </a:lnTo>
                    <a:lnTo>
                      <a:pt x="1885" y="3560"/>
                    </a:lnTo>
                    <a:cubicBezTo>
                      <a:pt x="1885" y="3560"/>
                      <a:pt x="1885" y="3979"/>
                      <a:pt x="1885" y="3979"/>
                    </a:cubicBezTo>
                    <a:lnTo>
                      <a:pt x="1885" y="4398"/>
                    </a:lnTo>
                    <a:cubicBezTo>
                      <a:pt x="1885" y="4398"/>
                      <a:pt x="1885" y="4817"/>
                      <a:pt x="1885" y="4817"/>
                    </a:cubicBezTo>
                    <a:lnTo>
                      <a:pt x="1885" y="4817"/>
                    </a:lnTo>
                    <a:lnTo>
                      <a:pt x="1885" y="5235"/>
                    </a:lnTo>
                    <a:cubicBezTo>
                      <a:pt x="1885" y="5235"/>
                      <a:pt x="1885" y="5654"/>
                      <a:pt x="1885" y="5864"/>
                    </a:cubicBezTo>
                    <a:cubicBezTo>
                      <a:pt x="1885" y="5864"/>
                      <a:pt x="1885" y="6283"/>
                      <a:pt x="1885" y="6492"/>
                    </a:cubicBezTo>
                    <a:cubicBezTo>
                      <a:pt x="1885" y="6492"/>
                      <a:pt x="1885" y="6701"/>
                      <a:pt x="1885" y="6911"/>
                    </a:cubicBezTo>
                    <a:cubicBezTo>
                      <a:pt x="1885" y="6911"/>
                      <a:pt x="1885" y="6911"/>
                      <a:pt x="1885" y="7120"/>
                    </a:cubicBezTo>
                    <a:lnTo>
                      <a:pt x="1885" y="9214"/>
                    </a:lnTo>
                    <a:cubicBezTo>
                      <a:pt x="1885" y="9214"/>
                      <a:pt x="1885" y="9214"/>
                      <a:pt x="1885" y="9214"/>
                    </a:cubicBezTo>
                    <a:lnTo>
                      <a:pt x="1885" y="9633"/>
                    </a:lnTo>
                    <a:cubicBezTo>
                      <a:pt x="1885" y="9633"/>
                      <a:pt x="1885" y="9633"/>
                      <a:pt x="1885" y="9843"/>
                    </a:cubicBezTo>
                    <a:cubicBezTo>
                      <a:pt x="1885" y="9843"/>
                      <a:pt x="1885" y="9843"/>
                      <a:pt x="1675" y="9843"/>
                    </a:cubicBezTo>
                    <a:moveTo>
                      <a:pt x="0" y="7958"/>
                    </a:moveTo>
                    <a:cubicBezTo>
                      <a:pt x="0" y="7958"/>
                      <a:pt x="0" y="7958"/>
                      <a:pt x="0" y="7958"/>
                    </a:cubicBezTo>
                    <a:cubicBezTo>
                      <a:pt x="0" y="7958"/>
                      <a:pt x="0" y="7748"/>
                      <a:pt x="0" y="7539"/>
                    </a:cubicBezTo>
                    <a:cubicBezTo>
                      <a:pt x="0" y="7539"/>
                      <a:pt x="0" y="7539"/>
                      <a:pt x="0" y="7120"/>
                    </a:cubicBezTo>
                    <a:lnTo>
                      <a:pt x="0" y="5026"/>
                    </a:lnTo>
                    <a:cubicBezTo>
                      <a:pt x="0" y="5026"/>
                      <a:pt x="0" y="4817"/>
                      <a:pt x="0" y="4607"/>
                    </a:cubicBezTo>
                    <a:cubicBezTo>
                      <a:pt x="0" y="4607"/>
                      <a:pt x="0" y="4607"/>
                      <a:pt x="0" y="4607"/>
                    </a:cubicBezTo>
                    <a:cubicBezTo>
                      <a:pt x="0" y="4398"/>
                      <a:pt x="0" y="4188"/>
                      <a:pt x="0" y="3979"/>
                    </a:cubicBezTo>
                    <a:cubicBezTo>
                      <a:pt x="0" y="3979"/>
                      <a:pt x="0" y="3560"/>
                      <a:pt x="0" y="3351"/>
                    </a:cubicBezTo>
                    <a:lnTo>
                      <a:pt x="0" y="2932"/>
                    </a:lnTo>
                    <a:lnTo>
                      <a:pt x="0" y="2932"/>
                    </a:lnTo>
                    <a:lnTo>
                      <a:pt x="0" y="1885"/>
                    </a:lnTo>
                    <a:cubicBezTo>
                      <a:pt x="0" y="1885"/>
                      <a:pt x="0" y="1675"/>
                      <a:pt x="0" y="1675"/>
                    </a:cubicBezTo>
                    <a:lnTo>
                      <a:pt x="0" y="1675"/>
                    </a:lnTo>
                    <a:cubicBezTo>
                      <a:pt x="0" y="1675"/>
                      <a:pt x="0" y="1257"/>
                      <a:pt x="0" y="1257"/>
                    </a:cubicBezTo>
                    <a:lnTo>
                      <a:pt x="0" y="1257"/>
                    </a:lnTo>
                    <a:lnTo>
                      <a:pt x="0" y="838"/>
                    </a:lnTo>
                    <a:lnTo>
                      <a:pt x="209" y="838"/>
                    </a:lnTo>
                    <a:cubicBezTo>
                      <a:pt x="209" y="838"/>
                      <a:pt x="628" y="0"/>
                      <a:pt x="838" y="0"/>
                    </a:cubicBezTo>
                    <a:lnTo>
                      <a:pt x="838" y="0"/>
                    </a:lnTo>
                    <a:cubicBezTo>
                      <a:pt x="838" y="0"/>
                      <a:pt x="1256" y="0"/>
                      <a:pt x="1256" y="0"/>
                    </a:cubicBezTo>
                    <a:lnTo>
                      <a:pt x="1256" y="0"/>
                    </a:lnTo>
                    <a:cubicBezTo>
                      <a:pt x="1256" y="0"/>
                      <a:pt x="838" y="628"/>
                      <a:pt x="628" y="838"/>
                    </a:cubicBezTo>
                    <a:lnTo>
                      <a:pt x="628" y="838"/>
                    </a:lnTo>
                    <a:cubicBezTo>
                      <a:pt x="628" y="838"/>
                      <a:pt x="628" y="1466"/>
                      <a:pt x="628" y="1466"/>
                    </a:cubicBezTo>
                    <a:lnTo>
                      <a:pt x="628" y="1466"/>
                    </a:lnTo>
                    <a:cubicBezTo>
                      <a:pt x="628" y="1466"/>
                      <a:pt x="628" y="1885"/>
                      <a:pt x="628" y="1885"/>
                    </a:cubicBezTo>
                    <a:lnTo>
                      <a:pt x="628" y="1885"/>
                    </a:lnTo>
                    <a:cubicBezTo>
                      <a:pt x="628" y="1885"/>
                      <a:pt x="628" y="2513"/>
                      <a:pt x="628" y="2513"/>
                    </a:cubicBezTo>
                    <a:lnTo>
                      <a:pt x="628" y="2513"/>
                    </a:lnTo>
                    <a:lnTo>
                      <a:pt x="628" y="2932"/>
                    </a:lnTo>
                    <a:lnTo>
                      <a:pt x="628" y="2932"/>
                    </a:lnTo>
                    <a:lnTo>
                      <a:pt x="628" y="3351"/>
                    </a:lnTo>
                    <a:cubicBezTo>
                      <a:pt x="628" y="3351"/>
                      <a:pt x="628" y="3770"/>
                      <a:pt x="628" y="3979"/>
                    </a:cubicBezTo>
                    <a:cubicBezTo>
                      <a:pt x="628" y="4188"/>
                      <a:pt x="628" y="4398"/>
                      <a:pt x="628" y="4607"/>
                    </a:cubicBezTo>
                    <a:cubicBezTo>
                      <a:pt x="628" y="4607"/>
                      <a:pt x="628" y="4817"/>
                      <a:pt x="628" y="5026"/>
                    </a:cubicBezTo>
                    <a:cubicBezTo>
                      <a:pt x="628" y="5026"/>
                      <a:pt x="628" y="5026"/>
                      <a:pt x="628" y="5026"/>
                    </a:cubicBezTo>
                    <a:lnTo>
                      <a:pt x="628" y="7120"/>
                    </a:lnTo>
                    <a:cubicBezTo>
                      <a:pt x="628" y="7120"/>
                      <a:pt x="628" y="7120"/>
                      <a:pt x="628" y="7120"/>
                    </a:cubicBezTo>
                    <a:lnTo>
                      <a:pt x="628" y="7539"/>
                    </a:lnTo>
                    <a:cubicBezTo>
                      <a:pt x="628" y="7539"/>
                      <a:pt x="628" y="7539"/>
                      <a:pt x="628" y="7539"/>
                    </a:cubicBezTo>
                    <a:cubicBezTo>
                      <a:pt x="628" y="7539"/>
                      <a:pt x="628" y="7539"/>
                      <a:pt x="419" y="753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286BBBEF-3D06-CBB4-C954-DBAA35CE0D94}"/>
                  </a:ext>
                </a:extLst>
              </p:cNvPr>
              <p:cNvSpPr/>
              <p:nvPr/>
            </p:nvSpPr>
            <p:spPr>
              <a:xfrm>
                <a:off x="753484" y="721025"/>
                <a:ext cx="1256" cy="7957"/>
              </a:xfrm>
              <a:custGeom>
                <a:avLst/>
                <a:gdLst>
                  <a:gd name="connsiteX0" fmla="*/ 209 w 1256"/>
                  <a:gd name="connsiteY0" fmla="*/ 7958 h 7957"/>
                  <a:gd name="connsiteX1" fmla="*/ 209 w 1256"/>
                  <a:gd name="connsiteY1" fmla="*/ 7958 h 7957"/>
                  <a:gd name="connsiteX2" fmla="*/ 0 w 1256"/>
                  <a:gd name="connsiteY2" fmla="*/ 7330 h 7957"/>
                  <a:gd name="connsiteX3" fmla="*/ 0 w 1256"/>
                  <a:gd name="connsiteY3" fmla="*/ 7330 h 7957"/>
                  <a:gd name="connsiteX4" fmla="*/ 0 w 1256"/>
                  <a:gd name="connsiteY4" fmla="*/ 6073 h 7957"/>
                  <a:gd name="connsiteX5" fmla="*/ 0 w 1256"/>
                  <a:gd name="connsiteY5" fmla="*/ 5235 h 7957"/>
                  <a:gd name="connsiteX6" fmla="*/ 0 w 1256"/>
                  <a:gd name="connsiteY6" fmla="*/ 4607 h 7957"/>
                  <a:gd name="connsiteX7" fmla="*/ 209 w 1256"/>
                  <a:gd name="connsiteY7" fmla="*/ 3770 h 7957"/>
                  <a:gd name="connsiteX8" fmla="*/ 209 w 1256"/>
                  <a:gd name="connsiteY8" fmla="*/ 3770 h 7957"/>
                  <a:gd name="connsiteX9" fmla="*/ 209 w 1256"/>
                  <a:gd name="connsiteY9" fmla="*/ 3351 h 7957"/>
                  <a:gd name="connsiteX10" fmla="*/ 419 w 1256"/>
                  <a:gd name="connsiteY10" fmla="*/ 2513 h 7957"/>
                  <a:gd name="connsiteX11" fmla="*/ 419 w 1256"/>
                  <a:gd name="connsiteY11" fmla="*/ 0 h 7957"/>
                  <a:gd name="connsiteX12" fmla="*/ 1047 w 1256"/>
                  <a:gd name="connsiteY12" fmla="*/ 0 h 7957"/>
                  <a:gd name="connsiteX13" fmla="*/ 1047 w 1256"/>
                  <a:gd name="connsiteY13" fmla="*/ 2513 h 7957"/>
                  <a:gd name="connsiteX14" fmla="*/ 838 w 1256"/>
                  <a:gd name="connsiteY14" fmla="*/ 3560 h 7957"/>
                  <a:gd name="connsiteX15" fmla="*/ 838 w 1256"/>
                  <a:gd name="connsiteY15" fmla="*/ 3560 h 7957"/>
                  <a:gd name="connsiteX16" fmla="*/ 838 w 1256"/>
                  <a:gd name="connsiteY16" fmla="*/ 3979 h 7957"/>
                  <a:gd name="connsiteX17" fmla="*/ 838 w 1256"/>
                  <a:gd name="connsiteY17" fmla="*/ 4398 h 7957"/>
                  <a:gd name="connsiteX18" fmla="*/ 838 w 1256"/>
                  <a:gd name="connsiteY18" fmla="*/ 5235 h 7957"/>
                  <a:gd name="connsiteX19" fmla="*/ 838 w 1256"/>
                  <a:gd name="connsiteY19" fmla="*/ 6073 h 7957"/>
                  <a:gd name="connsiteX20" fmla="*/ 838 w 1256"/>
                  <a:gd name="connsiteY20" fmla="*/ 6492 h 7957"/>
                  <a:gd name="connsiteX21" fmla="*/ 838 w 1256"/>
                  <a:gd name="connsiteY21" fmla="*/ 6911 h 7957"/>
                  <a:gd name="connsiteX22" fmla="*/ 1257 w 1256"/>
                  <a:gd name="connsiteY22" fmla="*/ 6911 h 7957"/>
                  <a:gd name="connsiteX23" fmla="*/ 628 w 1256"/>
                  <a:gd name="connsiteY23" fmla="*/ 7958 h 7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56" h="7957">
                    <a:moveTo>
                      <a:pt x="209" y="7958"/>
                    </a:moveTo>
                    <a:cubicBezTo>
                      <a:pt x="209" y="7958"/>
                      <a:pt x="209" y="7958"/>
                      <a:pt x="209" y="7958"/>
                    </a:cubicBezTo>
                    <a:cubicBezTo>
                      <a:pt x="0" y="7958"/>
                      <a:pt x="0" y="7748"/>
                      <a:pt x="0" y="7330"/>
                    </a:cubicBezTo>
                    <a:lnTo>
                      <a:pt x="0" y="7330"/>
                    </a:lnTo>
                    <a:lnTo>
                      <a:pt x="0" y="6073"/>
                    </a:lnTo>
                    <a:cubicBezTo>
                      <a:pt x="0" y="6073"/>
                      <a:pt x="0" y="5445"/>
                      <a:pt x="0" y="5235"/>
                    </a:cubicBezTo>
                    <a:cubicBezTo>
                      <a:pt x="0" y="5026"/>
                      <a:pt x="0" y="4817"/>
                      <a:pt x="0" y="4607"/>
                    </a:cubicBezTo>
                    <a:cubicBezTo>
                      <a:pt x="0" y="4398"/>
                      <a:pt x="0" y="3979"/>
                      <a:pt x="209" y="3770"/>
                    </a:cubicBezTo>
                    <a:cubicBezTo>
                      <a:pt x="209" y="3770"/>
                      <a:pt x="209" y="3770"/>
                      <a:pt x="209" y="3770"/>
                    </a:cubicBezTo>
                    <a:cubicBezTo>
                      <a:pt x="209" y="3770"/>
                      <a:pt x="209" y="3770"/>
                      <a:pt x="209" y="3351"/>
                    </a:cubicBezTo>
                    <a:cubicBezTo>
                      <a:pt x="209" y="3141"/>
                      <a:pt x="419" y="2722"/>
                      <a:pt x="419" y="2513"/>
                    </a:cubicBezTo>
                    <a:cubicBezTo>
                      <a:pt x="419" y="1885"/>
                      <a:pt x="419" y="628"/>
                      <a:pt x="419" y="0"/>
                    </a:cubicBezTo>
                    <a:lnTo>
                      <a:pt x="1047" y="0"/>
                    </a:lnTo>
                    <a:cubicBezTo>
                      <a:pt x="1047" y="0"/>
                      <a:pt x="1047" y="1885"/>
                      <a:pt x="1047" y="2513"/>
                    </a:cubicBezTo>
                    <a:cubicBezTo>
                      <a:pt x="1047" y="2932"/>
                      <a:pt x="1047" y="3351"/>
                      <a:pt x="838" y="3560"/>
                    </a:cubicBezTo>
                    <a:cubicBezTo>
                      <a:pt x="838" y="3560"/>
                      <a:pt x="838" y="3560"/>
                      <a:pt x="838" y="3560"/>
                    </a:cubicBezTo>
                    <a:cubicBezTo>
                      <a:pt x="838" y="3560"/>
                      <a:pt x="838" y="3770"/>
                      <a:pt x="838" y="3979"/>
                    </a:cubicBezTo>
                    <a:cubicBezTo>
                      <a:pt x="838" y="3979"/>
                      <a:pt x="838" y="4188"/>
                      <a:pt x="838" y="4398"/>
                    </a:cubicBezTo>
                    <a:cubicBezTo>
                      <a:pt x="838" y="4398"/>
                      <a:pt x="838" y="4817"/>
                      <a:pt x="838" y="5235"/>
                    </a:cubicBezTo>
                    <a:cubicBezTo>
                      <a:pt x="838" y="5445"/>
                      <a:pt x="838" y="5864"/>
                      <a:pt x="838" y="6073"/>
                    </a:cubicBezTo>
                    <a:lnTo>
                      <a:pt x="838" y="6492"/>
                    </a:lnTo>
                    <a:cubicBezTo>
                      <a:pt x="838" y="6492"/>
                      <a:pt x="838" y="6701"/>
                      <a:pt x="838" y="6911"/>
                    </a:cubicBezTo>
                    <a:lnTo>
                      <a:pt x="1257" y="6911"/>
                    </a:lnTo>
                    <a:cubicBezTo>
                      <a:pt x="1257" y="6911"/>
                      <a:pt x="838" y="7958"/>
                      <a:pt x="628" y="795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5E69F317-DCF7-5E00-DF2F-9111DBA57B63}"/>
                  </a:ext>
                </a:extLst>
              </p:cNvPr>
              <p:cNvSpPr/>
              <p:nvPr/>
            </p:nvSpPr>
            <p:spPr>
              <a:xfrm>
                <a:off x="714323" y="695685"/>
                <a:ext cx="1256" cy="8167"/>
              </a:xfrm>
              <a:custGeom>
                <a:avLst/>
                <a:gdLst>
                  <a:gd name="connsiteX0" fmla="*/ 0 w 1256"/>
                  <a:gd name="connsiteY0" fmla="*/ 8167 h 8167"/>
                  <a:gd name="connsiteX1" fmla="*/ 0 w 1256"/>
                  <a:gd name="connsiteY1" fmla="*/ 8167 h 8167"/>
                  <a:gd name="connsiteX2" fmla="*/ 0 w 1256"/>
                  <a:gd name="connsiteY2" fmla="*/ 7748 h 8167"/>
                  <a:gd name="connsiteX3" fmla="*/ 0 w 1256"/>
                  <a:gd name="connsiteY3" fmla="*/ 7330 h 8167"/>
                  <a:gd name="connsiteX4" fmla="*/ 0 w 1256"/>
                  <a:gd name="connsiteY4" fmla="*/ 5235 h 8167"/>
                  <a:gd name="connsiteX5" fmla="*/ 0 w 1256"/>
                  <a:gd name="connsiteY5" fmla="*/ 4817 h 8167"/>
                  <a:gd name="connsiteX6" fmla="*/ 0 w 1256"/>
                  <a:gd name="connsiteY6" fmla="*/ 4607 h 8167"/>
                  <a:gd name="connsiteX7" fmla="*/ 0 w 1256"/>
                  <a:gd name="connsiteY7" fmla="*/ 3979 h 8167"/>
                  <a:gd name="connsiteX8" fmla="*/ 0 w 1256"/>
                  <a:gd name="connsiteY8" fmla="*/ 3351 h 8167"/>
                  <a:gd name="connsiteX9" fmla="*/ 0 w 1256"/>
                  <a:gd name="connsiteY9" fmla="*/ 2932 h 8167"/>
                  <a:gd name="connsiteX10" fmla="*/ 0 w 1256"/>
                  <a:gd name="connsiteY10" fmla="*/ 2932 h 8167"/>
                  <a:gd name="connsiteX11" fmla="*/ 0 w 1256"/>
                  <a:gd name="connsiteY11" fmla="*/ 2513 h 8167"/>
                  <a:gd name="connsiteX12" fmla="*/ 0 w 1256"/>
                  <a:gd name="connsiteY12" fmla="*/ 2094 h 8167"/>
                  <a:gd name="connsiteX13" fmla="*/ 0 w 1256"/>
                  <a:gd name="connsiteY13" fmla="*/ 2094 h 8167"/>
                  <a:gd name="connsiteX14" fmla="*/ 0 w 1256"/>
                  <a:gd name="connsiteY14" fmla="*/ 1675 h 8167"/>
                  <a:gd name="connsiteX15" fmla="*/ 0 w 1256"/>
                  <a:gd name="connsiteY15" fmla="*/ 1675 h 8167"/>
                  <a:gd name="connsiteX16" fmla="*/ 0 w 1256"/>
                  <a:gd name="connsiteY16" fmla="*/ 1256 h 8167"/>
                  <a:gd name="connsiteX17" fmla="*/ 0 w 1256"/>
                  <a:gd name="connsiteY17" fmla="*/ 1256 h 8167"/>
                  <a:gd name="connsiteX18" fmla="*/ 209 w 1256"/>
                  <a:gd name="connsiteY18" fmla="*/ 838 h 8167"/>
                  <a:gd name="connsiteX19" fmla="*/ 419 w 1256"/>
                  <a:gd name="connsiteY19" fmla="*/ 419 h 8167"/>
                  <a:gd name="connsiteX20" fmla="*/ 838 w 1256"/>
                  <a:gd name="connsiteY20" fmla="*/ 0 h 8167"/>
                  <a:gd name="connsiteX21" fmla="*/ 1256 w 1256"/>
                  <a:gd name="connsiteY21" fmla="*/ 0 h 8167"/>
                  <a:gd name="connsiteX22" fmla="*/ 838 w 1256"/>
                  <a:gd name="connsiteY22" fmla="*/ 838 h 8167"/>
                  <a:gd name="connsiteX23" fmla="*/ 419 w 1256"/>
                  <a:gd name="connsiteY23" fmla="*/ 1047 h 8167"/>
                  <a:gd name="connsiteX24" fmla="*/ 419 w 1256"/>
                  <a:gd name="connsiteY24" fmla="*/ 1047 h 8167"/>
                  <a:gd name="connsiteX25" fmla="*/ 419 w 1256"/>
                  <a:gd name="connsiteY25" fmla="*/ 1466 h 8167"/>
                  <a:gd name="connsiteX26" fmla="*/ 419 w 1256"/>
                  <a:gd name="connsiteY26" fmla="*/ 1466 h 8167"/>
                  <a:gd name="connsiteX27" fmla="*/ 419 w 1256"/>
                  <a:gd name="connsiteY27" fmla="*/ 1885 h 8167"/>
                  <a:gd name="connsiteX28" fmla="*/ 419 w 1256"/>
                  <a:gd name="connsiteY28" fmla="*/ 1885 h 8167"/>
                  <a:gd name="connsiteX29" fmla="*/ 419 w 1256"/>
                  <a:gd name="connsiteY29" fmla="*/ 2304 h 8167"/>
                  <a:gd name="connsiteX30" fmla="*/ 419 w 1256"/>
                  <a:gd name="connsiteY30" fmla="*/ 2722 h 8167"/>
                  <a:gd name="connsiteX31" fmla="*/ 419 w 1256"/>
                  <a:gd name="connsiteY31" fmla="*/ 3141 h 8167"/>
                  <a:gd name="connsiteX32" fmla="*/ 419 w 1256"/>
                  <a:gd name="connsiteY32" fmla="*/ 3141 h 8167"/>
                  <a:gd name="connsiteX33" fmla="*/ 419 w 1256"/>
                  <a:gd name="connsiteY33" fmla="*/ 3560 h 8167"/>
                  <a:gd name="connsiteX34" fmla="*/ 419 w 1256"/>
                  <a:gd name="connsiteY34" fmla="*/ 4188 h 8167"/>
                  <a:gd name="connsiteX35" fmla="*/ 419 w 1256"/>
                  <a:gd name="connsiteY35" fmla="*/ 4817 h 8167"/>
                  <a:gd name="connsiteX36" fmla="*/ 419 w 1256"/>
                  <a:gd name="connsiteY36" fmla="*/ 5235 h 8167"/>
                  <a:gd name="connsiteX37" fmla="*/ 419 w 1256"/>
                  <a:gd name="connsiteY37" fmla="*/ 5445 h 8167"/>
                  <a:gd name="connsiteX38" fmla="*/ 419 w 1256"/>
                  <a:gd name="connsiteY38" fmla="*/ 7539 h 8167"/>
                  <a:gd name="connsiteX39" fmla="*/ 838 w 1256"/>
                  <a:gd name="connsiteY39" fmla="*/ 7958 h 8167"/>
                  <a:gd name="connsiteX40" fmla="*/ 628 w 1256"/>
                  <a:gd name="connsiteY40" fmla="*/ 7958 h 8167"/>
                  <a:gd name="connsiteX41" fmla="*/ 419 w 1256"/>
                  <a:gd name="connsiteY41" fmla="*/ 7958 h 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56" h="8167">
                    <a:moveTo>
                      <a:pt x="0" y="8167"/>
                    </a:moveTo>
                    <a:cubicBezTo>
                      <a:pt x="0" y="8167"/>
                      <a:pt x="0" y="8167"/>
                      <a:pt x="0" y="8167"/>
                    </a:cubicBezTo>
                    <a:cubicBezTo>
                      <a:pt x="0" y="8167"/>
                      <a:pt x="0" y="7958"/>
                      <a:pt x="0" y="7748"/>
                    </a:cubicBezTo>
                    <a:cubicBezTo>
                      <a:pt x="0" y="7748"/>
                      <a:pt x="0" y="7748"/>
                      <a:pt x="0" y="7330"/>
                    </a:cubicBezTo>
                    <a:lnTo>
                      <a:pt x="0" y="5235"/>
                    </a:lnTo>
                    <a:cubicBezTo>
                      <a:pt x="0" y="5235"/>
                      <a:pt x="0" y="5026"/>
                      <a:pt x="0" y="4817"/>
                    </a:cubicBezTo>
                    <a:cubicBezTo>
                      <a:pt x="0" y="4817"/>
                      <a:pt x="0" y="4817"/>
                      <a:pt x="0" y="4607"/>
                    </a:cubicBezTo>
                    <a:cubicBezTo>
                      <a:pt x="0" y="4398"/>
                      <a:pt x="0" y="4188"/>
                      <a:pt x="0" y="3979"/>
                    </a:cubicBezTo>
                    <a:cubicBezTo>
                      <a:pt x="0" y="3979"/>
                      <a:pt x="0" y="3560"/>
                      <a:pt x="0" y="3351"/>
                    </a:cubicBezTo>
                    <a:lnTo>
                      <a:pt x="0" y="2932"/>
                    </a:lnTo>
                    <a:cubicBezTo>
                      <a:pt x="0" y="2932"/>
                      <a:pt x="0" y="2932"/>
                      <a:pt x="0" y="2932"/>
                    </a:cubicBezTo>
                    <a:lnTo>
                      <a:pt x="0" y="2513"/>
                    </a:lnTo>
                    <a:cubicBezTo>
                      <a:pt x="0" y="2513"/>
                      <a:pt x="0" y="2094"/>
                      <a:pt x="0" y="2094"/>
                    </a:cubicBezTo>
                    <a:lnTo>
                      <a:pt x="0" y="2094"/>
                    </a:lnTo>
                    <a:cubicBezTo>
                      <a:pt x="0" y="2094"/>
                      <a:pt x="0" y="1675"/>
                      <a:pt x="0" y="1675"/>
                    </a:cubicBezTo>
                    <a:lnTo>
                      <a:pt x="0" y="1675"/>
                    </a:lnTo>
                    <a:cubicBezTo>
                      <a:pt x="0" y="1675"/>
                      <a:pt x="0" y="1256"/>
                      <a:pt x="0" y="1256"/>
                    </a:cubicBezTo>
                    <a:lnTo>
                      <a:pt x="0" y="1256"/>
                    </a:lnTo>
                    <a:cubicBezTo>
                      <a:pt x="0" y="1256"/>
                      <a:pt x="209" y="838"/>
                      <a:pt x="209" y="838"/>
                    </a:cubicBezTo>
                    <a:cubicBezTo>
                      <a:pt x="209" y="838"/>
                      <a:pt x="209" y="628"/>
                      <a:pt x="419" y="419"/>
                    </a:cubicBezTo>
                    <a:cubicBezTo>
                      <a:pt x="419" y="419"/>
                      <a:pt x="838" y="0"/>
                      <a:pt x="838" y="0"/>
                    </a:cubicBezTo>
                    <a:lnTo>
                      <a:pt x="1256" y="0"/>
                    </a:lnTo>
                    <a:cubicBezTo>
                      <a:pt x="1256" y="0"/>
                      <a:pt x="1047" y="628"/>
                      <a:pt x="838" y="838"/>
                    </a:cubicBezTo>
                    <a:cubicBezTo>
                      <a:pt x="838" y="838"/>
                      <a:pt x="628" y="1047"/>
                      <a:pt x="419" y="1047"/>
                    </a:cubicBezTo>
                    <a:lnTo>
                      <a:pt x="419" y="1047"/>
                    </a:lnTo>
                    <a:lnTo>
                      <a:pt x="419" y="1466"/>
                    </a:lnTo>
                    <a:lnTo>
                      <a:pt x="419" y="1466"/>
                    </a:lnTo>
                    <a:lnTo>
                      <a:pt x="419" y="1885"/>
                    </a:lnTo>
                    <a:lnTo>
                      <a:pt x="419" y="1885"/>
                    </a:lnTo>
                    <a:cubicBezTo>
                      <a:pt x="419" y="1885"/>
                      <a:pt x="419" y="2304"/>
                      <a:pt x="419" y="2304"/>
                    </a:cubicBezTo>
                    <a:lnTo>
                      <a:pt x="419" y="2722"/>
                    </a:lnTo>
                    <a:cubicBezTo>
                      <a:pt x="419" y="2722"/>
                      <a:pt x="419" y="3141"/>
                      <a:pt x="419" y="3141"/>
                    </a:cubicBezTo>
                    <a:lnTo>
                      <a:pt x="419" y="3141"/>
                    </a:lnTo>
                    <a:lnTo>
                      <a:pt x="419" y="3560"/>
                    </a:lnTo>
                    <a:cubicBezTo>
                      <a:pt x="419" y="3560"/>
                      <a:pt x="419" y="3979"/>
                      <a:pt x="419" y="4188"/>
                    </a:cubicBezTo>
                    <a:cubicBezTo>
                      <a:pt x="419" y="4188"/>
                      <a:pt x="419" y="4607"/>
                      <a:pt x="419" y="4817"/>
                    </a:cubicBezTo>
                    <a:cubicBezTo>
                      <a:pt x="419" y="4817"/>
                      <a:pt x="419" y="5026"/>
                      <a:pt x="419" y="5235"/>
                    </a:cubicBezTo>
                    <a:cubicBezTo>
                      <a:pt x="419" y="5235"/>
                      <a:pt x="419" y="5235"/>
                      <a:pt x="419" y="5445"/>
                    </a:cubicBezTo>
                    <a:lnTo>
                      <a:pt x="419" y="7539"/>
                    </a:lnTo>
                    <a:cubicBezTo>
                      <a:pt x="419" y="7539"/>
                      <a:pt x="838" y="7958"/>
                      <a:pt x="838" y="7958"/>
                    </a:cubicBezTo>
                    <a:cubicBezTo>
                      <a:pt x="838" y="7958"/>
                      <a:pt x="838" y="7958"/>
                      <a:pt x="628" y="7958"/>
                    </a:cubicBezTo>
                    <a:cubicBezTo>
                      <a:pt x="628" y="7958"/>
                      <a:pt x="628" y="7958"/>
                      <a:pt x="419" y="795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5954B603-89C0-B929-BEF7-48B6AB2DE4A1}"/>
                  </a:ext>
                </a:extLst>
              </p:cNvPr>
              <p:cNvSpPr/>
              <p:nvPr/>
            </p:nvSpPr>
            <p:spPr>
              <a:xfrm>
                <a:off x="709507" y="674324"/>
                <a:ext cx="41255" cy="19685"/>
              </a:xfrm>
              <a:custGeom>
                <a:avLst/>
                <a:gdLst>
                  <a:gd name="connsiteX0" fmla="*/ 0 w 41255"/>
                  <a:gd name="connsiteY0" fmla="*/ 19476 h 19685"/>
                  <a:gd name="connsiteX1" fmla="*/ 2304 w 41255"/>
                  <a:gd name="connsiteY1" fmla="*/ 9843 h 19685"/>
                  <a:gd name="connsiteX2" fmla="*/ 12356 w 41255"/>
                  <a:gd name="connsiteY2" fmla="*/ 419 h 19685"/>
                  <a:gd name="connsiteX3" fmla="*/ 18429 w 41255"/>
                  <a:gd name="connsiteY3" fmla="*/ 0 h 19685"/>
                  <a:gd name="connsiteX4" fmla="*/ 34973 w 41255"/>
                  <a:gd name="connsiteY4" fmla="*/ 8796 h 19685"/>
                  <a:gd name="connsiteX5" fmla="*/ 38114 w 41255"/>
                  <a:gd name="connsiteY5" fmla="*/ 12356 h 19685"/>
                  <a:gd name="connsiteX6" fmla="*/ 41255 w 41255"/>
                  <a:gd name="connsiteY6" fmla="*/ 19685 h 19685"/>
                  <a:gd name="connsiteX7" fmla="*/ 0 w 41255"/>
                  <a:gd name="connsiteY7" fmla="*/ 19685 h 1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255" h="19685">
                    <a:moveTo>
                      <a:pt x="0" y="19476"/>
                    </a:moveTo>
                    <a:cubicBezTo>
                      <a:pt x="0" y="19476"/>
                      <a:pt x="1466" y="12565"/>
                      <a:pt x="2304" y="9843"/>
                    </a:cubicBezTo>
                    <a:cubicBezTo>
                      <a:pt x="2932" y="7958"/>
                      <a:pt x="9214" y="419"/>
                      <a:pt x="12356" y="419"/>
                    </a:cubicBezTo>
                    <a:cubicBezTo>
                      <a:pt x="13822" y="419"/>
                      <a:pt x="16544" y="0"/>
                      <a:pt x="18429" y="0"/>
                    </a:cubicBezTo>
                    <a:cubicBezTo>
                      <a:pt x="27224" y="0"/>
                      <a:pt x="31203" y="4817"/>
                      <a:pt x="34973" y="8796"/>
                    </a:cubicBezTo>
                    <a:cubicBezTo>
                      <a:pt x="35810" y="9633"/>
                      <a:pt x="37905" y="11099"/>
                      <a:pt x="38114" y="12356"/>
                    </a:cubicBezTo>
                    <a:cubicBezTo>
                      <a:pt x="38114" y="13193"/>
                      <a:pt x="39999" y="15078"/>
                      <a:pt x="41255" y="19685"/>
                    </a:cubicBezTo>
                    <a:cubicBezTo>
                      <a:pt x="28271" y="9633"/>
                      <a:pt x="2932" y="8167"/>
                      <a:pt x="0" y="19685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F9AF9D24-C65A-CAA2-C386-BADAEB14FD70}"/>
                  </a:ext>
                </a:extLst>
              </p:cNvPr>
              <p:cNvSpPr/>
              <p:nvPr/>
            </p:nvSpPr>
            <p:spPr>
              <a:xfrm>
                <a:off x="709297" y="674324"/>
                <a:ext cx="41674" cy="19894"/>
              </a:xfrm>
              <a:custGeom>
                <a:avLst/>
                <a:gdLst>
                  <a:gd name="connsiteX0" fmla="*/ 0 w 41674"/>
                  <a:gd name="connsiteY0" fmla="*/ 19685 h 19894"/>
                  <a:gd name="connsiteX1" fmla="*/ 0 w 41674"/>
                  <a:gd name="connsiteY1" fmla="*/ 19685 h 19894"/>
                  <a:gd name="connsiteX2" fmla="*/ 0 w 41674"/>
                  <a:gd name="connsiteY2" fmla="*/ 19476 h 19894"/>
                  <a:gd name="connsiteX3" fmla="*/ 0 w 41674"/>
                  <a:gd name="connsiteY3" fmla="*/ 19476 h 19894"/>
                  <a:gd name="connsiteX4" fmla="*/ 0 w 41674"/>
                  <a:gd name="connsiteY4" fmla="*/ 19476 h 19894"/>
                  <a:gd name="connsiteX5" fmla="*/ 2304 w 41674"/>
                  <a:gd name="connsiteY5" fmla="*/ 9843 h 19894"/>
                  <a:gd name="connsiteX6" fmla="*/ 12565 w 41674"/>
                  <a:gd name="connsiteY6" fmla="*/ 209 h 19894"/>
                  <a:gd name="connsiteX7" fmla="*/ 15287 w 41674"/>
                  <a:gd name="connsiteY7" fmla="*/ 209 h 19894"/>
                  <a:gd name="connsiteX8" fmla="*/ 18638 w 41674"/>
                  <a:gd name="connsiteY8" fmla="*/ 0 h 19894"/>
                  <a:gd name="connsiteX9" fmla="*/ 34554 w 41674"/>
                  <a:gd name="connsiteY9" fmla="*/ 7958 h 19894"/>
                  <a:gd name="connsiteX10" fmla="*/ 35392 w 41674"/>
                  <a:gd name="connsiteY10" fmla="*/ 8796 h 19894"/>
                  <a:gd name="connsiteX11" fmla="*/ 36229 w 41674"/>
                  <a:gd name="connsiteY11" fmla="*/ 9424 h 19894"/>
                  <a:gd name="connsiteX12" fmla="*/ 38533 w 41674"/>
                  <a:gd name="connsiteY12" fmla="*/ 12356 h 19894"/>
                  <a:gd name="connsiteX13" fmla="*/ 39161 w 41674"/>
                  <a:gd name="connsiteY13" fmla="*/ 13612 h 19894"/>
                  <a:gd name="connsiteX14" fmla="*/ 41674 w 41674"/>
                  <a:gd name="connsiteY14" fmla="*/ 19685 h 19894"/>
                  <a:gd name="connsiteX15" fmla="*/ 41465 w 41674"/>
                  <a:gd name="connsiteY15" fmla="*/ 19685 h 19894"/>
                  <a:gd name="connsiteX16" fmla="*/ 7539 w 41674"/>
                  <a:gd name="connsiteY16" fmla="*/ 13193 h 19894"/>
                  <a:gd name="connsiteX17" fmla="*/ 419 w 41674"/>
                  <a:gd name="connsiteY17" fmla="*/ 19895 h 19894"/>
                  <a:gd name="connsiteX18" fmla="*/ 419 w 41674"/>
                  <a:gd name="connsiteY18" fmla="*/ 19895 h 19894"/>
                  <a:gd name="connsiteX19" fmla="*/ 419 w 41674"/>
                  <a:gd name="connsiteY19" fmla="*/ 19895 h 19894"/>
                  <a:gd name="connsiteX20" fmla="*/ 16125 w 41674"/>
                  <a:gd name="connsiteY20" fmla="*/ 11309 h 19894"/>
                  <a:gd name="connsiteX21" fmla="*/ 41255 w 41674"/>
                  <a:gd name="connsiteY21" fmla="*/ 19057 h 19894"/>
                  <a:gd name="connsiteX22" fmla="*/ 38952 w 41674"/>
                  <a:gd name="connsiteY22" fmla="*/ 13612 h 19894"/>
                  <a:gd name="connsiteX23" fmla="*/ 38323 w 41674"/>
                  <a:gd name="connsiteY23" fmla="*/ 12146 h 19894"/>
                  <a:gd name="connsiteX24" fmla="*/ 36020 w 41674"/>
                  <a:gd name="connsiteY24" fmla="*/ 9424 h 19894"/>
                  <a:gd name="connsiteX25" fmla="*/ 35182 w 41674"/>
                  <a:gd name="connsiteY25" fmla="*/ 8796 h 19894"/>
                  <a:gd name="connsiteX26" fmla="*/ 34344 w 41674"/>
                  <a:gd name="connsiteY26" fmla="*/ 7958 h 19894"/>
                  <a:gd name="connsiteX27" fmla="*/ 18848 w 41674"/>
                  <a:gd name="connsiteY27" fmla="*/ 209 h 19894"/>
                  <a:gd name="connsiteX28" fmla="*/ 15497 w 41674"/>
                  <a:gd name="connsiteY28" fmla="*/ 419 h 19894"/>
                  <a:gd name="connsiteX29" fmla="*/ 12774 w 41674"/>
                  <a:gd name="connsiteY29" fmla="*/ 419 h 19894"/>
                  <a:gd name="connsiteX30" fmla="*/ 2932 w 41674"/>
                  <a:gd name="connsiteY30" fmla="*/ 9843 h 19894"/>
                  <a:gd name="connsiteX31" fmla="*/ 1047 w 41674"/>
                  <a:gd name="connsiteY31" fmla="*/ 17382 h 19894"/>
                  <a:gd name="connsiteX32" fmla="*/ 7539 w 41674"/>
                  <a:gd name="connsiteY32" fmla="*/ 12565 h 19894"/>
                  <a:gd name="connsiteX33" fmla="*/ 16125 w 41674"/>
                  <a:gd name="connsiteY33" fmla="*/ 11309 h 1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1674" h="19894">
                    <a:moveTo>
                      <a:pt x="0" y="19685"/>
                    </a:moveTo>
                    <a:lnTo>
                      <a:pt x="0" y="19685"/>
                    </a:lnTo>
                    <a:cubicBezTo>
                      <a:pt x="0" y="19685"/>
                      <a:pt x="0" y="19685"/>
                      <a:pt x="0" y="19476"/>
                    </a:cubicBezTo>
                    <a:lnTo>
                      <a:pt x="0" y="19476"/>
                    </a:lnTo>
                    <a:cubicBezTo>
                      <a:pt x="0" y="19476"/>
                      <a:pt x="0" y="19476"/>
                      <a:pt x="0" y="19476"/>
                    </a:cubicBezTo>
                    <a:cubicBezTo>
                      <a:pt x="209" y="17800"/>
                      <a:pt x="2304" y="9843"/>
                      <a:pt x="2304" y="9843"/>
                    </a:cubicBezTo>
                    <a:cubicBezTo>
                      <a:pt x="2932" y="7958"/>
                      <a:pt x="9424" y="209"/>
                      <a:pt x="12565" y="209"/>
                    </a:cubicBezTo>
                    <a:cubicBezTo>
                      <a:pt x="13193" y="209"/>
                      <a:pt x="14240" y="209"/>
                      <a:pt x="15287" y="209"/>
                    </a:cubicBezTo>
                    <a:cubicBezTo>
                      <a:pt x="16544" y="209"/>
                      <a:pt x="17801" y="0"/>
                      <a:pt x="18638" y="0"/>
                    </a:cubicBezTo>
                    <a:cubicBezTo>
                      <a:pt x="26806" y="0"/>
                      <a:pt x="30994" y="4188"/>
                      <a:pt x="34554" y="7958"/>
                    </a:cubicBezTo>
                    <a:cubicBezTo>
                      <a:pt x="34763" y="8167"/>
                      <a:pt x="35182" y="8586"/>
                      <a:pt x="35392" y="8796"/>
                    </a:cubicBezTo>
                    <a:cubicBezTo>
                      <a:pt x="35392" y="8796"/>
                      <a:pt x="35810" y="9214"/>
                      <a:pt x="36229" y="9424"/>
                    </a:cubicBezTo>
                    <a:cubicBezTo>
                      <a:pt x="37276" y="10261"/>
                      <a:pt x="38533" y="11518"/>
                      <a:pt x="38533" y="12356"/>
                    </a:cubicBezTo>
                    <a:cubicBezTo>
                      <a:pt x="38533" y="12565"/>
                      <a:pt x="38742" y="12984"/>
                      <a:pt x="39161" y="13612"/>
                    </a:cubicBezTo>
                    <a:cubicBezTo>
                      <a:pt x="39789" y="14869"/>
                      <a:pt x="40836" y="16544"/>
                      <a:pt x="41674" y="19685"/>
                    </a:cubicBezTo>
                    <a:lnTo>
                      <a:pt x="41465" y="19685"/>
                    </a:lnTo>
                    <a:cubicBezTo>
                      <a:pt x="32460" y="12984"/>
                      <a:pt x="16963" y="9843"/>
                      <a:pt x="7539" y="13193"/>
                    </a:cubicBezTo>
                    <a:cubicBezTo>
                      <a:pt x="3560" y="14450"/>
                      <a:pt x="1257" y="16753"/>
                      <a:pt x="419" y="19895"/>
                    </a:cubicBezTo>
                    <a:cubicBezTo>
                      <a:pt x="419" y="19895"/>
                      <a:pt x="419" y="19895"/>
                      <a:pt x="419" y="19895"/>
                    </a:cubicBezTo>
                    <a:lnTo>
                      <a:pt x="419" y="19895"/>
                    </a:lnTo>
                    <a:close/>
                    <a:moveTo>
                      <a:pt x="16125" y="11309"/>
                    </a:moveTo>
                    <a:cubicBezTo>
                      <a:pt x="24711" y="11309"/>
                      <a:pt x="34554" y="14240"/>
                      <a:pt x="41255" y="19057"/>
                    </a:cubicBezTo>
                    <a:cubicBezTo>
                      <a:pt x="40418" y="16335"/>
                      <a:pt x="39580" y="14869"/>
                      <a:pt x="38952" y="13612"/>
                    </a:cubicBezTo>
                    <a:cubicBezTo>
                      <a:pt x="38533" y="12984"/>
                      <a:pt x="38323" y="12565"/>
                      <a:pt x="38323" y="12146"/>
                    </a:cubicBezTo>
                    <a:cubicBezTo>
                      <a:pt x="38323" y="11309"/>
                      <a:pt x="37067" y="10261"/>
                      <a:pt x="36020" y="9424"/>
                    </a:cubicBezTo>
                    <a:cubicBezTo>
                      <a:pt x="35601" y="9214"/>
                      <a:pt x="35392" y="9005"/>
                      <a:pt x="35182" y="8796"/>
                    </a:cubicBezTo>
                    <a:cubicBezTo>
                      <a:pt x="34973" y="8586"/>
                      <a:pt x="34554" y="8167"/>
                      <a:pt x="34344" y="7958"/>
                    </a:cubicBezTo>
                    <a:cubicBezTo>
                      <a:pt x="30575" y="4188"/>
                      <a:pt x="26806" y="209"/>
                      <a:pt x="18848" y="209"/>
                    </a:cubicBezTo>
                    <a:cubicBezTo>
                      <a:pt x="17801" y="209"/>
                      <a:pt x="16544" y="209"/>
                      <a:pt x="15497" y="419"/>
                    </a:cubicBezTo>
                    <a:cubicBezTo>
                      <a:pt x="14450" y="419"/>
                      <a:pt x="13403" y="419"/>
                      <a:pt x="12774" y="419"/>
                    </a:cubicBezTo>
                    <a:cubicBezTo>
                      <a:pt x="9843" y="419"/>
                      <a:pt x="3560" y="7958"/>
                      <a:pt x="2932" y="9843"/>
                    </a:cubicBezTo>
                    <a:cubicBezTo>
                      <a:pt x="2513" y="11518"/>
                      <a:pt x="1466" y="15078"/>
                      <a:pt x="1047" y="17382"/>
                    </a:cubicBezTo>
                    <a:cubicBezTo>
                      <a:pt x="2304" y="15287"/>
                      <a:pt x="4607" y="13612"/>
                      <a:pt x="7539" y="12565"/>
                    </a:cubicBezTo>
                    <a:cubicBezTo>
                      <a:pt x="10052" y="11727"/>
                      <a:pt x="12984" y="11309"/>
                      <a:pt x="16125" y="1130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A43102FB-F161-2B63-0841-3AF784FC6CE1}"/>
                  </a:ext>
                </a:extLst>
              </p:cNvPr>
              <p:cNvSpPr/>
              <p:nvPr/>
            </p:nvSpPr>
            <p:spPr>
              <a:xfrm>
                <a:off x="709507" y="674115"/>
                <a:ext cx="39998" cy="18219"/>
              </a:xfrm>
              <a:custGeom>
                <a:avLst/>
                <a:gdLst>
                  <a:gd name="connsiteX0" fmla="*/ 0 w 39998"/>
                  <a:gd name="connsiteY0" fmla="*/ 18219 h 18219"/>
                  <a:gd name="connsiteX1" fmla="*/ 2304 w 39998"/>
                  <a:gd name="connsiteY1" fmla="*/ 9214 h 18219"/>
                  <a:gd name="connsiteX2" fmla="*/ 12356 w 39998"/>
                  <a:gd name="connsiteY2" fmla="*/ 419 h 18219"/>
                  <a:gd name="connsiteX3" fmla="*/ 18429 w 39998"/>
                  <a:gd name="connsiteY3" fmla="*/ 0 h 18219"/>
                  <a:gd name="connsiteX4" fmla="*/ 34973 w 39998"/>
                  <a:gd name="connsiteY4" fmla="*/ 7958 h 18219"/>
                  <a:gd name="connsiteX5" fmla="*/ 38114 w 39998"/>
                  <a:gd name="connsiteY5" fmla="*/ 11309 h 18219"/>
                  <a:gd name="connsiteX6" fmla="*/ 39999 w 39998"/>
                  <a:gd name="connsiteY6" fmla="*/ 17591 h 18219"/>
                  <a:gd name="connsiteX7" fmla="*/ 0 w 39998"/>
                  <a:gd name="connsiteY7" fmla="*/ 18010 h 1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998" h="18219">
                    <a:moveTo>
                      <a:pt x="0" y="18219"/>
                    </a:moveTo>
                    <a:cubicBezTo>
                      <a:pt x="0" y="18219"/>
                      <a:pt x="1466" y="11727"/>
                      <a:pt x="2304" y="9214"/>
                    </a:cubicBezTo>
                    <a:cubicBezTo>
                      <a:pt x="2932" y="7539"/>
                      <a:pt x="9214" y="419"/>
                      <a:pt x="12356" y="419"/>
                    </a:cubicBezTo>
                    <a:cubicBezTo>
                      <a:pt x="13822" y="419"/>
                      <a:pt x="16544" y="0"/>
                      <a:pt x="18429" y="0"/>
                    </a:cubicBezTo>
                    <a:cubicBezTo>
                      <a:pt x="27224" y="0"/>
                      <a:pt x="31203" y="4398"/>
                      <a:pt x="34973" y="7958"/>
                    </a:cubicBezTo>
                    <a:cubicBezTo>
                      <a:pt x="35810" y="8796"/>
                      <a:pt x="37695" y="10262"/>
                      <a:pt x="38114" y="11309"/>
                    </a:cubicBezTo>
                    <a:cubicBezTo>
                      <a:pt x="38323" y="12356"/>
                      <a:pt x="39370" y="14450"/>
                      <a:pt x="39999" y="17591"/>
                    </a:cubicBezTo>
                    <a:cubicBezTo>
                      <a:pt x="27015" y="8377"/>
                      <a:pt x="2932" y="7330"/>
                      <a:pt x="0" y="18010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D4CE6433-FB91-D2AD-424D-ADC144BE6130}"/>
                  </a:ext>
                </a:extLst>
              </p:cNvPr>
              <p:cNvSpPr/>
              <p:nvPr/>
            </p:nvSpPr>
            <p:spPr>
              <a:xfrm>
                <a:off x="709297" y="674324"/>
                <a:ext cx="40417" cy="18847"/>
              </a:xfrm>
              <a:custGeom>
                <a:avLst/>
                <a:gdLst>
                  <a:gd name="connsiteX0" fmla="*/ 0 w 40417"/>
                  <a:gd name="connsiteY0" fmla="*/ 18219 h 18847"/>
                  <a:gd name="connsiteX1" fmla="*/ 0 w 40417"/>
                  <a:gd name="connsiteY1" fmla="*/ 18219 h 18847"/>
                  <a:gd name="connsiteX2" fmla="*/ 0 w 40417"/>
                  <a:gd name="connsiteY2" fmla="*/ 18010 h 18847"/>
                  <a:gd name="connsiteX3" fmla="*/ 0 w 40417"/>
                  <a:gd name="connsiteY3" fmla="*/ 18010 h 18847"/>
                  <a:gd name="connsiteX4" fmla="*/ 0 w 40417"/>
                  <a:gd name="connsiteY4" fmla="*/ 18010 h 18847"/>
                  <a:gd name="connsiteX5" fmla="*/ 2304 w 40417"/>
                  <a:gd name="connsiteY5" fmla="*/ 9005 h 18847"/>
                  <a:gd name="connsiteX6" fmla="*/ 12565 w 40417"/>
                  <a:gd name="connsiteY6" fmla="*/ 209 h 18847"/>
                  <a:gd name="connsiteX7" fmla="*/ 15287 w 40417"/>
                  <a:gd name="connsiteY7" fmla="*/ 209 h 18847"/>
                  <a:gd name="connsiteX8" fmla="*/ 18638 w 40417"/>
                  <a:gd name="connsiteY8" fmla="*/ 209 h 18847"/>
                  <a:gd name="connsiteX9" fmla="*/ 34554 w 40417"/>
                  <a:gd name="connsiteY9" fmla="*/ 7539 h 18847"/>
                  <a:gd name="connsiteX10" fmla="*/ 35392 w 40417"/>
                  <a:gd name="connsiteY10" fmla="*/ 8377 h 18847"/>
                  <a:gd name="connsiteX11" fmla="*/ 36020 w 40417"/>
                  <a:gd name="connsiteY11" fmla="*/ 9005 h 18847"/>
                  <a:gd name="connsiteX12" fmla="*/ 38533 w 40417"/>
                  <a:gd name="connsiteY12" fmla="*/ 11727 h 18847"/>
                  <a:gd name="connsiteX13" fmla="*/ 38952 w 40417"/>
                  <a:gd name="connsiteY13" fmla="*/ 12984 h 18847"/>
                  <a:gd name="connsiteX14" fmla="*/ 40418 w 40417"/>
                  <a:gd name="connsiteY14" fmla="*/ 18219 h 18847"/>
                  <a:gd name="connsiteX15" fmla="*/ 40208 w 40417"/>
                  <a:gd name="connsiteY15" fmla="*/ 18219 h 18847"/>
                  <a:gd name="connsiteX16" fmla="*/ 7330 w 40417"/>
                  <a:gd name="connsiteY16" fmla="*/ 12565 h 18847"/>
                  <a:gd name="connsiteX17" fmla="*/ 419 w 40417"/>
                  <a:gd name="connsiteY17" fmla="*/ 18848 h 18847"/>
                  <a:gd name="connsiteX18" fmla="*/ 419 w 40417"/>
                  <a:gd name="connsiteY18" fmla="*/ 18848 h 18847"/>
                  <a:gd name="connsiteX19" fmla="*/ 419 w 40417"/>
                  <a:gd name="connsiteY19" fmla="*/ 18848 h 18847"/>
                  <a:gd name="connsiteX20" fmla="*/ 16125 w 40417"/>
                  <a:gd name="connsiteY20" fmla="*/ 10052 h 18847"/>
                  <a:gd name="connsiteX21" fmla="*/ 39999 w 40417"/>
                  <a:gd name="connsiteY21" fmla="*/ 16963 h 18847"/>
                  <a:gd name="connsiteX22" fmla="*/ 38533 w 40417"/>
                  <a:gd name="connsiteY22" fmla="*/ 12356 h 18847"/>
                  <a:gd name="connsiteX23" fmla="*/ 38114 w 40417"/>
                  <a:gd name="connsiteY23" fmla="*/ 11099 h 18847"/>
                  <a:gd name="connsiteX24" fmla="*/ 35810 w 40417"/>
                  <a:gd name="connsiteY24" fmla="*/ 8586 h 18847"/>
                  <a:gd name="connsiteX25" fmla="*/ 35182 w 40417"/>
                  <a:gd name="connsiteY25" fmla="*/ 7958 h 18847"/>
                  <a:gd name="connsiteX26" fmla="*/ 34344 w 40417"/>
                  <a:gd name="connsiteY26" fmla="*/ 7120 h 18847"/>
                  <a:gd name="connsiteX27" fmla="*/ 18848 w 40417"/>
                  <a:gd name="connsiteY27" fmla="*/ 0 h 18847"/>
                  <a:gd name="connsiteX28" fmla="*/ 15497 w 40417"/>
                  <a:gd name="connsiteY28" fmla="*/ 0 h 18847"/>
                  <a:gd name="connsiteX29" fmla="*/ 12774 w 40417"/>
                  <a:gd name="connsiteY29" fmla="*/ 0 h 18847"/>
                  <a:gd name="connsiteX30" fmla="*/ 2932 w 40417"/>
                  <a:gd name="connsiteY30" fmla="*/ 8586 h 18847"/>
                  <a:gd name="connsiteX31" fmla="*/ 1047 w 40417"/>
                  <a:gd name="connsiteY31" fmla="*/ 15497 h 18847"/>
                  <a:gd name="connsiteX32" fmla="*/ 7330 w 40417"/>
                  <a:gd name="connsiteY32" fmla="*/ 10890 h 18847"/>
                  <a:gd name="connsiteX33" fmla="*/ 16544 w 40417"/>
                  <a:gd name="connsiteY33" fmla="*/ 9424 h 1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417" h="18847">
                    <a:moveTo>
                      <a:pt x="0" y="18219"/>
                    </a:moveTo>
                    <a:lnTo>
                      <a:pt x="0" y="18219"/>
                    </a:lnTo>
                    <a:cubicBezTo>
                      <a:pt x="0" y="18219"/>
                      <a:pt x="0" y="18219"/>
                      <a:pt x="0" y="18010"/>
                    </a:cubicBezTo>
                    <a:lnTo>
                      <a:pt x="0" y="18010"/>
                    </a:lnTo>
                    <a:lnTo>
                      <a:pt x="0" y="18010"/>
                    </a:lnTo>
                    <a:cubicBezTo>
                      <a:pt x="209" y="16335"/>
                      <a:pt x="2304" y="9005"/>
                      <a:pt x="2304" y="9005"/>
                    </a:cubicBezTo>
                    <a:cubicBezTo>
                      <a:pt x="2932" y="7120"/>
                      <a:pt x="9424" y="209"/>
                      <a:pt x="12565" y="209"/>
                    </a:cubicBezTo>
                    <a:cubicBezTo>
                      <a:pt x="13193" y="209"/>
                      <a:pt x="14240" y="209"/>
                      <a:pt x="15287" y="209"/>
                    </a:cubicBezTo>
                    <a:cubicBezTo>
                      <a:pt x="16544" y="209"/>
                      <a:pt x="17591" y="209"/>
                      <a:pt x="18638" y="209"/>
                    </a:cubicBezTo>
                    <a:cubicBezTo>
                      <a:pt x="27015" y="209"/>
                      <a:pt x="30994" y="4188"/>
                      <a:pt x="34554" y="7539"/>
                    </a:cubicBezTo>
                    <a:cubicBezTo>
                      <a:pt x="34763" y="7748"/>
                      <a:pt x="35182" y="8167"/>
                      <a:pt x="35392" y="8377"/>
                    </a:cubicBezTo>
                    <a:cubicBezTo>
                      <a:pt x="35392" y="8377"/>
                      <a:pt x="35810" y="8796"/>
                      <a:pt x="36020" y="9005"/>
                    </a:cubicBezTo>
                    <a:cubicBezTo>
                      <a:pt x="37067" y="9843"/>
                      <a:pt x="38323" y="10890"/>
                      <a:pt x="38533" y="11727"/>
                    </a:cubicBezTo>
                    <a:cubicBezTo>
                      <a:pt x="38533" y="11937"/>
                      <a:pt x="38742" y="12356"/>
                      <a:pt x="38952" y="12984"/>
                    </a:cubicBezTo>
                    <a:cubicBezTo>
                      <a:pt x="39371" y="14031"/>
                      <a:pt x="39999" y="15916"/>
                      <a:pt x="40418" y="18219"/>
                    </a:cubicBezTo>
                    <a:lnTo>
                      <a:pt x="40208" y="18219"/>
                    </a:lnTo>
                    <a:cubicBezTo>
                      <a:pt x="31203" y="11937"/>
                      <a:pt x="16335" y="9424"/>
                      <a:pt x="7330" y="12565"/>
                    </a:cubicBezTo>
                    <a:cubicBezTo>
                      <a:pt x="3770" y="13822"/>
                      <a:pt x="1257" y="15916"/>
                      <a:pt x="419" y="18848"/>
                    </a:cubicBezTo>
                    <a:cubicBezTo>
                      <a:pt x="419" y="18848"/>
                      <a:pt x="419" y="18848"/>
                      <a:pt x="419" y="18848"/>
                    </a:cubicBezTo>
                    <a:lnTo>
                      <a:pt x="419" y="18848"/>
                    </a:lnTo>
                    <a:close/>
                    <a:moveTo>
                      <a:pt x="16125" y="10052"/>
                    </a:moveTo>
                    <a:cubicBezTo>
                      <a:pt x="24083" y="10052"/>
                      <a:pt x="33507" y="12565"/>
                      <a:pt x="39999" y="16963"/>
                    </a:cubicBezTo>
                    <a:cubicBezTo>
                      <a:pt x="39580" y="14869"/>
                      <a:pt x="38952" y="13403"/>
                      <a:pt x="38533" y="12356"/>
                    </a:cubicBezTo>
                    <a:cubicBezTo>
                      <a:pt x="38533" y="11937"/>
                      <a:pt x="38114" y="11518"/>
                      <a:pt x="38114" y="11099"/>
                    </a:cubicBezTo>
                    <a:cubicBezTo>
                      <a:pt x="37905" y="10261"/>
                      <a:pt x="36648" y="9214"/>
                      <a:pt x="35810" y="8586"/>
                    </a:cubicBezTo>
                    <a:cubicBezTo>
                      <a:pt x="35601" y="8586"/>
                      <a:pt x="35392" y="8167"/>
                      <a:pt x="35182" y="7958"/>
                    </a:cubicBezTo>
                    <a:cubicBezTo>
                      <a:pt x="34973" y="7748"/>
                      <a:pt x="34554" y="7330"/>
                      <a:pt x="34344" y="7120"/>
                    </a:cubicBezTo>
                    <a:cubicBezTo>
                      <a:pt x="30575" y="3560"/>
                      <a:pt x="26806" y="0"/>
                      <a:pt x="18848" y="0"/>
                    </a:cubicBezTo>
                    <a:cubicBezTo>
                      <a:pt x="17801" y="0"/>
                      <a:pt x="16544" y="0"/>
                      <a:pt x="15497" y="0"/>
                    </a:cubicBezTo>
                    <a:cubicBezTo>
                      <a:pt x="14450" y="0"/>
                      <a:pt x="13403" y="0"/>
                      <a:pt x="12774" y="0"/>
                    </a:cubicBezTo>
                    <a:cubicBezTo>
                      <a:pt x="9843" y="0"/>
                      <a:pt x="3560" y="6911"/>
                      <a:pt x="2932" y="8586"/>
                    </a:cubicBezTo>
                    <a:cubicBezTo>
                      <a:pt x="2513" y="10261"/>
                      <a:pt x="1466" y="13403"/>
                      <a:pt x="1047" y="15497"/>
                    </a:cubicBezTo>
                    <a:cubicBezTo>
                      <a:pt x="2304" y="13612"/>
                      <a:pt x="4398" y="11937"/>
                      <a:pt x="7330" y="10890"/>
                    </a:cubicBezTo>
                    <a:cubicBezTo>
                      <a:pt x="10052" y="10052"/>
                      <a:pt x="13193" y="9424"/>
                      <a:pt x="16544" y="9424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76" name="Forma libre: forma 75">
                <a:extLst>
                  <a:ext uri="{FF2B5EF4-FFF2-40B4-BE49-F238E27FC236}">
                    <a16:creationId xmlns:a16="http://schemas.microsoft.com/office/drawing/2014/main" id="{CBB3336B-3905-C977-1AD0-D089D875D148}"/>
                  </a:ext>
                </a:extLst>
              </p:cNvPr>
              <p:cNvSpPr/>
              <p:nvPr/>
            </p:nvSpPr>
            <p:spPr>
              <a:xfrm>
                <a:off x="711810" y="600609"/>
                <a:ext cx="36229" cy="84835"/>
              </a:xfrm>
              <a:custGeom>
                <a:avLst/>
                <a:gdLst>
                  <a:gd name="connsiteX0" fmla="*/ 22198 w 36229"/>
                  <a:gd name="connsiteY0" fmla="*/ 209 h 84835"/>
                  <a:gd name="connsiteX1" fmla="*/ 36229 w 36229"/>
                  <a:gd name="connsiteY1" fmla="*/ 84814 h 84835"/>
                  <a:gd name="connsiteX2" fmla="*/ 4398 w 36229"/>
                  <a:gd name="connsiteY2" fmla="*/ 78741 h 84835"/>
                  <a:gd name="connsiteX3" fmla="*/ 0 w 36229"/>
                  <a:gd name="connsiteY3" fmla="*/ 82511 h 84835"/>
                  <a:gd name="connsiteX4" fmla="*/ 22408 w 36229"/>
                  <a:gd name="connsiteY4" fmla="*/ 0 h 8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29" h="84835">
                    <a:moveTo>
                      <a:pt x="22198" y="209"/>
                    </a:moveTo>
                    <a:cubicBezTo>
                      <a:pt x="29737" y="22827"/>
                      <a:pt x="29737" y="61988"/>
                      <a:pt x="36229" y="84814"/>
                    </a:cubicBezTo>
                    <a:cubicBezTo>
                      <a:pt x="36229" y="85442"/>
                      <a:pt x="25130" y="72249"/>
                      <a:pt x="4398" y="78741"/>
                    </a:cubicBezTo>
                    <a:cubicBezTo>
                      <a:pt x="2722" y="79369"/>
                      <a:pt x="0" y="82511"/>
                      <a:pt x="0" y="82511"/>
                    </a:cubicBezTo>
                    <a:cubicBezTo>
                      <a:pt x="12356" y="37905"/>
                      <a:pt x="15706" y="15706"/>
                      <a:pt x="22408" y="0"/>
                    </a:cubicBezTo>
                  </a:path>
                </a:pathLst>
              </a:custGeom>
              <a:solidFill>
                <a:srgbClr val="DD1F1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3539A1C8-D656-E4FC-65E5-405D7FE6FFEF}"/>
                  </a:ext>
                </a:extLst>
              </p:cNvPr>
              <p:cNvSpPr/>
              <p:nvPr/>
            </p:nvSpPr>
            <p:spPr>
              <a:xfrm>
                <a:off x="711391" y="600819"/>
                <a:ext cx="36648" cy="85023"/>
              </a:xfrm>
              <a:custGeom>
                <a:avLst/>
                <a:gdLst>
                  <a:gd name="connsiteX0" fmla="*/ 36648 w 36648"/>
                  <a:gd name="connsiteY0" fmla="*/ 84814 h 85023"/>
                  <a:gd name="connsiteX1" fmla="*/ 36020 w 36648"/>
                  <a:gd name="connsiteY1" fmla="*/ 84395 h 85023"/>
                  <a:gd name="connsiteX2" fmla="*/ 4817 w 36648"/>
                  <a:gd name="connsiteY2" fmla="*/ 78741 h 85023"/>
                  <a:gd name="connsiteX3" fmla="*/ 419 w 36648"/>
                  <a:gd name="connsiteY3" fmla="*/ 82511 h 85023"/>
                  <a:gd name="connsiteX4" fmla="*/ 0 w 36648"/>
                  <a:gd name="connsiteY4" fmla="*/ 82511 h 85023"/>
                  <a:gd name="connsiteX5" fmla="*/ 11727 w 36648"/>
                  <a:gd name="connsiteY5" fmla="*/ 36648 h 85023"/>
                  <a:gd name="connsiteX6" fmla="*/ 22198 w 36648"/>
                  <a:gd name="connsiteY6" fmla="*/ 0 h 85023"/>
                  <a:gd name="connsiteX7" fmla="*/ 22617 w 36648"/>
                  <a:gd name="connsiteY7" fmla="*/ 0 h 85023"/>
                  <a:gd name="connsiteX8" fmla="*/ 30366 w 36648"/>
                  <a:gd name="connsiteY8" fmla="*/ 45234 h 85023"/>
                  <a:gd name="connsiteX9" fmla="*/ 36648 w 36648"/>
                  <a:gd name="connsiteY9" fmla="*/ 84814 h 85023"/>
                  <a:gd name="connsiteX10" fmla="*/ 36648 w 36648"/>
                  <a:gd name="connsiteY10" fmla="*/ 84814 h 85023"/>
                  <a:gd name="connsiteX11" fmla="*/ 36648 w 36648"/>
                  <a:gd name="connsiteY11" fmla="*/ 85024 h 85023"/>
                  <a:gd name="connsiteX12" fmla="*/ 36648 w 36648"/>
                  <a:gd name="connsiteY12" fmla="*/ 85024 h 85023"/>
                  <a:gd name="connsiteX13" fmla="*/ 16125 w 36648"/>
                  <a:gd name="connsiteY13" fmla="*/ 76437 h 85023"/>
                  <a:gd name="connsiteX14" fmla="*/ 36229 w 36648"/>
                  <a:gd name="connsiteY14" fmla="*/ 83977 h 85023"/>
                  <a:gd name="connsiteX15" fmla="*/ 36229 w 36648"/>
                  <a:gd name="connsiteY15" fmla="*/ 83977 h 85023"/>
                  <a:gd name="connsiteX16" fmla="*/ 30156 w 36648"/>
                  <a:gd name="connsiteY16" fmla="*/ 45025 h 85023"/>
                  <a:gd name="connsiteX17" fmla="*/ 22617 w 36648"/>
                  <a:gd name="connsiteY17" fmla="*/ 419 h 85023"/>
                  <a:gd name="connsiteX18" fmla="*/ 12356 w 36648"/>
                  <a:gd name="connsiteY18" fmla="*/ 36648 h 85023"/>
                  <a:gd name="connsiteX19" fmla="*/ 838 w 36648"/>
                  <a:gd name="connsiteY19" fmla="*/ 81673 h 85023"/>
                  <a:gd name="connsiteX20" fmla="*/ 4817 w 36648"/>
                  <a:gd name="connsiteY20" fmla="*/ 78532 h 85023"/>
                  <a:gd name="connsiteX21" fmla="*/ 16335 w 36648"/>
                  <a:gd name="connsiteY21" fmla="*/ 76647 h 8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648" h="85023">
                    <a:moveTo>
                      <a:pt x="36648" y="84814"/>
                    </a:moveTo>
                    <a:cubicBezTo>
                      <a:pt x="36648" y="84814"/>
                      <a:pt x="36439" y="84814"/>
                      <a:pt x="36020" y="84395"/>
                    </a:cubicBezTo>
                    <a:cubicBezTo>
                      <a:pt x="27224" y="77066"/>
                      <a:pt x="16544" y="74972"/>
                      <a:pt x="4817" y="78741"/>
                    </a:cubicBezTo>
                    <a:cubicBezTo>
                      <a:pt x="3141" y="79369"/>
                      <a:pt x="419" y="82511"/>
                      <a:pt x="419" y="82511"/>
                    </a:cubicBezTo>
                    <a:lnTo>
                      <a:pt x="0" y="82511"/>
                    </a:lnTo>
                    <a:cubicBezTo>
                      <a:pt x="5235" y="63454"/>
                      <a:pt x="8796" y="48585"/>
                      <a:pt x="11727" y="36648"/>
                    </a:cubicBezTo>
                    <a:cubicBezTo>
                      <a:pt x="15706" y="19895"/>
                      <a:pt x="18429" y="9005"/>
                      <a:pt x="22198" y="0"/>
                    </a:cubicBezTo>
                    <a:lnTo>
                      <a:pt x="22617" y="0"/>
                    </a:lnTo>
                    <a:cubicBezTo>
                      <a:pt x="26596" y="11937"/>
                      <a:pt x="28481" y="28900"/>
                      <a:pt x="30366" y="45234"/>
                    </a:cubicBezTo>
                    <a:cubicBezTo>
                      <a:pt x="32041" y="60103"/>
                      <a:pt x="33507" y="74134"/>
                      <a:pt x="36648" y="84814"/>
                    </a:cubicBezTo>
                    <a:lnTo>
                      <a:pt x="36648" y="84814"/>
                    </a:lnTo>
                    <a:cubicBezTo>
                      <a:pt x="36648" y="84814"/>
                      <a:pt x="36648" y="85024"/>
                      <a:pt x="36648" y="85024"/>
                    </a:cubicBezTo>
                    <a:cubicBezTo>
                      <a:pt x="36648" y="85024"/>
                      <a:pt x="36648" y="85024"/>
                      <a:pt x="36648" y="85024"/>
                    </a:cubicBezTo>
                    <a:moveTo>
                      <a:pt x="16125" y="76437"/>
                    </a:moveTo>
                    <a:cubicBezTo>
                      <a:pt x="23455" y="76437"/>
                      <a:pt x="30366" y="78950"/>
                      <a:pt x="36229" y="83977"/>
                    </a:cubicBezTo>
                    <a:lnTo>
                      <a:pt x="36229" y="83977"/>
                    </a:lnTo>
                    <a:cubicBezTo>
                      <a:pt x="33297" y="73296"/>
                      <a:pt x="31832" y="59684"/>
                      <a:pt x="30156" y="45025"/>
                    </a:cubicBezTo>
                    <a:cubicBezTo>
                      <a:pt x="28271" y="28900"/>
                      <a:pt x="26596" y="12356"/>
                      <a:pt x="22617" y="419"/>
                    </a:cubicBezTo>
                    <a:cubicBezTo>
                      <a:pt x="18848" y="9424"/>
                      <a:pt x="16335" y="20314"/>
                      <a:pt x="12356" y="36648"/>
                    </a:cubicBezTo>
                    <a:cubicBezTo>
                      <a:pt x="9424" y="48375"/>
                      <a:pt x="5864" y="63035"/>
                      <a:pt x="838" y="81673"/>
                    </a:cubicBezTo>
                    <a:cubicBezTo>
                      <a:pt x="1675" y="80626"/>
                      <a:pt x="3560" y="78950"/>
                      <a:pt x="4817" y="78532"/>
                    </a:cubicBezTo>
                    <a:cubicBezTo>
                      <a:pt x="8796" y="77275"/>
                      <a:pt x="12565" y="76647"/>
                      <a:pt x="16335" y="76647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CEB52876-EE85-657C-F1EF-2668B297BEA4}"/>
                  </a:ext>
                </a:extLst>
              </p:cNvPr>
              <p:cNvSpPr/>
              <p:nvPr/>
            </p:nvSpPr>
            <p:spPr>
              <a:xfrm>
                <a:off x="717883" y="636061"/>
                <a:ext cx="24711" cy="24232"/>
              </a:xfrm>
              <a:custGeom>
                <a:avLst/>
                <a:gdLst>
                  <a:gd name="connsiteX0" fmla="*/ 23455 w 24711"/>
                  <a:gd name="connsiteY0" fmla="*/ 1197 h 24232"/>
                  <a:gd name="connsiteX1" fmla="*/ 24711 w 24711"/>
                  <a:gd name="connsiteY1" fmla="*/ 17322 h 24232"/>
                  <a:gd name="connsiteX2" fmla="*/ 0 w 24711"/>
                  <a:gd name="connsiteY2" fmla="*/ 24232 h 24232"/>
                  <a:gd name="connsiteX3" fmla="*/ 4817 w 24711"/>
                  <a:gd name="connsiteY3" fmla="*/ 4757 h 24232"/>
                  <a:gd name="connsiteX4" fmla="*/ 5445 w 24711"/>
                  <a:gd name="connsiteY4" fmla="*/ 3291 h 24232"/>
                  <a:gd name="connsiteX5" fmla="*/ 23455 w 24711"/>
                  <a:gd name="connsiteY5" fmla="*/ 1197 h 2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11" h="24232">
                    <a:moveTo>
                      <a:pt x="23455" y="1197"/>
                    </a:moveTo>
                    <a:cubicBezTo>
                      <a:pt x="23874" y="5594"/>
                      <a:pt x="24502" y="12505"/>
                      <a:pt x="24711" y="17322"/>
                    </a:cubicBezTo>
                    <a:cubicBezTo>
                      <a:pt x="24711" y="18159"/>
                      <a:pt x="6911" y="13343"/>
                      <a:pt x="0" y="24232"/>
                    </a:cubicBezTo>
                    <a:cubicBezTo>
                      <a:pt x="2722" y="15018"/>
                      <a:pt x="3141" y="9783"/>
                      <a:pt x="4817" y="4757"/>
                    </a:cubicBezTo>
                    <a:cubicBezTo>
                      <a:pt x="4817" y="4338"/>
                      <a:pt x="5235" y="3710"/>
                      <a:pt x="5445" y="3291"/>
                    </a:cubicBezTo>
                    <a:cubicBezTo>
                      <a:pt x="9424" y="-269"/>
                      <a:pt x="23245" y="-898"/>
                      <a:pt x="23455" y="1197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354208E6-1368-24BC-60D7-482798535D02}"/>
                  </a:ext>
                </a:extLst>
              </p:cNvPr>
              <p:cNvSpPr/>
              <p:nvPr/>
            </p:nvSpPr>
            <p:spPr>
              <a:xfrm>
                <a:off x="717465" y="635992"/>
                <a:ext cx="25130" cy="24301"/>
              </a:xfrm>
              <a:custGeom>
                <a:avLst/>
                <a:gdLst>
                  <a:gd name="connsiteX0" fmla="*/ 419 w 25130"/>
                  <a:gd name="connsiteY0" fmla="*/ 24301 h 24301"/>
                  <a:gd name="connsiteX1" fmla="*/ 0 w 25130"/>
                  <a:gd name="connsiteY1" fmla="*/ 24301 h 24301"/>
                  <a:gd name="connsiteX2" fmla="*/ 2932 w 25130"/>
                  <a:gd name="connsiteY2" fmla="*/ 12783 h 24301"/>
                  <a:gd name="connsiteX3" fmla="*/ 5026 w 25130"/>
                  <a:gd name="connsiteY3" fmla="*/ 4825 h 24301"/>
                  <a:gd name="connsiteX4" fmla="*/ 5654 w 25130"/>
                  <a:gd name="connsiteY4" fmla="*/ 3360 h 24301"/>
                  <a:gd name="connsiteX5" fmla="*/ 5654 w 25130"/>
                  <a:gd name="connsiteY5" fmla="*/ 3360 h 24301"/>
                  <a:gd name="connsiteX6" fmla="*/ 23036 w 25130"/>
                  <a:gd name="connsiteY6" fmla="*/ 428 h 24301"/>
                  <a:gd name="connsiteX7" fmla="*/ 23874 w 25130"/>
                  <a:gd name="connsiteY7" fmla="*/ 1265 h 24301"/>
                  <a:gd name="connsiteX8" fmla="*/ 25130 w 25130"/>
                  <a:gd name="connsiteY8" fmla="*/ 17391 h 24301"/>
                  <a:gd name="connsiteX9" fmla="*/ 25130 w 25130"/>
                  <a:gd name="connsiteY9" fmla="*/ 17391 h 24301"/>
                  <a:gd name="connsiteX10" fmla="*/ 25130 w 25130"/>
                  <a:gd name="connsiteY10" fmla="*/ 17391 h 24301"/>
                  <a:gd name="connsiteX11" fmla="*/ 22827 w 25130"/>
                  <a:gd name="connsiteY11" fmla="*/ 17391 h 24301"/>
                  <a:gd name="connsiteX12" fmla="*/ 209 w 25130"/>
                  <a:gd name="connsiteY12" fmla="*/ 24301 h 24301"/>
                  <a:gd name="connsiteX13" fmla="*/ 5864 w 25130"/>
                  <a:gd name="connsiteY13" fmla="*/ 3569 h 24301"/>
                  <a:gd name="connsiteX14" fmla="*/ 5235 w 25130"/>
                  <a:gd name="connsiteY14" fmla="*/ 5035 h 24301"/>
                  <a:gd name="connsiteX15" fmla="*/ 3141 w 25130"/>
                  <a:gd name="connsiteY15" fmla="*/ 12993 h 24301"/>
                  <a:gd name="connsiteX16" fmla="*/ 628 w 25130"/>
                  <a:gd name="connsiteY16" fmla="*/ 23254 h 24301"/>
                  <a:gd name="connsiteX17" fmla="*/ 22827 w 25130"/>
                  <a:gd name="connsiteY17" fmla="*/ 17181 h 24301"/>
                  <a:gd name="connsiteX18" fmla="*/ 24711 w 25130"/>
                  <a:gd name="connsiteY18" fmla="*/ 17181 h 24301"/>
                  <a:gd name="connsiteX19" fmla="*/ 23455 w 25130"/>
                  <a:gd name="connsiteY19" fmla="*/ 1265 h 24301"/>
                  <a:gd name="connsiteX20" fmla="*/ 22827 w 25130"/>
                  <a:gd name="connsiteY20" fmla="*/ 847 h 24301"/>
                  <a:gd name="connsiteX21" fmla="*/ 5864 w 25130"/>
                  <a:gd name="connsiteY21" fmla="*/ 3569 h 2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130" h="24301">
                    <a:moveTo>
                      <a:pt x="419" y="24301"/>
                    </a:moveTo>
                    <a:lnTo>
                      <a:pt x="0" y="24301"/>
                    </a:lnTo>
                    <a:cubicBezTo>
                      <a:pt x="1257" y="19485"/>
                      <a:pt x="2094" y="15925"/>
                      <a:pt x="2932" y="12783"/>
                    </a:cubicBezTo>
                    <a:cubicBezTo>
                      <a:pt x="3560" y="9852"/>
                      <a:pt x="4188" y="7338"/>
                      <a:pt x="5026" y="4825"/>
                    </a:cubicBezTo>
                    <a:cubicBezTo>
                      <a:pt x="5026" y="4407"/>
                      <a:pt x="5445" y="3778"/>
                      <a:pt x="5654" y="3360"/>
                    </a:cubicBezTo>
                    <a:lnTo>
                      <a:pt x="5654" y="3360"/>
                    </a:lnTo>
                    <a:cubicBezTo>
                      <a:pt x="9005" y="218"/>
                      <a:pt x="20104" y="-619"/>
                      <a:pt x="23036" y="428"/>
                    </a:cubicBezTo>
                    <a:cubicBezTo>
                      <a:pt x="23664" y="637"/>
                      <a:pt x="23874" y="847"/>
                      <a:pt x="23874" y="1265"/>
                    </a:cubicBezTo>
                    <a:cubicBezTo>
                      <a:pt x="24292" y="5663"/>
                      <a:pt x="24921" y="12574"/>
                      <a:pt x="25130" y="17391"/>
                    </a:cubicBezTo>
                    <a:lnTo>
                      <a:pt x="25130" y="17391"/>
                    </a:lnTo>
                    <a:cubicBezTo>
                      <a:pt x="25130" y="17391"/>
                      <a:pt x="25130" y="17391"/>
                      <a:pt x="25130" y="17391"/>
                    </a:cubicBezTo>
                    <a:cubicBezTo>
                      <a:pt x="25130" y="17391"/>
                      <a:pt x="24502" y="17391"/>
                      <a:pt x="22827" y="17391"/>
                    </a:cubicBezTo>
                    <a:cubicBezTo>
                      <a:pt x="18219" y="16972"/>
                      <a:pt x="5864" y="15715"/>
                      <a:pt x="209" y="24301"/>
                    </a:cubicBezTo>
                    <a:moveTo>
                      <a:pt x="5864" y="3569"/>
                    </a:moveTo>
                    <a:cubicBezTo>
                      <a:pt x="5864" y="3569"/>
                      <a:pt x="5445" y="4616"/>
                      <a:pt x="5235" y="5035"/>
                    </a:cubicBezTo>
                    <a:cubicBezTo>
                      <a:pt x="4398" y="7548"/>
                      <a:pt x="3770" y="10061"/>
                      <a:pt x="3141" y="12993"/>
                    </a:cubicBezTo>
                    <a:cubicBezTo>
                      <a:pt x="2513" y="15925"/>
                      <a:pt x="1675" y="19066"/>
                      <a:pt x="628" y="23254"/>
                    </a:cubicBezTo>
                    <a:cubicBezTo>
                      <a:pt x="6492" y="15506"/>
                      <a:pt x="18219" y="16762"/>
                      <a:pt x="22827" y="17181"/>
                    </a:cubicBezTo>
                    <a:cubicBezTo>
                      <a:pt x="23664" y="17181"/>
                      <a:pt x="24502" y="17181"/>
                      <a:pt x="24711" y="17181"/>
                    </a:cubicBezTo>
                    <a:cubicBezTo>
                      <a:pt x="24502" y="12364"/>
                      <a:pt x="23874" y="5663"/>
                      <a:pt x="23455" y="1265"/>
                    </a:cubicBezTo>
                    <a:cubicBezTo>
                      <a:pt x="23455" y="1265"/>
                      <a:pt x="23245" y="847"/>
                      <a:pt x="22827" y="847"/>
                    </a:cubicBezTo>
                    <a:cubicBezTo>
                      <a:pt x="19895" y="-201"/>
                      <a:pt x="9214" y="637"/>
                      <a:pt x="5864" y="356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DA1FEE45-D32A-0639-6192-98116E466D84}"/>
                  </a:ext>
                </a:extLst>
              </p:cNvPr>
              <p:cNvSpPr/>
              <p:nvPr/>
            </p:nvSpPr>
            <p:spPr>
              <a:xfrm>
                <a:off x="724375" y="588882"/>
                <a:ext cx="10261" cy="13821"/>
              </a:xfrm>
              <a:custGeom>
                <a:avLst/>
                <a:gdLst>
                  <a:gd name="connsiteX0" fmla="*/ 9424 w 10261"/>
                  <a:gd name="connsiteY0" fmla="*/ 4607 h 13821"/>
                  <a:gd name="connsiteX1" fmla="*/ 0 w 10261"/>
                  <a:gd name="connsiteY1" fmla="*/ 0 h 13821"/>
                  <a:gd name="connsiteX2" fmla="*/ 0 w 10261"/>
                  <a:gd name="connsiteY2" fmla="*/ 10052 h 13821"/>
                  <a:gd name="connsiteX3" fmla="*/ 0 w 10261"/>
                  <a:gd name="connsiteY3" fmla="*/ 10261 h 13821"/>
                  <a:gd name="connsiteX4" fmla="*/ 0 w 10261"/>
                  <a:gd name="connsiteY4" fmla="*/ 10471 h 13821"/>
                  <a:gd name="connsiteX5" fmla="*/ 10262 w 10261"/>
                  <a:gd name="connsiteY5" fmla="*/ 13822 h 13821"/>
                  <a:gd name="connsiteX6" fmla="*/ 9424 w 10261"/>
                  <a:gd name="connsiteY6" fmla="*/ 4607 h 1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1" h="13821">
                    <a:moveTo>
                      <a:pt x="9424" y="4607"/>
                    </a:moveTo>
                    <a:lnTo>
                      <a:pt x="0" y="0"/>
                    </a:lnTo>
                    <a:lnTo>
                      <a:pt x="0" y="10052"/>
                    </a:lnTo>
                    <a:lnTo>
                      <a:pt x="0" y="10261"/>
                    </a:lnTo>
                    <a:lnTo>
                      <a:pt x="0" y="10471"/>
                    </a:lnTo>
                    <a:lnTo>
                      <a:pt x="10262" y="13822"/>
                    </a:lnTo>
                    <a:lnTo>
                      <a:pt x="9424" y="4607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554E882A-0BBB-BAD9-FB30-A0DA40548132}"/>
                  </a:ext>
                </a:extLst>
              </p:cNvPr>
              <p:cNvSpPr/>
              <p:nvPr/>
            </p:nvSpPr>
            <p:spPr>
              <a:xfrm>
                <a:off x="724375" y="588463"/>
                <a:ext cx="10680" cy="14449"/>
              </a:xfrm>
              <a:custGeom>
                <a:avLst/>
                <a:gdLst>
                  <a:gd name="connsiteX0" fmla="*/ 10471 w 10680"/>
                  <a:gd name="connsiteY0" fmla="*/ 14450 h 14449"/>
                  <a:gd name="connsiteX1" fmla="*/ 10262 w 10680"/>
                  <a:gd name="connsiteY1" fmla="*/ 14450 h 14449"/>
                  <a:gd name="connsiteX2" fmla="*/ 0 w 10680"/>
                  <a:gd name="connsiteY2" fmla="*/ 11099 h 14449"/>
                  <a:gd name="connsiteX3" fmla="*/ 0 w 10680"/>
                  <a:gd name="connsiteY3" fmla="*/ 10680 h 14449"/>
                  <a:gd name="connsiteX4" fmla="*/ 0 w 10680"/>
                  <a:gd name="connsiteY4" fmla="*/ 10471 h 14449"/>
                  <a:gd name="connsiteX5" fmla="*/ 0 w 10680"/>
                  <a:gd name="connsiteY5" fmla="*/ 0 h 14449"/>
                  <a:gd name="connsiteX6" fmla="*/ 9843 w 10680"/>
                  <a:gd name="connsiteY6" fmla="*/ 4817 h 14449"/>
                  <a:gd name="connsiteX7" fmla="*/ 9843 w 10680"/>
                  <a:gd name="connsiteY7" fmla="*/ 4817 h 14449"/>
                  <a:gd name="connsiteX8" fmla="*/ 10680 w 10680"/>
                  <a:gd name="connsiteY8" fmla="*/ 14450 h 14449"/>
                  <a:gd name="connsiteX9" fmla="*/ 209 w 10680"/>
                  <a:gd name="connsiteY9" fmla="*/ 10890 h 14449"/>
                  <a:gd name="connsiteX10" fmla="*/ 9843 w 10680"/>
                  <a:gd name="connsiteY10" fmla="*/ 14031 h 14449"/>
                  <a:gd name="connsiteX11" fmla="*/ 9005 w 10680"/>
                  <a:gd name="connsiteY11" fmla="*/ 5235 h 14449"/>
                  <a:gd name="connsiteX12" fmla="*/ 0 w 10680"/>
                  <a:gd name="connsiteY12" fmla="*/ 838 h 14449"/>
                  <a:gd name="connsiteX13" fmla="*/ 0 w 10680"/>
                  <a:gd name="connsiteY13" fmla="*/ 10680 h 14449"/>
                  <a:gd name="connsiteX14" fmla="*/ 0 w 10680"/>
                  <a:gd name="connsiteY14" fmla="*/ 10680 h 14449"/>
                  <a:gd name="connsiteX15" fmla="*/ 0 w 10680"/>
                  <a:gd name="connsiteY15" fmla="*/ 10680 h 1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80" h="14449">
                    <a:moveTo>
                      <a:pt x="10471" y="14450"/>
                    </a:moveTo>
                    <a:lnTo>
                      <a:pt x="10262" y="14450"/>
                    </a:lnTo>
                    <a:cubicBezTo>
                      <a:pt x="10262" y="14450"/>
                      <a:pt x="0" y="11099"/>
                      <a:pt x="0" y="11099"/>
                    </a:cubicBezTo>
                    <a:lnTo>
                      <a:pt x="0" y="10680"/>
                    </a:lnTo>
                    <a:cubicBezTo>
                      <a:pt x="0" y="10680"/>
                      <a:pt x="0" y="10680"/>
                      <a:pt x="0" y="10471"/>
                    </a:cubicBezTo>
                    <a:lnTo>
                      <a:pt x="0" y="0"/>
                    </a:lnTo>
                    <a:lnTo>
                      <a:pt x="9843" y="4817"/>
                    </a:lnTo>
                    <a:lnTo>
                      <a:pt x="9843" y="4817"/>
                    </a:lnTo>
                    <a:cubicBezTo>
                      <a:pt x="9843" y="4817"/>
                      <a:pt x="10680" y="14450"/>
                      <a:pt x="10680" y="14450"/>
                    </a:cubicBezTo>
                    <a:close/>
                    <a:moveTo>
                      <a:pt x="209" y="10890"/>
                    </a:moveTo>
                    <a:lnTo>
                      <a:pt x="9843" y="14031"/>
                    </a:lnTo>
                    <a:lnTo>
                      <a:pt x="9005" y="5235"/>
                    </a:lnTo>
                    <a:lnTo>
                      <a:pt x="0" y="838"/>
                    </a:lnTo>
                    <a:lnTo>
                      <a:pt x="0" y="10680"/>
                    </a:lnTo>
                    <a:cubicBezTo>
                      <a:pt x="0" y="10680"/>
                      <a:pt x="0" y="10680"/>
                      <a:pt x="0" y="10680"/>
                    </a:cubicBezTo>
                    <a:lnTo>
                      <a:pt x="0" y="10680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0A563EFE-3BA0-83A2-4ABE-89C22094561A}"/>
                  </a:ext>
                </a:extLst>
              </p:cNvPr>
              <p:cNvSpPr/>
              <p:nvPr/>
            </p:nvSpPr>
            <p:spPr>
              <a:xfrm>
                <a:off x="724794" y="588882"/>
                <a:ext cx="9423" cy="13402"/>
              </a:xfrm>
              <a:custGeom>
                <a:avLst/>
                <a:gdLst>
                  <a:gd name="connsiteX0" fmla="*/ 9424 w 9423"/>
                  <a:gd name="connsiteY0" fmla="*/ 13403 h 13402"/>
                  <a:gd name="connsiteX1" fmla="*/ 8377 w 9423"/>
                  <a:gd name="connsiteY1" fmla="*/ 4398 h 13402"/>
                  <a:gd name="connsiteX2" fmla="*/ 0 w 9423"/>
                  <a:gd name="connsiteY2" fmla="*/ 0 h 13402"/>
                  <a:gd name="connsiteX3" fmla="*/ 0 w 9423"/>
                  <a:gd name="connsiteY3" fmla="*/ 9633 h 13402"/>
                  <a:gd name="connsiteX4" fmla="*/ 9424 w 9423"/>
                  <a:gd name="connsiteY4" fmla="*/ 13403 h 1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3" h="13402">
                    <a:moveTo>
                      <a:pt x="9424" y="13403"/>
                    </a:moveTo>
                    <a:lnTo>
                      <a:pt x="8377" y="4398"/>
                    </a:lnTo>
                    <a:lnTo>
                      <a:pt x="0" y="0"/>
                    </a:lnTo>
                    <a:lnTo>
                      <a:pt x="0" y="9633"/>
                    </a:lnTo>
                    <a:cubicBezTo>
                      <a:pt x="0" y="9633"/>
                      <a:pt x="9214" y="12356"/>
                      <a:pt x="9424" y="13403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D01A4913-8AF0-F312-4F7A-8D709FB3FFF7}"/>
                  </a:ext>
                </a:extLst>
              </p:cNvPr>
              <p:cNvSpPr/>
              <p:nvPr/>
            </p:nvSpPr>
            <p:spPr>
              <a:xfrm>
                <a:off x="724794" y="588673"/>
                <a:ext cx="9423" cy="13612"/>
              </a:xfrm>
              <a:custGeom>
                <a:avLst/>
                <a:gdLst>
                  <a:gd name="connsiteX0" fmla="*/ 9214 w 9423"/>
                  <a:gd name="connsiteY0" fmla="*/ 13612 h 13612"/>
                  <a:gd name="connsiteX1" fmla="*/ 4398 w 9423"/>
                  <a:gd name="connsiteY1" fmla="*/ 11727 h 13612"/>
                  <a:gd name="connsiteX2" fmla="*/ 0 w 9423"/>
                  <a:gd name="connsiteY2" fmla="*/ 9843 h 13612"/>
                  <a:gd name="connsiteX3" fmla="*/ 0 w 9423"/>
                  <a:gd name="connsiteY3" fmla="*/ 0 h 13612"/>
                  <a:gd name="connsiteX4" fmla="*/ 0 w 9423"/>
                  <a:gd name="connsiteY4" fmla="*/ 0 h 13612"/>
                  <a:gd name="connsiteX5" fmla="*/ 8377 w 9423"/>
                  <a:gd name="connsiteY5" fmla="*/ 4607 h 13612"/>
                  <a:gd name="connsiteX6" fmla="*/ 8377 w 9423"/>
                  <a:gd name="connsiteY6" fmla="*/ 4607 h 13612"/>
                  <a:gd name="connsiteX7" fmla="*/ 9424 w 9423"/>
                  <a:gd name="connsiteY7" fmla="*/ 13612 h 13612"/>
                  <a:gd name="connsiteX8" fmla="*/ 9005 w 9423"/>
                  <a:gd name="connsiteY8" fmla="*/ 13612 h 13612"/>
                  <a:gd name="connsiteX9" fmla="*/ 209 w 9423"/>
                  <a:gd name="connsiteY9" fmla="*/ 628 h 13612"/>
                  <a:gd name="connsiteX10" fmla="*/ 209 w 9423"/>
                  <a:gd name="connsiteY10" fmla="*/ 9843 h 13612"/>
                  <a:gd name="connsiteX11" fmla="*/ 4607 w 9423"/>
                  <a:gd name="connsiteY11" fmla="*/ 11518 h 13612"/>
                  <a:gd name="connsiteX12" fmla="*/ 9214 w 9423"/>
                  <a:gd name="connsiteY12" fmla="*/ 13193 h 13612"/>
                  <a:gd name="connsiteX13" fmla="*/ 8377 w 9423"/>
                  <a:gd name="connsiteY13" fmla="*/ 5026 h 13612"/>
                  <a:gd name="connsiteX14" fmla="*/ 419 w 9423"/>
                  <a:gd name="connsiteY14" fmla="*/ 838 h 1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23" h="13612">
                    <a:moveTo>
                      <a:pt x="9214" y="13612"/>
                    </a:moveTo>
                    <a:cubicBezTo>
                      <a:pt x="9214" y="13612"/>
                      <a:pt x="6283" y="12356"/>
                      <a:pt x="4398" y="11727"/>
                    </a:cubicBezTo>
                    <a:cubicBezTo>
                      <a:pt x="1256" y="10680"/>
                      <a:pt x="0" y="10261"/>
                      <a:pt x="0" y="9843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7" y="4607"/>
                    </a:lnTo>
                    <a:lnTo>
                      <a:pt x="8377" y="4607"/>
                    </a:lnTo>
                    <a:cubicBezTo>
                      <a:pt x="8377" y="4607"/>
                      <a:pt x="9424" y="13612"/>
                      <a:pt x="9424" y="13612"/>
                    </a:cubicBezTo>
                    <a:lnTo>
                      <a:pt x="9005" y="13612"/>
                    </a:lnTo>
                    <a:close/>
                    <a:moveTo>
                      <a:pt x="209" y="628"/>
                    </a:moveTo>
                    <a:lnTo>
                      <a:pt x="209" y="9843"/>
                    </a:lnTo>
                    <a:cubicBezTo>
                      <a:pt x="209" y="9843"/>
                      <a:pt x="2932" y="10890"/>
                      <a:pt x="4607" y="11518"/>
                    </a:cubicBezTo>
                    <a:cubicBezTo>
                      <a:pt x="6911" y="12146"/>
                      <a:pt x="8377" y="12774"/>
                      <a:pt x="9214" y="13193"/>
                    </a:cubicBezTo>
                    <a:lnTo>
                      <a:pt x="8377" y="5026"/>
                    </a:lnTo>
                    <a:lnTo>
                      <a:pt x="419" y="838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BBF2AC88-231B-79DD-E852-1C4389AFC35E}"/>
                  </a:ext>
                </a:extLst>
              </p:cNvPr>
              <p:cNvSpPr/>
              <p:nvPr/>
            </p:nvSpPr>
            <p:spPr>
              <a:xfrm>
                <a:off x="725004" y="589301"/>
                <a:ext cx="9214" cy="12983"/>
              </a:xfrm>
              <a:custGeom>
                <a:avLst/>
                <a:gdLst>
                  <a:gd name="connsiteX0" fmla="*/ 9214 w 9214"/>
                  <a:gd name="connsiteY0" fmla="*/ 12984 h 12983"/>
                  <a:gd name="connsiteX1" fmla="*/ 0 w 9214"/>
                  <a:gd name="connsiteY1" fmla="*/ 0 h 12983"/>
                  <a:gd name="connsiteX2" fmla="*/ 0 w 9214"/>
                  <a:gd name="connsiteY2" fmla="*/ 9424 h 12983"/>
                  <a:gd name="connsiteX3" fmla="*/ 9214 w 9214"/>
                  <a:gd name="connsiteY3" fmla="*/ 12774 h 1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14" h="12983">
                    <a:moveTo>
                      <a:pt x="9214" y="12984"/>
                    </a:moveTo>
                    <a:lnTo>
                      <a:pt x="0" y="0"/>
                    </a:lnTo>
                    <a:lnTo>
                      <a:pt x="0" y="9424"/>
                    </a:lnTo>
                    <a:cubicBezTo>
                      <a:pt x="0" y="9424"/>
                      <a:pt x="8586" y="11937"/>
                      <a:pt x="9214" y="12774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0D18DB8F-DC28-8FF5-86F8-1A2ECA6FFF23}"/>
                  </a:ext>
                </a:extLst>
              </p:cNvPr>
              <p:cNvSpPr/>
              <p:nvPr/>
            </p:nvSpPr>
            <p:spPr>
              <a:xfrm>
                <a:off x="725004" y="589510"/>
                <a:ext cx="9214" cy="12983"/>
              </a:xfrm>
              <a:custGeom>
                <a:avLst/>
                <a:gdLst>
                  <a:gd name="connsiteX0" fmla="*/ 9005 w 9214"/>
                  <a:gd name="connsiteY0" fmla="*/ 12984 h 12983"/>
                  <a:gd name="connsiteX1" fmla="*/ 9005 w 9214"/>
                  <a:gd name="connsiteY1" fmla="*/ 12984 h 12983"/>
                  <a:gd name="connsiteX2" fmla="*/ 5026 w 9214"/>
                  <a:gd name="connsiteY2" fmla="*/ 11518 h 12983"/>
                  <a:gd name="connsiteX3" fmla="*/ 0 w 9214"/>
                  <a:gd name="connsiteY3" fmla="*/ 9424 h 12983"/>
                  <a:gd name="connsiteX4" fmla="*/ 0 w 9214"/>
                  <a:gd name="connsiteY4" fmla="*/ 0 h 12983"/>
                  <a:gd name="connsiteX5" fmla="*/ 0 w 9214"/>
                  <a:gd name="connsiteY5" fmla="*/ 0 h 12983"/>
                  <a:gd name="connsiteX6" fmla="*/ 9214 w 9214"/>
                  <a:gd name="connsiteY6" fmla="*/ 12984 h 12983"/>
                  <a:gd name="connsiteX7" fmla="*/ 9005 w 9214"/>
                  <a:gd name="connsiteY7" fmla="*/ 12984 h 12983"/>
                  <a:gd name="connsiteX8" fmla="*/ 209 w 9214"/>
                  <a:gd name="connsiteY8" fmla="*/ 628 h 12983"/>
                  <a:gd name="connsiteX9" fmla="*/ 209 w 9214"/>
                  <a:gd name="connsiteY9" fmla="*/ 9424 h 12983"/>
                  <a:gd name="connsiteX10" fmla="*/ 5235 w 9214"/>
                  <a:gd name="connsiteY10" fmla="*/ 11099 h 12983"/>
                  <a:gd name="connsiteX11" fmla="*/ 8586 w 9214"/>
                  <a:gd name="connsiteY11" fmla="*/ 12146 h 12983"/>
                  <a:gd name="connsiteX12" fmla="*/ 209 w 9214"/>
                  <a:gd name="connsiteY12" fmla="*/ 419 h 1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14" h="12983">
                    <a:moveTo>
                      <a:pt x="9005" y="12984"/>
                    </a:moveTo>
                    <a:lnTo>
                      <a:pt x="9005" y="12984"/>
                    </a:lnTo>
                    <a:cubicBezTo>
                      <a:pt x="9005" y="12984"/>
                      <a:pt x="6701" y="12146"/>
                      <a:pt x="5026" y="11518"/>
                    </a:cubicBezTo>
                    <a:cubicBezTo>
                      <a:pt x="1466" y="10471"/>
                      <a:pt x="0" y="10052"/>
                      <a:pt x="0" y="9424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9214" y="12984"/>
                    </a:lnTo>
                    <a:lnTo>
                      <a:pt x="9005" y="12984"/>
                    </a:lnTo>
                    <a:close/>
                    <a:moveTo>
                      <a:pt x="209" y="628"/>
                    </a:moveTo>
                    <a:lnTo>
                      <a:pt x="209" y="9424"/>
                    </a:lnTo>
                    <a:cubicBezTo>
                      <a:pt x="209" y="9424"/>
                      <a:pt x="3351" y="10680"/>
                      <a:pt x="5235" y="11099"/>
                    </a:cubicBezTo>
                    <a:cubicBezTo>
                      <a:pt x="6701" y="11518"/>
                      <a:pt x="7958" y="11937"/>
                      <a:pt x="8586" y="12146"/>
                    </a:cubicBezTo>
                    <a:lnTo>
                      <a:pt x="209" y="419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57D4C374-EBEF-A4CE-8E56-884288EAE9EA}"/>
                  </a:ext>
                </a:extLst>
              </p:cNvPr>
              <p:cNvSpPr/>
              <p:nvPr/>
            </p:nvSpPr>
            <p:spPr>
              <a:xfrm>
                <a:off x="731496" y="598725"/>
                <a:ext cx="5444" cy="5444"/>
              </a:xfrm>
              <a:custGeom>
                <a:avLst/>
                <a:gdLst>
                  <a:gd name="connsiteX0" fmla="*/ 2722 w 5444"/>
                  <a:gd name="connsiteY0" fmla="*/ 0 h 5444"/>
                  <a:gd name="connsiteX1" fmla="*/ 5445 w 5444"/>
                  <a:gd name="connsiteY1" fmla="*/ 2722 h 5444"/>
                  <a:gd name="connsiteX2" fmla="*/ 2722 w 5444"/>
                  <a:gd name="connsiteY2" fmla="*/ 5445 h 5444"/>
                  <a:gd name="connsiteX3" fmla="*/ 0 w 5444"/>
                  <a:gd name="connsiteY3" fmla="*/ 2722 h 5444"/>
                  <a:gd name="connsiteX4" fmla="*/ 2722 w 5444"/>
                  <a:gd name="connsiteY4" fmla="*/ 0 h 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4" h="5444">
                    <a:moveTo>
                      <a:pt x="2722" y="0"/>
                    </a:moveTo>
                    <a:cubicBezTo>
                      <a:pt x="4188" y="0"/>
                      <a:pt x="5445" y="1256"/>
                      <a:pt x="5445" y="2722"/>
                    </a:cubicBezTo>
                    <a:cubicBezTo>
                      <a:pt x="5445" y="4188"/>
                      <a:pt x="4188" y="5445"/>
                      <a:pt x="2722" y="5445"/>
                    </a:cubicBezTo>
                    <a:cubicBezTo>
                      <a:pt x="1257" y="5445"/>
                      <a:pt x="0" y="4188"/>
                      <a:pt x="0" y="2722"/>
                    </a:cubicBezTo>
                    <a:cubicBezTo>
                      <a:pt x="0" y="1256"/>
                      <a:pt x="1257" y="0"/>
                      <a:pt x="2722" y="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682B3641-BBA3-1343-D044-7022A4D7A037}"/>
                  </a:ext>
                </a:extLst>
              </p:cNvPr>
              <p:cNvSpPr/>
              <p:nvPr/>
            </p:nvSpPr>
            <p:spPr>
              <a:xfrm>
                <a:off x="731286" y="598515"/>
                <a:ext cx="5863" cy="5863"/>
              </a:xfrm>
              <a:custGeom>
                <a:avLst/>
                <a:gdLst>
                  <a:gd name="connsiteX0" fmla="*/ 2932 w 5863"/>
                  <a:gd name="connsiteY0" fmla="*/ 5864 h 5863"/>
                  <a:gd name="connsiteX1" fmla="*/ 0 w 5863"/>
                  <a:gd name="connsiteY1" fmla="*/ 2932 h 5863"/>
                  <a:gd name="connsiteX2" fmla="*/ 2932 w 5863"/>
                  <a:gd name="connsiteY2" fmla="*/ 0 h 5863"/>
                  <a:gd name="connsiteX3" fmla="*/ 5864 w 5863"/>
                  <a:gd name="connsiteY3" fmla="*/ 2932 h 5863"/>
                  <a:gd name="connsiteX4" fmla="*/ 2932 w 5863"/>
                  <a:gd name="connsiteY4" fmla="*/ 5864 h 5863"/>
                  <a:gd name="connsiteX5" fmla="*/ 2932 w 5863"/>
                  <a:gd name="connsiteY5" fmla="*/ 419 h 5863"/>
                  <a:gd name="connsiteX6" fmla="*/ 209 w 5863"/>
                  <a:gd name="connsiteY6" fmla="*/ 3141 h 5863"/>
                  <a:gd name="connsiteX7" fmla="*/ 2932 w 5863"/>
                  <a:gd name="connsiteY7" fmla="*/ 5864 h 5863"/>
                  <a:gd name="connsiteX8" fmla="*/ 5654 w 5863"/>
                  <a:gd name="connsiteY8" fmla="*/ 3141 h 5863"/>
                  <a:gd name="connsiteX9" fmla="*/ 2932 w 5863"/>
                  <a:gd name="connsiteY9" fmla="*/ 419 h 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3" h="5863">
                    <a:moveTo>
                      <a:pt x="2932" y="5864"/>
                    </a:moveTo>
                    <a:cubicBezTo>
                      <a:pt x="1257" y="5864"/>
                      <a:pt x="0" y="4607"/>
                      <a:pt x="0" y="2932"/>
                    </a:cubicBezTo>
                    <a:cubicBezTo>
                      <a:pt x="0" y="1256"/>
                      <a:pt x="1257" y="0"/>
                      <a:pt x="2932" y="0"/>
                    </a:cubicBezTo>
                    <a:cubicBezTo>
                      <a:pt x="4607" y="0"/>
                      <a:pt x="5864" y="1256"/>
                      <a:pt x="5864" y="2932"/>
                    </a:cubicBezTo>
                    <a:cubicBezTo>
                      <a:pt x="5864" y="4607"/>
                      <a:pt x="4607" y="5864"/>
                      <a:pt x="2932" y="5864"/>
                    </a:cubicBezTo>
                    <a:moveTo>
                      <a:pt x="2932" y="419"/>
                    </a:moveTo>
                    <a:cubicBezTo>
                      <a:pt x="1466" y="419"/>
                      <a:pt x="209" y="1675"/>
                      <a:pt x="209" y="3141"/>
                    </a:cubicBezTo>
                    <a:cubicBezTo>
                      <a:pt x="209" y="4607"/>
                      <a:pt x="1466" y="5864"/>
                      <a:pt x="2932" y="5864"/>
                    </a:cubicBezTo>
                    <a:cubicBezTo>
                      <a:pt x="4398" y="5864"/>
                      <a:pt x="5654" y="4607"/>
                      <a:pt x="5654" y="3141"/>
                    </a:cubicBezTo>
                    <a:cubicBezTo>
                      <a:pt x="5654" y="1675"/>
                      <a:pt x="4398" y="419"/>
                      <a:pt x="2932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8" name="Forma libre: forma 87">
                <a:extLst>
                  <a:ext uri="{FF2B5EF4-FFF2-40B4-BE49-F238E27FC236}">
                    <a16:creationId xmlns:a16="http://schemas.microsoft.com/office/drawing/2014/main" id="{D568852E-DC65-FB93-577A-E5D222D68C68}"/>
                  </a:ext>
                </a:extLst>
              </p:cNvPr>
              <p:cNvSpPr/>
              <p:nvPr/>
            </p:nvSpPr>
            <p:spPr>
              <a:xfrm>
                <a:off x="732333" y="599562"/>
                <a:ext cx="3769" cy="3769"/>
              </a:xfrm>
              <a:custGeom>
                <a:avLst/>
                <a:gdLst>
                  <a:gd name="connsiteX0" fmla="*/ 1885 w 3769"/>
                  <a:gd name="connsiteY0" fmla="*/ 0 h 3769"/>
                  <a:gd name="connsiteX1" fmla="*/ 3770 w 3769"/>
                  <a:gd name="connsiteY1" fmla="*/ 1885 h 3769"/>
                  <a:gd name="connsiteX2" fmla="*/ 1885 w 3769"/>
                  <a:gd name="connsiteY2" fmla="*/ 3770 h 3769"/>
                  <a:gd name="connsiteX3" fmla="*/ 0 w 3769"/>
                  <a:gd name="connsiteY3" fmla="*/ 1885 h 3769"/>
                  <a:gd name="connsiteX4" fmla="*/ 1885 w 3769"/>
                  <a:gd name="connsiteY4" fmla="*/ 0 h 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9" h="3769">
                    <a:moveTo>
                      <a:pt x="1885" y="0"/>
                    </a:moveTo>
                    <a:cubicBezTo>
                      <a:pt x="2932" y="0"/>
                      <a:pt x="3770" y="838"/>
                      <a:pt x="3770" y="1885"/>
                    </a:cubicBezTo>
                    <a:cubicBezTo>
                      <a:pt x="3770" y="2932"/>
                      <a:pt x="2932" y="3770"/>
                      <a:pt x="1885" y="3770"/>
                    </a:cubicBezTo>
                    <a:cubicBezTo>
                      <a:pt x="838" y="3770"/>
                      <a:pt x="0" y="2932"/>
                      <a:pt x="0" y="1885"/>
                    </a:cubicBezTo>
                    <a:cubicBezTo>
                      <a:pt x="0" y="838"/>
                      <a:pt x="838" y="0"/>
                      <a:pt x="1885" y="0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89" name="Forma libre: forma 88">
                <a:extLst>
                  <a:ext uri="{FF2B5EF4-FFF2-40B4-BE49-F238E27FC236}">
                    <a16:creationId xmlns:a16="http://schemas.microsoft.com/office/drawing/2014/main" id="{85519C67-17D3-1586-DC5A-6D772858F112}"/>
                  </a:ext>
                </a:extLst>
              </p:cNvPr>
              <p:cNvSpPr/>
              <p:nvPr/>
            </p:nvSpPr>
            <p:spPr>
              <a:xfrm>
                <a:off x="732124" y="599353"/>
                <a:ext cx="4188" cy="4188"/>
              </a:xfrm>
              <a:custGeom>
                <a:avLst/>
                <a:gdLst>
                  <a:gd name="connsiteX0" fmla="*/ 2094 w 4188"/>
                  <a:gd name="connsiteY0" fmla="*/ 4188 h 4188"/>
                  <a:gd name="connsiteX1" fmla="*/ 0 w 4188"/>
                  <a:gd name="connsiteY1" fmla="*/ 2094 h 4188"/>
                  <a:gd name="connsiteX2" fmla="*/ 2094 w 4188"/>
                  <a:gd name="connsiteY2" fmla="*/ 0 h 4188"/>
                  <a:gd name="connsiteX3" fmla="*/ 4188 w 4188"/>
                  <a:gd name="connsiteY3" fmla="*/ 2094 h 4188"/>
                  <a:gd name="connsiteX4" fmla="*/ 2094 w 4188"/>
                  <a:gd name="connsiteY4" fmla="*/ 4188 h 4188"/>
                  <a:gd name="connsiteX5" fmla="*/ 2094 w 4188"/>
                  <a:gd name="connsiteY5" fmla="*/ 419 h 4188"/>
                  <a:gd name="connsiteX6" fmla="*/ 209 w 4188"/>
                  <a:gd name="connsiteY6" fmla="*/ 2304 h 4188"/>
                  <a:gd name="connsiteX7" fmla="*/ 2094 w 4188"/>
                  <a:gd name="connsiteY7" fmla="*/ 4188 h 4188"/>
                  <a:gd name="connsiteX8" fmla="*/ 3979 w 4188"/>
                  <a:gd name="connsiteY8" fmla="*/ 2304 h 4188"/>
                  <a:gd name="connsiteX9" fmla="*/ 2094 w 4188"/>
                  <a:gd name="connsiteY9" fmla="*/ 419 h 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88" h="4188">
                    <a:moveTo>
                      <a:pt x="2094" y="4188"/>
                    </a:moveTo>
                    <a:cubicBezTo>
                      <a:pt x="838" y="4188"/>
                      <a:pt x="0" y="3351"/>
                      <a:pt x="0" y="2094"/>
                    </a:cubicBezTo>
                    <a:cubicBezTo>
                      <a:pt x="0" y="838"/>
                      <a:pt x="838" y="0"/>
                      <a:pt x="2094" y="0"/>
                    </a:cubicBezTo>
                    <a:cubicBezTo>
                      <a:pt x="3351" y="0"/>
                      <a:pt x="4188" y="838"/>
                      <a:pt x="4188" y="2094"/>
                    </a:cubicBezTo>
                    <a:cubicBezTo>
                      <a:pt x="4188" y="3351"/>
                      <a:pt x="3141" y="4188"/>
                      <a:pt x="2094" y="4188"/>
                    </a:cubicBezTo>
                    <a:moveTo>
                      <a:pt x="2094" y="419"/>
                    </a:moveTo>
                    <a:cubicBezTo>
                      <a:pt x="2094" y="419"/>
                      <a:pt x="209" y="1256"/>
                      <a:pt x="209" y="2304"/>
                    </a:cubicBezTo>
                    <a:cubicBezTo>
                      <a:pt x="209" y="3351"/>
                      <a:pt x="1047" y="4188"/>
                      <a:pt x="2094" y="4188"/>
                    </a:cubicBezTo>
                    <a:cubicBezTo>
                      <a:pt x="3141" y="4188"/>
                      <a:pt x="3979" y="3351"/>
                      <a:pt x="3979" y="2304"/>
                    </a:cubicBezTo>
                    <a:cubicBezTo>
                      <a:pt x="3979" y="1256"/>
                      <a:pt x="3141" y="419"/>
                      <a:pt x="2094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0" name="Forma libre: forma 89">
                <a:extLst>
                  <a:ext uri="{FF2B5EF4-FFF2-40B4-BE49-F238E27FC236}">
                    <a16:creationId xmlns:a16="http://schemas.microsoft.com/office/drawing/2014/main" id="{CCC56D02-0880-48F4-2696-4C9A8CB16C1B}"/>
                  </a:ext>
                </a:extLst>
              </p:cNvPr>
              <p:cNvSpPr/>
              <p:nvPr/>
            </p:nvSpPr>
            <p:spPr>
              <a:xfrm>
                <a:off x="706541" y="678932"/>
                <a:ext cx="42964" cy="90049"/>
              </a:xfrm>
              <a:custGeom>
                <a:avLst/>
                <a:gdLst>
                  <a:gd name="connsiteX0" fmla="*/ 41289 w 42964"/>
                  <a:gd name="connsiteY0" fmla="*/ 89840 h 90049"/>
                  <a:gd name="connsiteX1" fmla="*/ 41289 w 42964"/>
                  <a:gd name="connsiteY1" fmla="*/ 89421 h 90049"/>
                  <a:gd name="connsiteX2" fmla="*/ 42127 w 42964"/>
                  <a:gd name="connsiteY2" fmla="*/ 86490 h 90049"/>
                  <a:gd name="connsiteX3" fmla="*/ 42127 w 42964"/>
                  <a:gd name="connsiteY3" fmla="*/ 84814 h 90049"/>
                  <a:gd name="connsiteX4" fmla="*/ 42127 w 42964"/>
                  <a:gd name="connsiteY4" fmla="*/ 83977 h 90049"/>
                  <a:gd name="connsiteX5" fmla="*/ 41918 w 42964"/>
                  <a:gd name="connsiteY5" fmla="*/ 83977 h 90049"/>
                  <a:gd name="connsiteX6" fmla="*/ 42546 w 42964"/>
                  <a:gd name="connsiteY6" fmla="*/ 79788 h 90049"/>
                  <a:gd name="connsiteX7" fmla="*/ 42127 w 42964"/>
                  <a:gd name="connsiteY7" fmla="*/ 78741 h 90049"/>
                  <a:gd name="connsiteX8" fmla="*/ 42127 w 42964"/>
                  <a:gd name="connsiteY8" fmla="*/ 78741 h 90049"/>
                  <a:gd name="connsiteX9" fmla="*/ 42127 w 42964"/>
                  <a:gd name="connsiteY9" fmla="*/ 74343 h 90049"/>
                  <a:gd name="connsiteX10" fmla="*/ 40871 w 42964"/>
                  <a:gd name="connsiteY10" fmla="*/ 62407 h 90049"/>
                  <a:gd name="connsiteX11" fmla="*/ 41289 w 42964"/>
                  <a:gd name="connsiteY11" fmla="*/ 62407 h 90049"/>
                  <a:gd name="connsiteX12" fmla="*/ 42546 w 42964"/>
                  <a:gd name="connsiteY12" fmla="*/ 74134 h 90049"/>
                  <a:gd name="connsiteX13" fmla="*/ 42546 w 42964"/>
                  <a:gd name="connsiteY13" fmla="*/ 78741 h 90049"/>
                  <a:gd name="connsiteX14" fmla="*/ 42965 w 42964"/>
                  <a:gd name="connsiteY14" fmla="*/ 79788 h 90049"/>
                  <a:gd name="connsiteX15" fmla="*/ 42546 w 42964"/>
                  <a:gd name="connsiteY15" fmla="*/ 84186 h 90049"/>
                  <a:gd name="connsiteX16" fmla="*/ 42546 w 42964"/>
                  <a:gd name="connsiteY16" fmla="*/ 84814 h 90049"/>
                  <a:gd name="connsiteX17" fmla="*/ 42755 w 42964"/>
                  <a:gd name="connsiteY17" fmla="*/ 84814 h 90049"/>
                  <a:gd name="connsiteX18" fmla="*/ 42755 w 42964"/>
                  <a:gd name="connsiteY18" fmla="*/ 86490 h 90049"/>
                  <a:gd name="connsiteX19" fmla="*/ 41499 w 42964"/>
                  <a:gd name="connsiteY19" fmla="*/ 90050 h 90049"/>
                  <a:gd name="connsiteX20" fmla="*/ 33332 w 42964"/>
                  <a:gd name="connsiteY20" fmla="*/ 88374 h 90049"/>
                  <a:gd name="connsiteX21" fmla="*/ 32703 w 42964"/>
                  <a:gd name="connsiteY21" fmla="*/ 88374 h 90049"/>
                  <a:gd name="connsiteX22" fmla="*/ 32703 w 42964"/>
                  <a:gd name="connsiteY22" fmla="*/ 87955 h 90049"/>
                  <a:gd name="connsiteX23" fmla="*/ 33750 w 42964"/>
                  <a:gd name="connsiteY23" fmla="*/ 87955 h 90049"/>
                  <a:gd name="connsiteX24" fmla="*/ 34169 w 42964"/>
                  <a:gd name="connsiteY24" fmla="*/ 82092 h 90049"/>
                  <a:gd name="connsiteX25" fmla="*/ 34169 w 42964"/>
                  <a:gd name="connsiteY25" fmla="*/ 81464 h 90049"/>
                  <a:gd name="connsiteX26" fmla="*/ 34169 w 42964"/>
                  <a:gd name="connsiteY26" fmla="*/ 75600 h 90049"/>
                  <a:gd name="connsiteX27" fmla="*/ 34169 w 42964"/>
                  <a:gd name="connsiteY27" fmla="*/ 69736 h 90049"/>
                  <a:gd name="connsiteX28" fmla="*/ 33122 w 42964"/>
                  <a:gd name="connsiteY28" fmla="*/ 60941 h 90049"/>
                  <a:gd name="connsiteX29" fmla="*/ 32703 w 42964"/>
                  <a:gd name="connsiteY29" fmla="*/ 56752 h 90049"/>
                  <a:gd name="connsiteX30" fmla="*/ 33122 w 42964"/>
                  <a:gd name="connsiteY30" fmla="*/ 56752 h 90049"/>
                  <a:gd name="connsiteX31" fmla="*/ 33541 w 42964"/>
                  <a:gd name="connsiteY31" fmla="*/ 60941 h 90049"/>
                  <a:gd name="connsiteX32" fmla="*/ 34588 w 42964"/>
                  <a:gd name="connsiteY32" fmla="*/ 69736 h 90049"/>
                  <a:gd name="connsiteX33" fmla="*/ 34588 w 42964"/>
                  <a:gd name="connsiteY33" fmla="*/ 75600 h 90049"/>
                  <a:gd name="connsiteX34" fmla="*/ 34588 w 42964"/>
                  <a:gd name="connsiteY34" fmla="*/ 81464 h 90049"/>
                  <a:gd name="connsiteX35" fmla="*/ 34588 w 42964"/>
                  <a:gd name="connsiteY35" fmla="*/ 82092 h 90049"/>
                  <a:gd name="connsiteX36" fmla="*/ 34169 w 42964"/>
                  <a:gd name="connsiteY36" fmla="*/ 88374 h 90049"/>
                  <a:gd name="connsiteX37" fmla="*/ 33332 w 42964"/>
                  <a:gd name="connsiteY37" fmla="*/ 88584 h 90049"/>
                  <a:gd name="connsiteX38" fmla="*/ 8201 w 42964"/>
                  <a:gd name="connsiteY38" fmla="*/ 85652 h 90049"/>
                  <a:gd name="connsiteX39" fmla="*/ 7573 w 42964"/>
                  <a:gd name="connsiteY39" fmla="*/ 85652 h 90049"/>
                  <a:gd name="connsiteX40" fmla="*/ 7573 w 42964"/>
                  <a:gd name="connsiteY40" fmla="*/ 79160 h 90049"/>
                  <a:gd name="connsiteX41" fmla="*/ 11552 w 42964"/>
                  <a:gd name="connsiteY41" fmla="*/ 46281 h 90049"/>
                  <a:gd name="connsiteX42" fmla="*/ 11971 w 42964"/>
                  <a:gd name="connsiteY42" fmla="*/ 46700 h 90049"/>
                  <a:gd name="connsiteX43" fmla="*/ 7992 w 42964"/>
                  <a:gd name="connsiteY43" fmla="*/ 79160 h 90049"/>
                  <a:gd name="connsiteX44" fmla="*/ 7992 w 42964"/>
                  <a:gd name="connsiteY44" fmla="*/ 85652 h 90049"/>
                  <a:gd name="connsiteX45" fmla="*/ 24955 w 42964"/>
                  <a:gd name="connsiteY45" fmla="*/ 85442 h 90049"/>
                  <a:gd name="connsiteX46" fmla="*/ 24536 w 42964"/>
                  <a:gd name="connsiteY46" fmla="*/ 85442 h 90049"/>
                  <a:gd name="connsiteX47" fmla="*/ 24536 w 42964"/>
                  <a:gd name="connsiteY47" fmla="*/ 78532 h 90049"/>
                  <a:gd name="connsiteX48" fmla="*/ 25374 w 42964"/>
                  <a:gd name="connsiteY48" fmla="*/ 72249 h 90049"/>
                  <a:gd name="connsiteX49" fmla="*/ 24327 w 42964"/>
                  <a:gd name="connsiteY49" fmla="*/ 48794 h 90049"/>
                  <a:gd name="connsiteX50" fmla="*/ 24327 w 42964"/>
                  <a:gd name="connsiteY50" fmla="*/ 48376 h 90049"/>
                  <a:gd name="connsiteX51" fmla="*/ 24745 w 42964"/>
                  <a:gd name="connsiteY51" fmla="*/ 48376 h 90049"/>
                  <a:gd name="connsiteX52" fmla="*/ 24745 w 42964"/>
                  <a:gd name="connsiteY52" fmla="*/ 48794 h 90049"/>
                  <a:gd name="connsiteX53" fmla="*/ 25793 w 42964"/>
                  <a:gd name="connsiteY53" fmla="*/ 72668 h 90049"/>
                  <a:gd name="connsiteX54" fmla="*/ 24955 w 42964"/>
                  <a:gd name="connsiteY54" fmla="*/ 78741 h 90049"/>
                  <a:gd name="connsiteX55" fmla="*/ 24955 w 42964"/>
                  <a:gd name="connsiteY55" fmla="*/ 85652 h 90049"/>
                  <a:gd name="connsiteX56" fmla="*/ 453 w 42964"/>
                  <a:gd name="connsiteY56" fmla="*/ 84186 h 90049"/>
                  <a:gd name="connsiteX57" fmla="*/ 34 w 42964"/>
                  <a:gd name="connsiteY57" fmla="*/ 84186 h 90049"/>
                  <a:gd name="connsiteX58" fmla="*/ 34 w 42964"/>
                  <a:gd name="connsiteY58" fmla="*/ 73087 h 90049"/>
                  <a:gd name="connsiteX59" fmla="*/ 34 w 42964"/>
                  <a:gd name="connsiteY59" fmla="*/ 61359 h 90049"/>
                  <a:gd name="connsiteX60" fmla="*/ 34 w 42964"/>
                  <a:gd name="connsiteY60" fmla="*/ 56333 h 90049"/>
                  <a:gd name="connsiteX61" fmla="*/ 1709 w 42964"/>
                  <a:gd name="connsiteY61" fmla="*/ 38533 h 90049"/>
                  <a:gd name="connsiteX62" fmla="*/ 2128 w 42964"/>
                  <a:gd name="connsiteY62" fmla="*/ 38533 h 90049"/>
                  <a:gd name="connsiteX63" fmla="*/ 453 w 42964"/>
                  <a:gd name="connsiteY63" fmla="*/ 56333 h 90049"/>
                  <a:gd name="connsiteX64" fmla="*/ 453 w 42964"/>
                  <a:gd name="connsiteY64" fmla="*/ 61359 h 90049"/>
                  <a:gd name="connsiteX65" fmla="*/ 453 w 42964"/>
                  <a:gd name="connsiteY65" fmla="*/ 73087 h 90049"/>
                  <a:gd name="connsiteX66" fmla="*/ 453 w 42964"/>
                  <a:gd name="connsiteY66" fmla="*/ 84186 h 90049"/>
                  <a:gd name="connsiteX67" fmla="*/ 17206 w 42964"/>
                  <a:gd name="connsiteY67" fmla="*/ 78950 h 90049"/>
                  <a:gd name="connsiteX68" fmla="*/ 16788 w 42964"/>
                  <a:gd name="connsiteY68" fmla="*/ 78950 h 90049"/>
                  <a:gd name="connsiteX69" fmla="*/ 16788 w 42964"/>
                  <a:gd name="connsiteY69" fmla="*/ 73925 h 90049"/>
                  <a:gd name="connsiteX70" fmla="*/ 17625 w 42964"/>
                  <a:gd name="connsiteY70" fmla="*/ 69736 h 90049"/>
                  <a:gd name="connsiteX71" fmla="*/ 18463 w 42964"/>
                  <a:gd name="connsiteY71" fmla="*/ 65757 h 90049"/>
                  <a:gd name="connsiteX72" fmla="*/ 18463 w 42964"/>
                  <a:gd name="connsiteY72" fmla="*/ 61569 h 90049"/>
                  <a:gd name="connsiteX73" fmla="*/ 18882 w 42964"/>
                  <a:gd name="connsiteY73" fmla="*/ 47957 h 90049"/>
                  <a:gd name="connsiteX74" fmla="*/ 19301 w 42964"/>
                  <a:gd name="connsiteY74" fmla="*/ 47957 h 90049"/>
                  <a:gd name="connsiteX75" fmla="*/ 18882 w 42964"/>
                  <a:gd name="connsiteY75" fmla="*/ 61569 h 90049"/>
                  <a:gd name="connsiteX76" fmla="*/ 18882 w 42964"/>
                  <a:gd name="connsiteY76" fmla="*/ 65757 h 90049"/>
                  <a:gd name="connsiteX77" fmla="*/ 18044 w 42964"/>
                  <a:gd name="connsiteY77" fmla="*/ 69946 h 90049"/>
                  <a:gd name="connsiteX78" fmla="*/ 17206 w 42964"/>
                  <a:gd name="connsiteY78" fmla="*/ 73925 h 90049"/>
                  <a:gd name="connsiteX79" fmla="*/ 17206 w 42964"/>
                  <a:gd name="connsiteY79" fmla="*/ 78950 h 90049"/>
                  <a:gd name="connsiteX80" fmla="*/ 40242 w 42964"/>
                  <a:gd name="connsiteY80" fmla="*/ 11309 h 90049"/>
                  <a:gd name="connsiteX81" fmla="*/ 39824 w 42964"/>
                  <a:gd name="connsiteY81" fmla="*/ 11309 h 90049"/>
                  <a:gd name="connsiteX82" fmla="*/ 39824 w 42964"/>
                  <a:gd name="connsiteY82" fmla="*/ 11099 h 90049"/>
                  <a:gd name="connsiteX83" fmla="*/ 39824 w 42964"/>
                  <a:gd name="connsiteY83" fmla="*/ 10471 h 90049"/>
                  <a:gd name="connsiteX84" fmla="*/ 39824 w 42964"/>
                  <a:gd name="connsiteY84" fmla="*/ 9424 h 90049"/>
                  <a:gd name="connsiteX85" fmla="*/ 39824 w 42964"/>
                  <a:gd name="connsiteY85" fmla="*/ 9424 h 90049"/>
                  <a:gd name="connsiteX86" fmla="*/ 39824 w 42964"/>
                  <a:gd name="connsiteY86" fmla="*/ 9005 h 90049"/>
                  <a:gd name="connsiteX87" fmla="*/ 39824 w 42964"/>
                  <a:gd name="connsiteY87" fmla="*/ 7539 h 90049"/>
                  <a:gd name="connsiteX88" fmla="*/ 40242 w 42964"/>
                  <a:gd name="connsiteY88" fmla="*/ 6492 h 90049"/>
                  <a:gd name="connsiteX89" fmla="*/ 40661 w 42964"/>
                  <a:gd name="connsiteY89" fmla="*/ 6911 h 90049"/>
                  <a:gd name="connsiteX90" fmla="*/ 40452 w 42964"/>
                  <a:gd name="connsiteY90" fmla="*/ 7539 h 90049"/>
                  <a:gd name="connsiteX91" fmla="*/ 40452 w 42964"/>
                  <a:gd name="connsiteY91" fmla="*/ 9005 h 90049"/>
                  <a:gd name="connsiteX92" fmla="*/ 40452 w 42964"/>
                  <a:gd name="connsiteY92" fmla="*/ 9005 h 90049"/>
                  <a:gd name="connsiteX93" fmla="*/ 40452 w 42964"/>
                  <a:gd name="connsiteY93" fmla="*/ 9424 h 90049"/>
                  <a:gd name="connsiteX94" fmla="*/ 40452 w 42964"/>
                  <a:gd name="connsiteY94" fmla="*/ 10471 h 90049"/>
                  <a:gd name="connsiteX95" fmla="*/ 40242 w 42964"/>
                  <a:gd name="connsiteY95" fmla="*/ 11309 h 90049"/>
                  <a:gd name="connsiteX96" fmla="*/ 40242 w 42964"/>
                  <a:gd name="connsiteY96" fmla="*/ 11309 h 90049"/>
                  <a:gd name="connsiteX97" fmla="*/ 38776 w 42964"/>
                  <a:gd name="connsiteY97" fmla="*/ 10471 h 90049"/>
                  <a:gd name="connsiteX98" fmla="*/ 38358 w 42964"/>
                  <a:gd name="connsiteY98" fmla="*/ 10471 h 90049"/>
                  <a:gd name="connsiteX99" fmla="*/ 38358 w 42964"/>
                  <a:gd name="connsiteY99" fmla="*/ 10262 h 90049"/>
                  <a:gd name="connsiteX100" fmla="*/ 38358 w 42964"/>
                  <a:gd name="connsiteY100" fmla="*/ 8796 h 90049"/>
                  <a:gd name="connsiteX101" fmla="*/ 38358 w 42964"/>
                  <a:gd name="connsiteY101" fmla="*/ 7330 h 90049"/>
                  <a:gd name="connsiteX102" fmla="*/ 38358 w 42964"/>
                  <a:gd name="connsiteY102" fmla="*/ 5445 h 90049"/>
                  <a:gd name="connsiteX103" fmla="*/ 38776 w 42964"/>
                  <a:gd name="connsiteY103" fmla="*/ 5445 h 90049"/>
                  <a:gd name="connsiteX104" fmla="*/ 38776 w 42964"/>
                  <a:gd name="connsiteY104" fmla="*/ 7330 h 90049"/>
                  <a:gd name="connsiteX105" fmla="*/ 38776 w 42964"/>
                  <a:gd name="connsiteY105" fmla="*/ 9005 h 90049"/>
                  <a:gd name="connsiteX106" fmla="*/ 38776 w 42964"/>
                  <a:gd name="connsiteY106" fmla="*/ 10680 h 90049"/>
                  <a:gd name="connsiteX107" fmla="*/ 36473 w 42964"/>
                  <a:gd name="connsiteY107" fmla="*/ 9214 h 90049"/>
                  <a:gd name="connsiteX108" fmla="*/ 36054 w 42964"/>
                  <a:gd name="connsiteY108" fmla="*/ 9214 h 90049"/>
                  <a:gd name="connsiteX109" fmla="*/ 36054 w 42964"/>
                  <a:gd name="connsiteY109" fmla="*/ 3979 h 90049"/>
                  <a:gd name="connsiteX110" fmla="*/ 36473 w 42964"/>
                  <a:gd name="connsiteY110" fmla="*/ 3979 h 90049"/>
                  <a:gd name="connsiteX111" fmla="*/ 36473 w 42964"/>
                  <a:gd name="connsiteY111" fmla="*/ 9214 h 90049"/>
                  <a:gd name="connsiteX112" fmla="*/ 5479 w 42964"/>
                  <a:gd name="connsiteY112" fmla="*/ 9214 h 90049"/>
                  <a:gd name="connsiteX113" fmla="*/ 5479 w 42964"/>
                  <a:gd name="connsiteY113" fmla="*/ 7958 h 90049"/>
                  <a:gd name="connsiteX114" fmla="*/ 5479 w 42964"/>
                  <a:gd name="connsiteY114" fmla="*/ 6911 h 90049"/>
                  <a:gd name="connsiteX115" fmla="*/ 6107 w 42964"/>
                  <a:gd name="connsiteY115" fmla="*/ 4398 h 90049"/>
                  <a:gd name="connsiteX116" fmla="*/ 6526 w 42964"/>
                  <a:gd name="connsiteY116" fmla="*/ 4817 h 90049"/>
                  <a:gd name="connsiteX117" fmla="*/ 6107 w 42964"/>
                  <a:gd name="connsiteY117" fmla="*/ 7120 h 90049"/>
                  <a:gd name="connsiteX118" fmla="*/ 6107 w 42964"/>
                  <a:gd name="connsiteY118" fmla="*/ 8167 h 90049"/>
                  <a:gd name="connsiteX119" fmla="*/ 6107 w 42964"/>
                  <a:gd name="connsiteY119" fmla="*/ 9424 h 90049"/>
                  <a:gd name="connsiteX120" fmla="*/ 5688 w 42964"/>
                  <a:gd name="connsiteY120" fmla="*/ 9424 h 90049"/>
                  <a:gd name="connsiteX121" fmla="*/ 33750 w 42964"/>
                  <a:gd name="connsiteY121" fmla="*/ 8796 h 90049"/>
                  <a:gd name="connsiteX122" fmla="*/ 33332 w 42964"/>
                  <a:gd name="connsiteY122" fmla="*/ 8796 h 90049"/>
                  <a:gd name="connsiteX123" fmla="*/ 33332 w 42964"/>
                  <a:gd name="connsiteY123" fmla="*/ 2932 h 90049"/>
                  <a:gd name="connsiteX124" fmla="*/ 33750 w 42964"/>
                  <a:gd name="connsiteY124" fmla="*/ 2932 h 90049"/>
                  <a:gd name="connsiteX125" fmla="*/ 33750 w 42964"/>
                  <a:gd name="connsiteY125" fmla="*/ 8796 h 90049"/>
                  <a:gd name="connsiteX126" fmla="*/ 7573 w 42964"/>
                  <a:gd name="connsiteY126" fmla="*/ 8377 h 90049"/>
                  <a:gd name="connsiteX127" fmla="*/ 7573 w 42964"/>
                  <a:gd name="connsiteY127" fmla="*/ 8377 h 90049"/>
                  <a:gd name="connsiteX128" fmla="*/ 7364 w 42964"/>
                  <a:gd name="connsiteY128" fmla="*/ 8167 h 90049"/>
                  <a:gd name="connsiteX129" fmla="*/ 7364 w 42964"/>
                  <a:gd name="connsiteY129" fmla="*/ 8167 h 90049"/>
                  <a:gd name="connsiteX130" fmla="*/ 7364 w 42964"/>
                  <a:gd name="connsiteY130" fmla="*/ 8167 h 90049"/>
                  <a:gd name="connsiteX131" fmla="*/ 7364 w 42964"/>
                  <a:gd name="connsiteY131" fmla="*/ 7958 h 90049"/>
                  <a:gd name="connsiteX132" fmla="*/ 7364 w 42964"/>
                  <a:gd name="connsiteY132" fmla="*/ 7539 h 90049"/>
                  <a:gd name="connsiteX133" fmla="*/ 7364 w 42964"/>
                  <a:gd name="connsiteY133" fmla="*/ 6911 h 90049"/>
                  <a:gd name="connsiteX134" fmla="*/ 7364 w 42964"/>
                  <a:gd name="connsiteY134" fmla="*/ 6283 h 90049"/>
                  <a:gd name="connsiteX135" fmla="*/ 7364 w 42964"/>
                  <a:gd name="connsiteY135" fmla="*/ 5445 h 90049"/>
                  <a:gd name="connsiteX136" fmla="*/ 7364 w 42964"/>
                  <a:gd name="connsiteY136" fmla="*/ 4817 h 90049"/>
                  <a:gd name="connsiteX137" fmla="*/ 7364 w 42964"/>
                  <a:gd name="connsiteY137" fmla="*/ 4398 h 90049"/>
                  <a:gd name="connsiteX138" fmla="*/ 7364 w 42964"/>
                  <a:gd name="connsiteY138" fmla="*/ 4398 h 90049"/>
                  <a:gd name="connsiteX139" fmla="*/ 7364 w 42964"/>
                  <a:gd name="connsiteY139" fmla="*/ 4188 h 90049"/>
                  <a:gd name="connsiteX140" fmla="*/ 7364 w 42964"/>
                  <a:gd name="connsiteY140" fmla="*/ 3979 h 90049"/>
                  <a:gd name="connsiteX141" fmla="*/ 7573 w 42964"/>
                  <a:gd name="connsiteY141" fmla="*/ 3351 h 90049"/>
                  <a:gd name="connsiteX142" fmla="*/ 7573 w 42964"/>
                  <a:gd name="connsiteY142" fmla="*/ 3351 h 90049"/>
                  <a:gd name="connsiteX143" fmla="*/ 7573 w 42964"/>
                  <a:gd name="connsiteY143" fmla="*/ 3351 h 90049"/>
                  <a:gd name="connsiteX144" fmla="*/ 7573 w 42964"/>
                  <a:gd name="connsiteY144" fmla="*/ 3979 h 90049"/>
                  <a:gd name="connsiteX145" fmla="*/ 7573 w 42964"/>
                  <a:gd name="connsiteY145" fmla="*/ 3979 h 90049"/>
                  <a:gd name="connsiteX146" fmla="*/ 7364 w 42964"/>
                  <a:gd name="connsiteY146" fmla="*/ 4398 h 90049"/>
                  <a:gd name="connsiteX147" fmla="*/ 7364 w 42964"/>
                  <a:gd name="connsiteY147" fmla="*/ 4398 h 90049"/>
                  <a:gd name="connsiteX148" fmla="*/ 7364 w 42964"/>
                  <a:gd name="connsiteY148" fmla="*/ 4817 h 90049"/>
                  <a:gd name="connsiteX149" fmla="*/ 7364 w 42964"/>
                  <a:gd name="connsiteY149" fmla="*/ 5445 h 90049"/>
                  <a:gd name="connsiteX150" fmla="*/ 7364 w 42964"/>
                  <a:gd name="connsiteY150" fmla="*/ 6283 h 90049"/>
                  <a:gd name="connsiteX151" fmla="*/ 7364 w 42964"/>
                  <a:gd name="connsiteY151" fmla="*/ 6911 h 90049"/>
                  <a:gd name="connsiteX152" fmla="*/ 7364 w 42964"/>
                  <a:gd name="connsiteY152" fmla="*/ 7749 h 90049"/>
                  <a:gd name="connsiteX153" fmla="*/ 7364 w 42964"/>
                  <a:gd name="connsiteY153" fmla="*/ 7958 h 90049"/>
                  <a:gd name="connsiteX154" fmla="*/ 7364 w 42964"/>
                  <a:gd name="connsiteY154" fmla="*/ 7958 h 90049"/>
                  <a:gd name="connsiteX155" fmla="*/ 7364 w 42964"/>
                  <a:gd name="connsiteY155" fmla="*/ 8167 h 90049"/>
                  <a:gd name="connsiteX156" fmla="*/ 7154 w 42964"/>
                  <a:gd name="connsiteY156" fmla="*/ 8377 h 90049"/>
                  <a:gd name="connsiteX157" fmla="*/ 31447 w 42964"/>
                  <a:gd name="connsiteY157" fmla="*/ 7539 h 90049"/>
                  <a:gd name="connsiteX158" fmla="*/ 31028 w 42964"/>
                  <a:gd name="connsiteY158" fmla="*/ 7539 h 90049"/>
                  <a:gd name="connsiteX159" fmla="*/ 31028 w 42964"/>
                  <a:gd name="connsiteY159" fmla="*/ 4817 h 90049"/>
                  <a:gd name="connsiteX160" fmla="*/ 31028 w 42964"/>
                  <a:gd name="connsiteY160" fmla="*/ 2304 h 90049"/>
                  <a:gd name="connsiteX161" fmla="*/ 31447 w 42964"/>
                  <a:gd name="connsiteY161" fmla="*/ 2304 h 90049"/>
                  <a:gd name="connsiteX162" fmla="*/ 31447 w 42964"/>
                  <a:gd name="connsiteY162" fmla="*/ 4817 h 90049"/>
                  <a:gd name="connsiteX163" fmla="*/ 31447 w 42964"/>
                  <a:gd name="connsiteY163" fmla="*/ 7539 h 90049"/>
                  <a:gd name="connsiteX164" fmla="*/ 28934 w 42964"/>
                  <a:gd name="connsiteY164" fmla="*/ 7539 h 90049"/>
                  <a:gd name="connsiteX165" fmla="*/ 28724 w 42964"/>
                  <a:gd name="connsiteY165" fmla="*/ 7120 h 90049"/>
                  <a:gd name="connsiteX166" fmla="*/ 28724 w 42964"/>
                  <a:gd name="connsiteY166" fmla="*/ 6701 h 90049"/>
                  <a:gd name="connsiteX167" fmla="*/ 28724 w 42964"/>
                  <a:gd name="connsiteY167" fmla="*/ 6701 h 90049"/>
                  <a:gd name="connsiteX168" fmla="*/ 28724 w 42964"/>
                  <a:gd name="connsiteY168" fmla="*/ 5235 h 90049"/>
                  <a:gd name="connsiteX169" fmla="*/ 28724 w 42964"/>
                  <a:gd name="connsiteY169" fmla="*/ 3979 h 90049"/>
                  <a:gd name="connsiteX170" fmla="*/ 28724 w 42964"/>
                  <a:gd name="connsiteY170" fmla="*/ 1466 h 90049"/>
                  <a:gd name="connsiteX171" fmla="*/ 29143 w 42964"/>
                  <a:gd name="connsiteY171" fmla="*/ 1466 h 90049"/>
                  <a:gd name="connsiteX172" fmla="*/ 29143 w 42964"/>
                  <a:gd name="connsiteY172" fmla="*/ 3979 h 90049"/>
                  <a:gd name="connsiteX173" fmla="*/ 29143 w 42964"/>
                  <a:gd name="connsiteY173" fmla="*/ 5235 h 90049"/>
                  <a:gd name="connsiteX174" fmla="*/ 29143 w 42964"/>
                  <a:gd name="connsiteY174" fmla="*/ 6911 h 90049"/>
                  <a:gd name="connsiteX175" fmla="*/ 28934 w 42964"/>
                  <a:gd name="connsiteY175" fmla="*/ 7539 h 90049"/>
                  <a:gd name="connsiteX176" fmla="*/ 11133 w 42964"/>
                  <a:gd name="connsiteY176" fmla="*/ 7330 h 90049"/>
                  <a:gd name="connsiteX177" fmla="*/ 10714 w 42964"/>
                  <a:gd name="connsiteY177" fmla="*/ 6701 h 90049"/>
                  <a:gd name="connsiteX178" fmla="*/ 10714 w 42964"/>
                  <a:gd name="connsiteY178" fmla="*/ 6701 h 90049"/>
                  <a:gd name="connsiteX179" fmla="*/ 10714 w 42964"/>
                  <a:gd name="connsiteY179" fmla="*/ 6073 h 90049"/>
                  <a:gd name="connsiteX180" fmla="*/ 10714 w 42964"/>
                  <a:gd name="connsiteY180" fmla="*/ 5235 h 90049"/>
                  <a:gd name="connsiteX181" fmla="*/ 10714 w 42964"/>
                  <a:gd name="connsiteY181" fmla="*/ 4817 h 90049"/>
                  <a:gd name="connsiteX182" fmla="*/ 11343 w 42964"/>
                  <a:gd name="connsiteY182" fmla="*/ 2722 h 90049"/>
                  <a:gd name="connsiteX183" fmla="*/ 11343 w 42964"/>
                  <a:gd name="connsiteY183" fmla="*/ 1885 h 90049"/>
                  <a:gd name="connsiteX184" fmla="*/ 11762 w 42964"/>
                  <a:gd name="connsiteY184" fmla="*/ 1885 h 90049"/>
                  <a:gd name="connsiteX185" fmla="*/ 11762 w 42964"/>
                  <a:gd name="connsiteY185" fmla="*/ 2932 h 90049"/>
                  <a:gd name="connsiteX186" fmla="*/ 11762 w 42964"/>
                  <a:gd name="connsiteY186" fmla="*/ 2932 h 90049"/>
                  <a:gd name="connsiteX187" fmla="*/ 11343 w 42964"/>
                  <a:gd name="connsiteY187" fmla="*/ 4817 h 90049"/>
                  <a:gd name="connsiteX188" fmla="*/ 11343 w 42964"/>
                  <a:gd name="connsiteY188" fmla="*/ 5445 h 90049"/>
                  <a:gd name="connsiteX189" fmla="*/ 11343 w 42964"/>
                  <a:gd name="connsiteY189" fmla="*/ 6073 h 90049"/>
                  <a:gd name="connsiteX190" fmla="*/ 11133 w 42964"/>
                  <a:gd name="connsiteY190" fmla="*/ 7330 h 90049"/>
                  <a:gd name="connsiteX191" fmla="*/ 11133 w 42964"/>
                  <a:gd name="connsiteY191" fmla="*/ 7330 h 90049"/>
                  <a:gd name="connsiteX192" fmla="*/ 10086 w 42964"/>
                  <a:gd name="connsiteY192" fmla="*/ 7120 h 90049"/>
                  <a:gd name="connsiteX193" fmla="*/ 9667 w 42964"/>
                  <a:gd name="connsiteY193" fmla="*/ 7120 h 90049"/>
                  <a:gd name="connsiteX194" fmla="*/ 9667 w 42964"/>
                  <a:gd name="connsiteY194" fmla="*/ 6492 h 90049"/>
                  <a:gd name="connsiteX195" fmla="*/ 9667 w 42964"/>
                  <a:gd name="connsiteY195" fmla="*/ 6073 h 90049"/>
                  <a:gd name="connsiteX196" fmla="*/ 9667 w 42964"/>
                  <a:gd name="connsiteY196" fmla="*/ 5445 h 90049"/>
                  <a:gd name="connsiteX197" fmla="*/ 9667 w 42964"/>
                  <a:gd name="connsiteY197" fmla="*/ 5026 h 90049"/>
                  <a:gd name="connsiteX198" fmla="*/ 10086 w 42964"/>
                  <a:gd name="connsiteY198" fmla="*/ 3560 h 90049"/>
                  <a:gd name="connsiteX199" fmla="*/ 10505 w 42964"/>
                  <a:gd name="connsiteY199" fmla="*/ 2513 h 90049"/>
                  <a:gd name="connsiteX200" fmla="*/ 10924 w 42964"/>
                  <a:gd name="connsiteY200" fmla="*/ 2513 h 90049"/>
                  <a:gd name="connsiteX201" fmla="*/ 10505 w 42964"/>
                  <a:gd name="connsiteY201" fmla="*/ 3770 h 90049"/>
                  <a:gd name="connsiteX202" fmla="*/ 10086 w 42964"/>
                  <a:gd name="connsiteY202" fmla="*/ 5026 h 90049"/>
                  <a:gd name="connsiteX203" fmla="*/ 10086 w 42964"/>
                  <a:gd name="connsiteY203" fmla="*/ 5445 h 90049"/>
                  <a:gd name="connsiteX204" fmla="*/ 10086 w 42964"/>
                  <a:gd name="connsiteY204" fmla="*/ 6073 h 90049"/>
                  <a:gd name="connsiteX205" fmla="*/ 10086 w 42964"/>
                  <a:gd name="connsiteY205" fmla="*/ 6701 h 90049"/>
                  <a:gd name="connsiteX206" fmla="*/ 10086 w 42964"/>
                  <a:gd name="connsiteY206" fmla="*/ 7330 h 90049"/>
                  <a:gd name="connsiteX207" fmla="*/ 27049 w 42964"/>
                  <a:gd name="connsiteY207" fmla="*/ 6492 h 90049"/>
                  <a:gd name="connsiteX208" fmla="*/ 26630 w 42964"/>
                  <a:gd name="connsiteY208" fmla="*/ 6492 h 90049"/>
                  <a:gd name="connsiteX209" fmla="*/ 26630 w 42964"/>
                  <a:gd name="connsiteY209" fmla="*/ 5235 h 90049"/>
                  <a:gd name="connsiteX210" fmla="*/ 26630 w 42964"/>
                  <a:gd name="connsiteY210" fmla="*/ 4188 h 90049"/>
                  <a:gd name="connsiteX211" fmla="*/ 26630 w 42964"/>
                  <a:gd name="connsiteY211" fmla="*/ 1047 h 90049"/>
                  <a:gd name="connsiteX212" fmla="*/ 27049 w 42964"/>
                  <a:gd name="connsiteY212" fmla="*/ 1047 h 90049"/>
                  <a:gd name="connsiteX213" fmla="*/ 27049 w 42964"/>
                  <a:gd name="connsiteY213" fmla="*/ 4188 h 90049"/>
                  <a:gd name="connsiteX214" fmla="*/ 27049 w 42964"/>
                  <a:gd name="connsiteY214" fmla="*/ 5235 h 90049"/>
                  <a:gd name="connsiteX215" fmla="*/ 27049 w 42964"/>
                  <a:gd name="connsiteY215" fmla="*/ 6283 h 90049"/>
                  <a:gd name="connsiteX216" fmla="*/ 12809 w 42964"/>
                  <a:gd name="connsiteY216" fmla="*/ 6492 h 90049"/>
                  <a:gd name="connsiteX217" fmla="*/ 12390 w 42964"/>
                  <a:gd name="connsiteY217" fmla="*/ 6492 h 90049"/>
                  <a:gd name="connsiteX218" fmla="*/ 12390 w 42964"/>
                  <a:gd name="connsiteY218" fmla="*/ 6073 h 90049"/>
                  <a:gd name="connsiteX219" fmla="*/ 12599 w 42964"/>
                  <a:gd name="connsiteY219" fmla="*/ 5445 h 90049"/>
                  <a:gd name="connsiteX220" fmla="*/ 12599 w 42964"/>
                  <a:gd name="connsiteY220" fmla="*/ 3770 h 90049"/>
                  <a:gd name="connsiteX221" fmla="*/ 13018 w 42964"/>
                  <a:gd name="connsiteY221" fmla="*/ 1257 h 90049"/>
                  <a:gd name="connsiteX222" fmla="*/ 13437 w 42964"/>
                  <a:gd name="connsiteY222" fmla="*/ 1257 h 90049"/>
                  <a:gd name="connsiteX223" fmla="*/ 13018 w 42964"/>
                  <a:gd name="connsiteY223" fmla="*/ 3770 h 90049"/>
                  <a:gd name="connsiteX224" fmla="*/ 13018 w 42964"/>
                  <a:gd name="connsiteY224" fmla="*/ 5445 h 90049"/>
                  <a:gd name="connsiteX225" fmla="*/ 12599 w 42964"/>
                  <a:gd name="connsiteY225" fmla="*/ 6283 h 90049"/>
                  <a:gd name="connsiteX226" fmla="*/ 12599 w 42964"/>
                  <a:gd name="connsiteY226" fmla="*/ 6283 h 90049"/>
                  <a:gd name="connsiteX227" fmla="*/ 23489 w 42964"/>
                  <a:gd name="connsiteY227" fmla="*/ 6283 h 90049"/>
                  <a:gd name="connsiteX228" fmla="*/ 23279 w 42964"/>
                  <a:gd name="connsiteY228" fmla="*/ 6283 h 90049"/>
                  <a:gd name="connsiteX229" fmla="*/ 22861 w 42964"/>
                  <a:gd name="connsiteY229" fmla="*/ 5864 h 90049"/>
                  <a:gd name="connsiteX230" fmla="*/ 22861 w 42964"/>
                  <a:gd name="connsiteY230" fmla="*/ 5864 h 90049"/>
                  <a:gd name="connsiteX231" fmla="*/ 22861 w 42964"/>
                  <a:gd name="connsiteY231" fmla="*/ 628 h 90049"/>
                  <a:gd name="connsiteX232" fmla="*/ 23279 w 42964"/>
                  <a:gd name="connsiteY232" fmla="*/ 628 h 90049"/>
                  <a:gd name="connsiteX233" fmla="*/ 23279 w 42964"/>
                  <a:gd name="connsiteY233" fmla="*/ 6283 h 90049"/>
                  <a:gd name="connsiteX234" fmla="*/ 23279 w 42964"/>
                  <a:gd name="connsiteY234" fmla="*/ 5864 h 90049"/>
                  <a:gd name="connsiteX235" fmla="*/ 23279 w 42964"/>
                  <a:gd name="connsiteY235" fmla="*/ 5864 h 90049"/>
                  <a:gd name="connsiteX236" fmla="*/ 23279 w 42964"/>
                  <a:gd name="connsiteY236" fmla="*/ 5864 h 90049"/>
                  <a:gd name="connsiteX237" fmla="*/ 23279 w 42964"/>
                  <a:gd name="connsiteY237" fmla="*/ 5864 h 90049"/>
                  <a:gd name="connsiteX238" fmla="*/ 21395 w 42964"/>
                  <a:gd name="connsiteY238" fmla="*/ 6283 h 90049"/>
                  <a:gd name="connsiteX239" fmla="*/ 21185 w 42964"/>
                  <a:gd name="connsiteY239" fmla="*/ 6073 h 90049"/>
                  <a:gd name="connsiteX240" fmla="*/ 21185 w 42964"/>
                  <a:gd name="connsiteY240" fmla="*/ 6073 h 90049"/>
                  <a:gd name="connsiteX241" fmla="*/ 21185 w 42964"/>
                  <a:gd name="connsiteY241" fmla="*/ 6073 h 90049"/>
                  <a:gd name="connsiteX242" fmla="*/ 21185 w 42964"/>
                  <a:gd name="connsiteY242" fmla="*/ 3560 h 90049"/>
                  <a:gd name="connsiteX243" fmla="*/ 21185 w 42964"/>
                  <a:gd name="connsiteY243" fmla="*/ 419 h 90049"/>
                  <a:gd name="connsiteX244" fmla="*/ 21604 w 42964"/>
                  <a:gd name="connsiteY244" fmla="*/ 419 h 90049"/>
                  <a:gd name="connsiteX245" fmla="*/ 21604 w 42964"/>
                  <a:gd name="connsiteY245" fmla="*/ 3560 h 90049"/>
                  <a:gd name="connsiteX246" fmla="*/ 21604 w 42964"/>
                  <a:gd name="connsiteY246" fmla="*/ 6073 h 90049"/>
                  <a:gd name="connsiteX247" fmla="*/ 21395 w 42964"/>
                  <a:gd name="connsiteY247" fmla="*/ 6701 h 90049"/>
                  <a:gd name="connsiteX248" fmla="*/ 24955 w 42964"/>
                  <a:gd name="connsiteY248" fmla="*/ 6073 h 90049"/>
                  <a:gd name="connsiteX249" fmla="*/ 24536 w 42964"/>
                  <a:gd name="connsiteY249" fmla="*/ 6073 h 90049"/>
                  <a:gd name="connsiteX250" fmla="*/ 24536 w 42964"/>
                  <a:gd name="connsiteY250" fmla="*/ 4188 h 90049"/>
                  <a:gd name="connsiteX251" fmla="*/ 24536 w 42964"/>
                  <a:gd name="connsiteY251" fmla="*/ 3141 h 90049"/>
                  <a:gd name="connsiteX252" fmla="*/ 24536 w 42964"/>
                  <a:gd name="connsiteY252" fmla="*/ 2304 h 90049"/>
                  <a:gd name="connsiteX253" fmla="*/ 24536 w 42964"/>
                  <a:gd name="connsiteY253" fmla="*/ 838 h 90049"/>
                  <a:gd name="connsiteX254" fmla="*/ 24955 w 42964"/>
                  <a:gd name="connsiteY254" fmla="*/ 838 h 90049"/>
                  <a:gd name="connsiteX255" fmla="*/ 24955 w 42964"/>
                  <a:gd name="connsiteY255" fmla="*/ 2304 h 90049"/>
                  <a:gd name="connsiteX256" fmla="*/ 24955 w 42964"/>
                  <a:gd name="connsiteY256" fmla="*/ 3141 h 90049"/>
                  <a:gd name="connsiteX257" fmla="*/ 24955 w 42964"/>
                  <a:gd name="connsiteY257" fmla="*/ 3979 h 90049"/>
                  <a:gd name="connsiteX258" fmla="*/ 24955 w 42964"/>
                  <a:gd name="connsiteY258" fmla="*/ 5864 h 90049"/>
                  <a:gd name="connsiteX259" fmla="*/ 15741 w 42964"/>
                  <a:gd name="connsiteY259" fmla="*/ 5864 h 90049"/>
                  <a:gd name="connsiteX260" fmla="*/ 15322 w 42964"/>
                  <a:gd name="connsiteY260" fmla="*/ 5864 h 90049"/>
                  <a:gd name="connsiteX261" fmla="*/ 15322 w 42964"/>
                  <a:gd name="connsiteY261" fmla="*/ 3351 h 90049"/>
                  <a:gd name="connsiteX262" fmla="*/ 15322 w 42964"/>
                  <a:gd name="connsiteY262" fmla="*/ 1047 h 90049"/>
                  <a:gd name="connsiteX263" fmla="*/ 15741 w 42964"/>
                  <a:gd name="connsiteY263" fmla="*/ 209 h 90049"/>
                  <a:gd name="connsiteX264" fmla="*/ 16159 w 42964"/>
                  <a:gd name="connsiteY264" fmla="*/ 838 h 90049"/>
                  <a:gd name="connsiteX265" fmla="*/ 16159 w 42964"/>
                  <a:gd name="connsiteY265" fmla="*/ 838 h 90049"/>
                  <a:gd name="connsiteX266" fmla="*/ 16159 w 42964"/>
                  <a:gd name="connsiteY266" fmla="*/ 838 h 90049"/>
                  <a:gd name="connsiteX267" fmla="*/ 16159 w 42964"/>
                  <a:gd name="connsiteY267" fmla="*/ 3141 h 90049"/>
                  <a:gd name="connsiteX268" fmla="*/ 16159 w 42964"/>
                  <a:gd name="connsiteY268" fmla="*/ 5654 h 90049"/>
                  <a:gd name="connsiteX269" fmla="*/ 19510 w 42964"/>
                  <a:gd name="connsiteY269" fmla="*/ 5864 h 90049"/>
                  <a:gd name="connsiteX270" fmla="*/ 19510 w 42964"/>
                  <a:gd name="connsiteY270" fmla="*/ 5864 h 90049"/>
                  <a:gd name="connsiteX271" fmla="*/ 19091 w 42964"/>
                  <a:gd name="connsiteY271" fmla="*/ 5864 h 90049"/>
                  <a:gd name="connsiteX272" fmla="*/ 19091 w 42964"/>
                  <a:gd name="connsiteY272" fmla="*/ 5654 h 90049"/>
                  <a:gd name="connsiteX273" fmla="*/ 19091 w 42964"/>
                  <a:gd name="connsiteY273" fmla="*/ 5654 h 90049"/>
                  <a:gd name="connsiteX274" fmla="*/ 19091 w 42964"/>
                  <a:gd name="connsiteY274" fmla="*/ 5654 h 90049"/>
                  <a:gd name="connsiteX275" fmla="*/ 19510 w 42964"/>
                  <a:gd name="connsiteY275" fmla="*/ 5654 h 90049"/>
                  <a:gd name="connsiteX276" fmla="*/ 19301 w 42964"/>
                  <a:gd name="connsiteY276" fmla="*/ 6073 h 90049"/>
                  <a:gd name="connsiteX277" fmla="*/ 19301 w 42964"/>
                  <a:gd name="connsiteY277" fmla="*/ 6073 h 90049"/>
                  <a:gd name="connsiteX278" fmla="*/ 17416 w 42964"/>
                  <a:gd name="connsiteY278" fmla="*/ 5864 h 90049"/>
                  <a:gd name="connsiteX279" fmla="*/ 16997 w 42964"/>
                  <a:gd name="connsiteY279" fmla="*/ 5864 h 90049"/>
                  <a:gd name="connsiteX280" fmla="*/ 16997 w 42964"/>
                  <a:gd name="connsiteY280" fmla="*/ 5445 h 90049"/>
                  <a:gd name="connsiteX281" fmla="*/ 16997 w 42964"/>
                  <a:gd name="connsiteY281" fmla="*/ 5235 h 90049"/>
                  <a:gd name="connsiteX282" fmla="*/ 16997 w 42964"/>
                  <a:gd name="connsiteY282" fmla="*/ 5235 h 90049"/>
                  <a:gd name="connsiteX283" fmla="*/ 16997 w 42964"/>
                  <a:gd name="connsiteY283" fmla="*/ 4607 h 90049"/>
                  <a:gd name="connsiteX284" fmla="*/ 16997 w 42964"/>
                  <a:gd name="connsiteY284" fmla="*/ 4188 h 90049"/>
                  <a:gd name="connsiteX285" fmla="*/ 16997 w 42964"/>
                  <a:gd name="connsiteY285" fmla="*/ 1257 h 90049"/>
                  <a:gd name="connsiteX286" fmla="*/ 17206 w 42964"/>
                  <a:gd name="connsiteY286" fmla="*/ 419 h 90049"/>
                  <a:gd name="connsiteX287" fmla="*/ 17206 w 42964"/>
                  <a:gd name="connsiteY287" fmla="*/ 419 h 90049"/>
                  <a:gd name="connsiteX288" fmla="*/ 17416 w 42964"/>
                  <a:gd name="connsiteY288" fmla="*/ 1047 h 90049"/>
                  <a:gd name="connsiteX289" fmla="*/ 17416 w 42964"/>
                  <a:gd name="connsiteY289" fmla="*/ 1047 h 90049"/>
                  <a:gd name="connsiteX290" fmla="*/ 17416 w 42964"/>
                  <a:gd name="connsiteY290" fmla="*/ 4188 h 90049"/>
                  <a:gd name="connsiteX291" fmla="*/ 17416 w 42964"/>
                  <a:gd name="connsiteY291" fmla="*/ 4817 h 90049"/>
                  <a:gd name="connsiteX292" fmla="*/ 17416 w 42964"/>
                  <a:gd name="connsiteY292" fmla="*/ 5235 h 90049"/>
                  <a:gd name="connsiteX293" fmla="*/ 17416 w 42964"/>
                  <a:gd name="connsiteY293" fmla="*/ 5654 h 90049"/>
                  <a:gd name="connsiteX294" fmla="*/ 17416 w 42964"/>
                  <a:gd name="connsiteY294" fmla="*/ 5654 h 90049"/>
                  <a:gd name="connsiteX295" fmla="*/ 17416 w 42964"/>
                  <a:gd name="connsiteY295" fmla="*/ 5864 h 90049"/>
                  <a:gd name="connsiteX296" fmla="*/ 17416 w 42964"/>
                  <a:gd name="connsiteY296" fmla="*/ 5864 h 90049"/>
                  <a:gd name="connsiteX297" fmla="*/ 19719 w 42964"/>
                  <a:gd name="connsiteY297" fmla="*/ 5235 h 90049"/>
                  <a:gd name="connsiteX298" fmla="*/ 19301 w 42964"/>
                  <a:gd name="connsiteY298" fmla="*/ 5235 h 90049"/>
                  <a:gd name="connsiteX299" fmla="*/ 19301 w 42964"/>
                  <a:gd name="connsiteY299" fmla="*/ 0 h 90049"/>
                  <a:gd name="connsiteX300" fmla="*/ 19719 w 42964"/>
                  <a:gd name="connsiteY300" fmla="*/ 0 h 90049"/>
                  <a:gd name="connsiteX301" fmla="*/ 19719 w 42964"/>
                  <a:gd name="connsiteY301" fmla="*/ 5235 h 9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</a:cxnLst>
                <a:rect l="l" t="t" r="r" b="b"/>
                <a:pathLst>
                  <a:path w="42964" h="90049">
                    <a:moveTo>
                      <a:pt x="41289" y="89840"/>
                    </a:moveTo>
                    <a:lnTo>
                      <a:pt x="41289" y="89421"/>
                    </a:lnTo>
                    <a:cubicBezTo>
                      <a:pt x="41289" y="89421"/>
                      <a:pt x="42127" y="87746"/>
                      <a:pt x="42127" y="86490"/>
                    </a:cubicBezTo>
                    <a:cubicBezTo>
                      <a:pt x="42127" y="85861"/>
                      <a:pt x="42127" y="85442"/>
                      <a:pt x="42127" y="84814"/>
                    </a:cubicBezTo>
                    <a:lnTo>
                      <a:pt x="42127" y="83977"/>
                    </a:lnTo>
                    <a:cubicBezTo>
                      <a:pt x="42127" y="83977"/>
                      <a:pt x="41918" y="83977"/>
                      <a:pt x="41918" y="83977"/>
                    </a:cubicBezTo>
                    <a:cubicBezTo>
                      <a:pt x="42337" y="82092"/>
                      <a:pt x="42546" y="79998"/>
                      <a:pt x="42546" y="79788"/>
                    </a:cubicBezTo>
                    <a:lnTo>
                      <a:pt x="42127" y="78741"/>
                    </a:lnTo>
                    <a:lnTo>
                      <a:pt x="42127" y="78741"/>
                    </a:lnTo>
                    <a:cubicBezTo>
                      <a:pt x="42127" y="77694"/>
                      <a:pt x="42337" y="74972"/>
                      <a:pt x="42127" y="74343"/>
                    </a:cubicBezTo>
                    <a:cubicBezTo>
                      <a:pt x="41080" y="69736"/>
                      <a:pt x="40452" y="65757"/>
                      <a:pt x="40871" y="62407"/>
                    </a:cubicBezTo>
                    <a:lnTo>
                      <a:pt x="41289" y="62407"/>
                    </a:lnTo>
                    <a:cubicBezTo>
                      <a:pt x="41080" y="65548"/>
                      <a:pt x="41289" y="69527"/>
                      <a:pt x="42546" y="74134"/>
                    </a:cubicBezTo>
                    <a:cubicBezTo>
                      <a:pt x="42755" y="74972"/>
                      <a:pt x="42546" y="77903"/>
                      <a:pt x="42546" y="78741"/>
                    </a:cubicBezTo>
                    <a:lnTo>
                      <a:pt x="42965" y="79788"/>
                    </a:lnTo>
                    <a:cubicBezTo>
                      <a:pt x="42965" y="79788"/>
                      <a:pt x="42755" y="82511"/>
                      <a:pt x="42546" y="84186"/>
                    </a:cubicBezTo>
                    <a:lnTo>
                      <a:pt x="42546" y="84814"/>
                    </a:lnTo>
                    <a:cubicBezTo>
                      <a:pt x="42546" y="84814"/>
                      <a:pt x="42755" y="84814"/>
                      <a:pt x="42755" y="84814"/>
                    </a:cubicBezTo>
                    <a:cubicBezTo>
                      <a:pt x="42755" y="85233"/>
                      <a:pt x="42755" y="85861"/>
                      <a:pt x="42755" y="86490"/>
                    </a:cubicBezTo>
                    <a:cubicBezTo>
                      <a:pt x="42755" y="87955"/>
                      <a:pt x="42755" y="89421"/>
                      <a:pt x="41499" y="90050"/>
                    </a:cubicBezTo>
                    <a:moveTo>
                      <a:pt x="33332" y="88374"/>
                    </a:moveTo>
                    <a:cubicBezTo>
                      <a:pt x="33332" y="88374"/>
                      <a:pt x="32913" y="88374"/>
                      <a:pt x="32703" y="88374"/>
                    </a:cubicBezTo>
                    <a:lnTo>
                      <a:pt x="32703" y="87955"/>
                    </a:lnTo>
                    <a:cubicBezTo>
                      <a:pt x="32703" y="87955"/>
                      <a:pt x="33541" y="87955"/>
                      <a:pt x="33750" y="87955"/>
                    </a:cubicBezTo>
                    <a:cubicBezTo>
                      <a:pt x="34798" y="87118"/>
                      <a:pt x="34379" y="83558"/>
                      <a:pt x="34169" y="82092"/>
                    </a:cubicBezTo>
                    <a:cubicBezTo>
                      <a:pt x="34169" y="82092"/>
                      <a:pt x="34169" y="81673"/>
                      <a:pt x="34169" y="81464"/>
                    </a:cubicBezTo>
                    <a:cubicBezTo>
                      <a:pt x="33960" y="79579"/>
                      <a:pt x="34169" y="77485"/>
                      <a:pt x="34169" y="75600"/>
                    </a:cubicBezTo>
                    <a:cubicBezTo>
                      <a:pt x="34169" y="73715"/>
                      <a:pt x="34169" y="71830"/>
                      <a:pt x="34169" y="69736"/>
                    </a:cubicBezTo>
                    <a:cubicBezTo>
                      <a:pt x="33750" y="66804"/>
                      <a:pt x="33541" y="63872"/>
                      <a:pt x="33122" y="60941"/>
                    </a:cubicBezTo>
                    <a:lnTo>
                      <a:pt x="32703" y="56752"/>
                    </a:lnTo>
                    <a:lnTo>
                      <a:pt x="33122" y="56752"/>
                    </a:lnTo>
                    <a:cubicBezTo>
                      <a:pt x="33122" y="56752"/>
                      <a:pt x="33541" y="60941"/>
                      <a:pt x="33541" y="60941"/>
                    </a:cubicBezTo>
                    <a:cubicBezTo>
                      <a:pt x="33960" y="63872"/>
                      <a:pt x="34169" y="67014"/>
                      <a:pt x="34588" y="69736"/>
                    </a:cubicBezTo>
                    <a:cubicBezTo>
                      <a:pt x="34798" y="71621"/>
                      <a:pt x="34588" y="73715"/>
                      <a:pt x="34588" y="75600"/>
                    </a:cubicBezTo>
                    <a:cubicBezTo>
                      <a:pt x="34588" y="77485"/>
                      <a:pt x="34588" y="79579"/>
                      <a:pt x="34588" y="81464"/>
                    </a:cubicBezTo>
                    <a:cubicBezTo>
                      <a:pt x="34588" y="81464"/>
                      <a:pt x="34588" y="81882"/>
                      <a:pt x="34588" y="82092"/>
                    </a:cubicBezTo>
                    <a:cubicBezTo>
                      <a:pt x="34798" y="83977"/>
                      <a:pt x="35216" y="87327"/>
                      <a:pt x="34169" y="88374"/>
                    </a:cubicBezTo>
                    <a:cubicBezTo>
                      <a:pt x="33960" y="88584"/>
                      <a:pt x="33750" y="88584"/>
                      <a:pt x="33332" y="88584"/>
                    </a:cubicBezTo>
                    <a:moveTo>
                      <a:pt x="8201" y="85652"/>
                    </a:moveTo>
                    <a:lnTo>
                      <a:pt x="7573" y="85652"/>
                    </a:lnTo>
                    <a:cubicBezTo>
                      <a:pt x="7573" y="83767"/>
                      <a:pt x="7573" y="81673"/>
                      <a:pt x="7573" y="79160"/>
                    </a:cubicBezTo>
                    <a:cubicBezTo>
                      <a:pt x="7364" y="67851"/>
                      <a:pt x="6736" y="52145"/>
                      <a:pt x="11552" y="46281"/>
                    </a:cubicBezTo>
                    <a:lnTo>
                      <a:pt x="11971" y="46700"/>
                    </a:lnTo>
                    <a:cubicBezTo>
                      <a:pt x="7154" y="52354"/>
                      <a:pt x="7783" y="68480"/>
                      <a:pt x="7992" y="79160"/>
                    </a:cubicBezTo>
                    <a:cubicBezTo>
                      <a:pt x="7992" y="81464"/>
                      <a:pt x="7992" y="83767"/>
                      <a:pt x="7992" y="85652"/>
                    </a:cubicBezTo>
                    <a:moveTo>
                      <a:pt x="24955" y="85442"/>
                    </a:moveTo>
                    <a:lnTo>
                      <a:pt x="24536" y="85442"/>
                    </a:lnTo>
                    <a:lnTo>
                      <a:pt x="24536" y="78532"/>
                    </a:lnTo>
                    <a:cubicBezTo>
                      <a:pt x="24536" y="77066"/>
                      <a:pt x="24955" y="73087"/>
                      <a:pt x="25374" y="72249"/>
                    </a:cubicBezTo>
                    <a:cubicBezTo>
                      <a:pt x="28306" y="66176"/>
                      <a:pt x="25793" y="55286"/>
                      <a:pt x="24327" y="48794"/>
                    </a:cubicBezTo>
                    <a:lnTo>
                      <a:pt x="24327" y="48376"/>
                    </a:lnTo>
                    <a:cubicBezTo>
                      <a:pt x="24327" y="48376"/>
                      <a:pt x="24745" y="48376"/>
                      <a:pt x="24745" y="48376"/>
                    </a:cubicBezTo>
                    <a:lnTo>
                      <a:pt x="24745" y="48794"/>
                    </a:lnTo>
                    <a:cubicBezTo>
                      <a:pt x="26421" y="55286"/>
                      <a:pt x="28934" y="66385"/>
                      <a:pt x="25793" y="72668"/>
                    </a:cubicBezTo>
                    <a:cubicBezTo>
                      <a:pt x="25374" y="73296"/>
                      <a:pt x="24955" y="77066"/>
                      <a:pt x="24955" y="78741"/>
                    </a:cubicBezTo>
                    <a:lnTo>
                      <a:pt x="24955" y="85652"/>
                    </a:lnTo>
                    <a:close/>
                    <a:moveTo>
                      <a:pt x="453" y="84186"/>
                    </a:moveTo>
                    <a:lnTo>
                      <a:pt x="34" y="84186"/>
                    </a:lnTo>
                    <a:cubicBezTo>
                      <a:pt x="34" y="80626"/>
                      <a:pt x="34" y="76856"/>
                      <a:pt x="34" y="73087"/>
                    </a:cubicBezTo>
                    <a:cubicBezTo>
                      <a:pt x="34" y="69317"/>
                      <a:pt x="34" y="65338"/>
                      <a:pt x="34" y="61359"/>
                    </a:cubicBezTo>
                    <a:cubicBezTo>
                      <a:pt x="34" y="59893"/>
                      <a:pt x="34" y="58218"/>
                      <a:pt x="34" y="56333"/>
                    </a:cubicBezTo>
                    <a:cubicBezTo>
                      <a:pt x="34" y="50051"/>
                      <a:pt x="-385" y="42721"/>
                      <a:pt x="1709" y="38533"/>
                    </a:cubicBezTo>
                    <a:lnTo>
                      <a:pt x="2128" y="38533"/>
                    </a:lnTo>
                    <a:cubicBezTo>
                      <a:pt x="34" y="42931"/>
                      <a:pt x="244" y="50051"/>
                      <a:pt x="453" y="56333"/>
                    </a:cubicBezTo>
                    <a:cubicBezTo>
                      <a:pt x="453" y="58218"/>
                      <a:pt x="453" y="59893"/>
                      <a:pt x="453" y="61359"/>
                    </a:cubicBezTo>
                    <a:cubicBezTo>
                      <a:pt x="453" y="65338"/>
                      <a:pt x="453" y="69317"/>
                      <a:pt x="453" y="73087"/>
                    </a:cubicBezTo>
                    <a:cubicBezTo>
                      <a:pt x="453" y="76856"/>
                      <a:pt x="453" y="80626"/>
                      <a:pt x="453" y="84186"/>
                    </a:cubicBezTo>
                    <a:moveTo>
                      <a:pt x="17206" y="78950"/>
                    </a:moveTo>
                    <a:lnTo>
                      <a:pt x="16788" y="78950"/>
                    </a:lnTo>
                    <a:lnTo>
                      <a:pt x="16788" y="73925"/>
                    </a:lnTo>
                    <a:cubicBezTo>
                      <a:pt x="16788" y="72668"/>
                      <a:pt x="17206" y="71202"/>
                      <a:pt x="17625" y="69736"/>
                    </a:cubicBezTo>
                    <a:cubicBezTo>
                      <a:pt x="18044" y="68270"/>
                      <a:pt x="18463" y="66804"/>
                      <a:pt x="18463" y="65757"/>
                    </a:cubicBezTo>
                    <a:cubicBezTo>
                      <a:pt x="18463" y="64501"/>
                      <a:pt x="18463" y="63035"/>
                      <a:pt x="18463" y="61569"/>
                    </a:cubicBezTo>
                    <a:cubicBezTo>
                      <a:pt x="18463" y="57171"/>
                      <a:pt x="18463" y="52145"/>
                      <a:pt x="18882" y="47957"/>
                    </a:cubicBezTo>
                    <a:lnTo>
                      <a:pt x="19301" y="47957"/>
                    </a:lnTo>
                    <a:cubicBezTo>
                      <a:pt x="18672" y="52145"/>
                      <a:pt x="18882" y="57171"/>
                      <a:pt x="18882" y="61569"/>
                    </a:cubicBezTo>
                    <a:cubicBezTo>
                      <a:pt x="18882" y="63035"/>
                      <a:pt x="18882" y="64501"/>
                      <a:pt x="18882" y="65757"/>
                    </a:cubicBezTo>
                    <a:cubicBezTo>
                      <a:pt x="18882" y="67014"/>
                      <a:pt x="18463" y="68480"/>
                      <a:pt x="18044" y="69946"/>
                    </a:cubicBezTo>
                    <a:cubicBezTo>
                      <a:pt x="17625" y="71412"/>
                      <a:pt x="17206" y="72877"/>
                      <a:pt x="17206" y="73925"/>
                    </a:cubicBezTo>
                    <a:lnTo>
                      <a:pt x="17206" y="78950"/>
                    </a:lnTo>
                    <a:close/>
                    <a:moveTo>
                      <a:pt x="40242" y="11309"/>
                    </a:moveTo>
                    <a:lnTo>
                      <a:pt x="39824" y="11309"/>
                    </a:lnTo>
                    <a:cubicBezTo>
                      <a:pt x="39824" y="11309"/>
                      <a:pt x="39824" y="11099"/>
                      <a:pt x="39824" y="11099"/>
                    </a:cubicBezTo>
                    <a:cubicBezTo>
                      <a:pt x="39824" y="10890"/>
                      <a:pt x="39824" y="10680"/>
                      <a:pt x="39824" y="10471"/>
                    </a:cubicBezTo>
                    <a:lnTo>
                      <a:pt x="39824" y="9424"/>
                    </a:lnTo>
                    <a:cubicBezTo>
                      <a:pt x="39824" y="9424"/>
                      <a:pt x="39824" y="9424"/>
                      <a:pt x="39824" y="9424"/>
                    </a:cubicBezTo>
                    <a:cubicBezTo>
                      <a:pt x="39824" y="9424"/>
                      <a:pt x="39824" y="9214"/>
                      <a:pt x="39824" y="9005"/>
                    </a:cubicBezTo>
                    <a:lnTo>
                      <a:pt x="39824" y="7539"/>
                    </a:lnTo>
                    <a:cubicBezTo>
                      <a:pt x="39824" y="7539"/>
                      <a:pt x="39824" y="6911"/>
                      <a:pt x="40242" y="6492"/>
                    </a:cubicBezTo>
                    <a:lnTo>
                      <a:pt x="40661" y="6911"/>
                    </a:lnTo>
                    <a:cubicBezTo>
                      <a:pt x="40661" y="6911"/>
                      <a:pt x="40452" y="7120"/>
                      <a:pt x="40452" y="7539"/>
                    </a:cubicBezTo>
                    <a:lnTo>
                      <a:pt x="40452" y="9005"/>
                    </a:lnTo>
                    <a:cubicBezTo>
                      <a:pt x="40452" y="9005"/>
                      <a:pt x="40452" y="9005"/>
                      <a:pt x="40452" y="9005"/>
                    </a:cubicBezTo>
                    <a:cubicBezTo>
                      <a:pt x="40452" y="9005"/>
                      <a:pt x="40452" y="9214"/>
                      <a:pt x="40452" y="9424"/>
                    </a:cubicBezTo>
                    <a:lnTo>
                      <a:pt x="40452" y="10471"/>
                    </a:lnTo>
                    <a:cubicBezTo>
                      <a:pt x="40452" y="10471"/>
                      <a:pt x="40452" y="11099"/>
                      <a:pt x="40242" y="11309"/>
                    </a:cubicBezTo>
                    <a:lnTo>
                      <a:pt x="40242" y="11309"/>
                    </a:lnTo>
                    <a:close/>
                    <a:moveTo>
                      <a:pt x="38776" y="10471"/>
                    </a:moveTo>
                    <a:lnTo>
                      <a:pt x="38358" y="10471"/>
                    </a:lnTo>
                    <a:cubicBezTo>
                      <a:pt x="38358" y="10471"/>
                      <a:pt x="38358" y="10262"/>
                      <a:pt x="38358" y="10262"/>
                    </a:cubicBezTo>
                    <a:lnTo>
                      <a:pt x="38358" y="8796"/>
                    </a:lnTo>
                    <a:cubicBezTo>
                      <a:pt x="38358" y="8796"/>
                      <a:pt x="38358" y="7749"/>
                      <a:pt x="38358" y="7330"/>
                    </a:cubicBezTo>
                    <a:cubicBezTo>
                      <a:pt x="38358" y="6701"/>
                      <a:pt x="38358" y="6073"/>
                      <a:pt x="38358" y="5445"/>
                    </a:cubicBezTo>
                    <a:lnTo>
                      <a:pt x="38776" y="5445"/>
                    </a:lnTo>
                    <a:cubicBezTo>
                      <a:pt x="38776" y="5445"/>
                      <a:pt x="38776" y="6701"/>
                      <a:pt x="38776" y="7330"/>
                    </a:cubicBezTo>
                    <a:cubicBezTo>
                      <a:pt x="38776" y="7958"/>
                      <a:pt x="38776" y="8377"/>
                      <a:pt x="38776" y="9005"/>
                    </a:cubicBezTo>
                    <a:lnTo>
                      <a:pt x="38776" y="10680"/>
                    </a:lnTo>
                    <a:close/>
                    <a:moveTo>
                      <a:pt x="36473" y="9214"/>
                    </a:moveTo>
                    <a:lnTo>
                      <a:pt x="36054" y="9214"/>
                    </a:lnTo>
                    <a:lnTo>
                      <a:pt x="36054" y="3979"/>
                    </a:lnTo>
                    <a:lnTo>
                      <a:pt x="36473" y="3979"/>
                    </a:lnTo>
                    <a:lnTo>
                      <a:pt x="36473" y="9214"/>
                    </a:lnTo>
                    <a:close/>
                    <a:moveTo>
                      <a:pt x="5479" y="9214"/>
                    </a:moveTo>
                    <a:cubicBezTo>
                      <a:pt x="5479" y="9214"/>
                      <a:pt x="5479" y="8377"/>
                      <a:pt x="5479" y="7958"/>
                    </a:cubicBezTo>
                    <a:cubicBezTo>
                      <a:pt x="5479" y="7539"/>
                      <a:pt x="5479" y="7330"/>
                      <a:pt x="5479" y="6911"/>
                    </a:cubicBezTo>
                    <a:cubicBezTo>
                      <a:pt x="5479" y="6073"/>
                      <a:pt x="5479" y="5026"/>
                      <a:pt x="6107" y="4398"/>
                    </a:cubicBezTo>
                    <a:lnTo>
                      <a:pt x="6526" y="4817"/>
                    </a:lnTo>
                    <a:cubicBezTo>
                      <a:pt x="6526" y="4817"/>
                      <a:pt x="6107" y="6283"/>
                      <a:pt x="6107" y="7120"/>
                    </a:cubicBezTo>
                    <a:cubicBezTo>
                      <a:pt x="6107" y="7539"/>
                      <a:pt x="6107" y="7958"/>
                      <a:pt x="6107" y="8167"/>
                    </a:cubicBezTo>
                    <a:cubicBezTo>
                      <a:pt x="6107" y="8586"/>
                      <a:pt x="6107" y="9005"/>
                      <a:pt x="6107" y="9424"/>
                    </a:cubicBezTo>
                    <a:lnTo>
                      <a:pt x="5688" y="9424"/>
                    </a:lnTo>
                    <a:close/>
                    <a:moveTo>
                      <a:pt x="33750" y="8796"/>
                    </a:moveTo>
                    <a:lnTo>
                      <a:pt x="33332" y="8796"/>
                    </a:lnTo>
                    <a:lnTo>
                      <a:pt x="33332" y="2932"/>
                    </a:lnTo>
                    <a:lnTo>
                      <a:pt x="33750" y="2932"/>
                    </a:lnTo>
                    <a:lnTo>
                      <a:pt x="33750" y="8796"/>
                    </a:lnTo>
                    <a:close/>
                    <a:moveTo>
                      <a:pt x="7573" y="8377"/>
                    </a:moveTo>
                    <a:lnTo>
                      <a:pt x="7573" y="8377"/>
                    </a:lnTo>
                    <a:cubicBezTo>
                      <a:pt x="7573" y="8377"/>
                      <a:pt x="7364" y="8167"/>
                      <a:pt x="7364" y="8167"/>
                    </a:cubicBezTo>
                    <a:lnTo>
                      <a:pt x="7364" y="8167"/>
                    </a:lnTo>
                    <a:cubicBezTo>
                      <a:pt x="7364" y="8167"/>
                      <a:pt x="7364" y="8167"/>
                      <a:pt x="7364" y="8167"/>
                    </a:cubicBezTo>
                    <a:cubicBezTo>
                      <a:pt x="7364" y="8167"/>
                      <a:pt x="7364" y="8167"/>
                      <a:pt x="7364" y="7958"/>
                    </a:cubicBezTo>
                    <a:cubicBezTo>
                      <a:pt x="7364" y="7958"/>
                      <a:pt x="7364" y="7749"/>
                      <a:pt x="7364" y="7539"/>
                    </a:cubicBezTo>
                    <a:cubicBezTo>
                      <a:pt x="7364" y="7539"/>
                      <a:pt x="7364" y="7120"/>
                      <a:pt x="7364" y="6911"/>
                    </a:cubicBezTo>
                    <a:cubicBezTo>
                      <a:pt x="7364" y="6701"/>
                      <a:pt x="7364" y="6492"/>
                      <a:pt x="7364" y="6283"/>
                    </a:cubicBezTo>
                    <a:cubicBezTo>
                      <a:pt x="7364" y="6073"/>
                      <a:pt x="7364" y="5864"/>
                      <a:pt x="7364" y="5445"/>
                    </a:cubicBezTo>
                    <a:cubicBezTo>
                      <a:pt x="7364" y="5445"/>
                      <a:pt x="7364" y="5445"/>
                      <a:pt x="7364" y="4817"/>
                    </a:cubicBezTo>
                    <a:cubicBezTo>
                      <a:pt x="7364" y="4817"/>
                      <a:pt x="7364" y="4398"/>
                      <a:pt x="7364" y="4398"/>
                    </a:cubicBezTo>
                    <a:lnTo>
                      <a:pt x="7364" y="4398"/>
                    </a:lnTo>
                    <a:cubicBezTo>
                      <a:pt x="7364" y="4398"/>
                      <a:pt x="7364" y="4188"/>
                      <a:pt x="7364" y="4188"/>
                    </a:cubicBezTo>
                    <a:cubicBezTo>
                      <a:pt x="7364" y="4188"/>
                      <a:pt x="7364" y="4188"/>
                      <a:pt x="7364" y="3979"/>
                    </a:cubicBezTo>
                    <a:cubicBezTo>
                      <a:pt x="7364" y="3979"/>
                      <a:pt x="7364" y="3351"/>
                      <a:pt x="7573" y="3351"/>
                    </a:cubicBezTo>
                    <a:lnTo>
                      <a:pt x="7573" y="3351"/>
                    </a:lnTo>
                    <a:cubicBezTo>
                      <a:pt x="7573" y="3351"/>
                      <a:pt x="7573" y="3351"/>
                      <a:pt x="7573" y="3351"/>
                    </a:cubicBezTo>
                    <a:cubicBezTo>
                      <a:pt x="7573" y="3351"/>
                      <a:pt x="7573" y="3560"/>
                      <a:pt x="7573" y="3979"/>
                    </a:cubicBezTo>
                    <a:lnTo>
                      <a:pt x="7573" y="3979"/>
                    </a:lnTo>
                    <a:cubicBezTo>
                      <a:pt x="7573" y="3979"/>
                      <a:pt x="7573" y="4398"/>
                      <a:pt x="7364" y="4398"/>
                    </a:cubicBezTo>
                    <a:cubicBezTo>
                      <a:pt x="7364" y="4398"/>
                      <a:pt x="7364" y="4398"/>
                      <a:pt x="7364" y="4398"/>
                    </a:cubicBezTo>
                    <a:cubicBezTo>
                      <a:pt x="7364" y="4398"/>
                      <a:pt x="7364" y="4607"/>
                      <a:pt x="7364" y="4817"/>
                    </a:cubicBezTo>
                    <a:cubicBezTo>
                      <a:pt x="7364" y="4817"/>
                      <a:pt x="7364" y="5235"/>
                      <a:pt x="7364" y="5445"/>
                    </a:cubicBezTo>
                    <a:cubicBezTo>
                      <a:pt x="7364" y="5654"/>
                      <a:pt x="7364" y="6073"/>
                      <a:pt x="7364" y="6283"/>
                    </a:cubicBezTo>
                    <a:cubicBezTo>
                      <a:pt x="7364" y="6492"/>
                      <a:pt x="7364" y="6701"/>
                      <a:pt x="7364" y="6911"/>
                    </a:cubicBezTo>
                    <a:cubicBezTo>
                      <a:pt x="7364" y="7120"/>
                      <a:pt x="7364" y="7539"/>
                      <a:pt x="7364" y="7749"/>
                    </a:cubicBezTo>
                    <a:cubicBezTo>
                      <a:pt x="7364" y="7749"/>
                      <a:pt x="7364" y="7958"/>
                      <a:pt x="7364" y="7958"/>
                    </a:cubicBezTo>
                    <a:lnTo>
                      <a:pt x="7364" y="7958"/>
                    </a:lnTo>
                    <a:cubicBezTo>
                      <a:pt x="7364" y="7958"/>
                      <a:pt x="7364" y="8167"/>
                      <a:pt x="7364" y="8167"/>
                    </a:cubicBezTo>
                    <a:cubicBezTo>
                      <a:pt x="7364" y="8167"/>
                      <a:pt x="7364" y="8377"/>
                      <a:pt x="7154" y="8377"/>
                    </a:cubicBezTo>
                    <a:moveTo>
                      <a:pt x="31447" y="7539"/>
                    </a:moveTo>
                    <a:lnTo>
                      <a:pt x="31028" y="7539"/>
                    </a:lnTo>
                    <a:cubicBezTo>
                      <a:pt x="31028" y="7539"/>
                      <a:pt x="31028" y="5654"/>
                      <a:pt x="31028" y="4817"/>
                    </a:cubicBezTo>
                    <a:cubicBezTo>
                      <a:pt x="31028" y="3979"/>
                      <a:pt x="31028" y="2932"/>
                      <a:pt x="31028" y="2304"/>
                    </a:cubicBezTo>
                    <a:lnTo>
                      <a:pt x="31447" y="2304"/>
                    </a:lnTo>
                    <a:cubicBezTo>
                      <a:pt x="31447" y="2304"/>
                      <a:pt x="31447" y="3979"/>
                      <a:pt x="31447" y="4817"/>
                    </a:cubicBezTo>
                    <a:cubicBezTo>
                      <a:pt x="31447" y="5864"/>
                      <a:pt x="31447" y="6911"/>
                      <a:pt x="31447" y="7539"/>
                    </a:cubicBezTo>
                    <a:moveTo>
                      <a:pt x="28934" y="7539"/>
                    </a:moveTo>
                    <a:cubicBezTo>
                      <a:pt x="28934" y="7539"/>
                      <a:pt x="28724" y="7539"/>
                      <a:pt x="28724" y="7120"/>
                    </a:cubicBezTo>
                    <a:lnTo>
                      <a:pt x="28724" y="6701"/>
                    </a:lnTo>
                    <a:lnTo>
                      <a:pt x="28724" y="6701"/>
                    </a:lnTo>
                    <a:lnTo>
                      <a:pt x="28724" y="5235"/>
                    </a:lnTo>
                    <a:cubicBezTo>
                      <a:pt x="28724" y="5235"/>
                      <a:pt x="28724" y="4398"/>
                      <a:pt x="28724" y="3979"/>
                    </a:cubicBezTo>
                    <a:cubicBezTo>
                      <a:pt x="28724" y="3141"/>
                      <a:pt x="28724" y="2304"/>
                      <a:pt x="28724" y="1466"/>
                    </a:cubicBezTo>
                    <a:lnTo>
                      <a:pt x="29143" y="1466"/>
                    </a:lnTo>
                    <a:cubicBezTo>
                      <a:pt x="29143" y="1466"/>
                      <a:pt x="29143" y="3141"/>
                      <a:pt x="29143" y="3979"/>
                    </a:cubicBezTo>
                    <a:cubicBezTo>
                      <a:pt x="29143" y="4398"/>
                      <a:pt x="29143" y="4817"/>
                      <a:pt x="29143" y="5235"/>
                    </a:cubicBezTo>
                    <a:lnTo>
                      <a:pt x="29143" y="6911"/>
                    </a:lnTo>
                    <a:cubicBezTo>
                      <a:pt x="29143" y="6911"/>
                      <a:pt x="28934" y="7539"/>
                      <a:pt x="28934" y="7539"/>
                    </a:cubicBezTo>
                    <a:moveTo>
                      <a:pt x="11133" y="7330"/>
                    </a:moveTo>
                    <a:cubicBezTo>
                      <a:pt x="11133" y="7330"/>
                      <a:pt x="10924" y="7120"/>
                      <a:pt x="10714" y="6701"/>
                    </a:cubicBezTo>
                    <a:lnTo>
                      <a:pt x="10714" y="6701"/>
                    </a:lnTo>
                    <a:cubicBezTo>
                      <a:pt x="10714" y="6701"/>
                      <a:pt x="10714" y="6283"/>
                      <a:pt x="10714" y="6073"/>
                    </a:cubicBezTo>
                    <a:cubicBezTo>
                      <a:pt x="10714" y="5864"/>
                      <a:pt x="10714" y="5654"/>
                      <a:pt x="10714" y="5235"/>
                    </a:cubicBezTo>
                    <a:cubicBezTo>
                      <a:pt x="10714" y="5235"/>
                      <a:pt x="10714" y="4817"/>
                      <a:pt x="10714" y="4817"/>
                    </a:cubicBezTo>
                    <a:cubicBezTo>
                      <a:pt x="10714" y="4398"/>
                      <a:pt x="11133" y="3141"/>
                      <a:pt x="11343" y="2722"/>
                    </a:cubicBezTo>
                    <a:lnTo>
                      <a:pt x="11343" y="1885"/>
                    </a:lnTo>
                    <a:lnTo>
                      <a:pt x="11762" y="1885"/>
                    </a:lnTo>
                    <a:lnTo>
                      <a:pt x="11762" y="2932"/>
                    </a:lnTo>
                    <a:lnTo>
                      <a:pt x="11762" y="2932"/>
                    </a:lnTo>
                    <a:cubicBezTo>
                      <a:pt x="11762" y="2932"/>
                      <a:pt x="11343" y="4607"/>
                      <a:pt x="11343" y="4817"/>
                    </a:cubicBezTo>
                    <a:cubicBezTo>
                      <a:pt x="11343" y="4817"/>
                      <a:pt x="11343" y="5026"/>
                      <a:pt x="11343" y="5445"/>
                    </a:cubicBezTo>
                    <a:cubicBezTo>
                      <a:pt x="11343" y="5654"/>
                      <a:pt x="11343" y="5864"/>
                      <a:pt x="11343" y="6073"/>
                    </a:cubicBezTo>
                    <a:cubicBezTo>
                      <a:pt x="11343" y="6911"/>
                      <a:pt x="11343" y="7330"/>
                      <a:pt x="11133" y="7330"/>
                    </a:cubicBezTo>
                    <a:lnTo>
                      <a:pt x="11133" y="7330"/>
                    </a:lnTo>
                    <a:close/>
                    <a:moveTo>
                      <a:pt x="10086" y="7120"/>
                    </a:moveTo>
                    <a:lnTo>
                      <a:pt x="9667" y="7120"/>
                    </a:lnTo>
                    <a:cubicBezTo>
                      <a:pt x="9667" y="7120"/>
                      <a:pt x="9667" y="6701"/>
                      <a:pt x="9667" y="6492"/>
                    </a:cubicBezTo>
                    <a:cubicBezTo>
                      <a:pt x="9667" y="6492"/>
                      <a:pt x="9667" y="6283"/>
                      <a:pt x="9667" y="6073"/>
                    </a:cubicBezTo>
                    <a:cubicBezTo>
                      <a:pt x="9667" y="5864"/>
                      <a:pt x="9667" y="5654"/>
                      <a:pt x="9667" y="5445"/>
                    </a:cubicBezTo>
                    <a:cubicBezTo>
                      <a:pt x="9667" y="5445"/>
                      <a:pt x="9667" y="5235"/>
                      <a:pt x="9667" y="5026"/>
                    </a:cubicBezTo>
                    <a:cubicBezTo>
                      <a:pt x="9667" y="4607"/>
                      <a:pt x="9667" y="3979"/>
                      <a:pt x="10086" y="3560"/>
                    </a:cubicBezTo>
                    <a:cubicBezTo>
                      <a:pt x="10086" y="3141"/>
                      <a:pt x="10505" y="2722"/>
                      <a:pt x="10505" y="2513"/>
                    </a:cubicBezTo>
                    <a:lnTo>
                      <a:pt x="10924" y="2513"/>
                    </a:lnTo>
                    <a:cubicBezTo>
                      <a:pt x="10924" y="2513"/>
                      <a:pt x="10924" y="3351"/>
                      <a:pt x="10505" y="3770"/>
                    </a:cubicBezTo>
                    <a:cubicBezTo>
                      <a:pt x="10505" y="4188"/>
                      <a:pt x="10086" y="4607"/>
                      <a:pt x="10086" y="5026"/>
                    </a:cubicBezTo>
                    <a:cubicBezTo>
                      <a:pt x="10086" y="5026"/>
                      <a:pt x="10086" y="5235"/>
                      <a:pt x="10086" y="5445"/>
                    </a:cubicBezTo>
                    <a:cubicBezTo>
                      <a:pt x="10086" y="5445"/>
                      <a:pt x="10086" y="5864"/>
                      <a:pt x="10086" y="6073"/>
                    </a:cubicBezTo>
                    <a:cubicBezTo>
                      <a:pt x="10086" y="6073"/>
                      <a:pt x="10086" y="6492"/>
                      <a:pt x="10086" y="6701"/>
                    </a:cubicBezTo>
                    <a:cubicBezTo>
                      <a:pt x="10086" y="6701"/>
                      <a:pt x="10086" y="7120"/>
                      <a:pt x="10086" y="7330"/>
                    </a:cubicBezTo>
                    <a:moveTo>
                      <a:pt x="27049" y="6492"/>
                    </a:moveTo>
                    <a:lnTo>
                      <a:pt x="26630" y="6492"/>
                    </a:lnTo>
                    <a:cubicBezTo>
                      <a:pt x="26630" y="6492"/>
                      <a:pt x="26630" y="5654"/>
                      <a:pt x="26630" y="5235"/>
                    </a:cubicBezTo>
                    <a:cubicBezTo>
                      <a:pt x="26630" y="4817"/>
                      <a:pt x="26630" y="4607"/>
                      <a:pt x="26630" y="4188"/>
                    </a:cubicBezTo>
                    <a:lnTo>
                      <a:pt x="26630" y="1047"/>
                    </a:lnTo>
                    <a:lnTo>
                      <a:pt x="27049" y="1047"/>
                    </a:lnTo>
                    <a:lnTo>
                      <a:pt x="27049" y="4188"/>
                    </a:lnTo>
                    <a:cubicBezTo>
                      <a:pt x="27049" y="4188"/>
                      <a:pt x="27049" y="5026"/>
                      <a:pt x="27049" y="5235"/>
                    </a:cubicBezTo>
                    <a:cubicBezTo>
                      <a:pt x="27049" y="5654"/>
                      <a:pt x="27049" y="5864"/>
                      <a:pt x="27049" y="6283"/>
                    </a:cubicBezTo>
                    <a:moveTo>
                      <a:pt x="12809" y="6492"/>
                    </a:moveTo>
                    <a:lnTo>
                      <a:pt x="12390" y="6492"/>
                    </a:lnTo>
                    <a:cubicBezTo>
                      <a:pt x="12390" y="6492"/>
                      <a:pt x="12390" y="6073"/>
                      <a:pt x="12390" y="6073"/>
                    </a:cubicBezTo>
                    <a:cubicBezTo>
                      <a:pt x="12390" y="6073"/>
                      <a:pt x="12599" y="5654"/>
                      <a:pt x="12599" y="5445"/>
                    </a:cubicBezTo>
                    <a:lnTo>
                      <a:pt x="12599" y="3770"/>
                    </a:lnTo>
                    <a:cubicBezTo>
                      <a:pt x="12599" y="3770"/>
                      <a:pt x="12599" y="2094"/>
                      <a:pt x="13018" y="1257"/>
                    </a:cubicBezTo>
                    <a:lnTo>
                      <a:pt x="13437" y="1257"/>
                    </a:lnTo>
                    <a:cubicBezTo>
                      <a:pt x="13437" y="1257"/>
                      <a:pt x="13018" y="2932"/>
                      <a:pt x="13018" y="3770"/>
                    </a:cubicBezTo>
                    <a:lnTo>
                      <a:pt x="13018" y="5445"/>
                    </a:lnTo>
                    <a:cubicBezTo>
                      <a:pt x="13018" y="5445"/>
                      <a:pt x="12809" y="6073"/>
                      <a:pt x="12599" y="6283"/>
                    </a:cubicBezTo>
                    <a:cubicBezTo>
                      <a:pt x="12599" y="6283"/>
                      <a:pt x="12599" y="6283"/>
                      <a:pt x="12599" y="6283"/>
                    </a:cubicBezTo>
                    <a:moveTo>
                      <a:pt x="23489" y="6283"/>
                    </a:moveTo>
                    <a:lnTo>
                      <a:pt x="23279" y="6283"/>
                    </a:lnTo>
                    <a:cubicBezTo>
                      <a:pt x="23279" y="6283"/>
                      <a:pt x="22861" y="6283"/>
                      <a:pt x="22861" y="5864"/>
                    </a:cubicBezTo>
                    <a:lnTo>
                      <a:pt x="22861" y="5864"/>
                    </a:lnTo>
                    <a:lnTo>
                      <a:pt x="22861" y="628"/>
                    </a:lnTo>
                    <a:lnTo>
                      <a:pt x="23279" y="628"/>
                    </a:lnTo>
                    <a:lnTo>
                      <a:pt x="23279" y="6283"/>
                    </a:lnTo>
                    <a:close/>
                    <a:moveTo>
                      <a:pt x="23279" y="5864"/>
                    </a:moveTo>
                    <a:lnTo>
                      <a:pt x="23279" y="5864"/>
                    </a:lnTo>
                    <a:cubicBezTo>
                      <a:pt x="23279" y="5864"/>
                      <a:pt x="23279" y="5864"/>
                      <a:pt x="23279" y="5864"/>
                    </a:cubicBezTo>
                    <a:lnTo>
                      <a:pt x="23279" y="5864"/>
                    </a:lnTo>
                    <a:close/>
                    <a:moveTo>
                      <a:pt x="21395" y="6283"/>
                    </a:moveTo>
                    <a:cubicBezTo>
                      <a:pt x="21395" y="6283"/>
                      <a:pt x="21185" y="6283"/>
                      <a:pt x="21185" y="6073"/>
                    </a:cubicBezTo>
                    <a:cubicBezTo>
                      <a:pt x="21185" y="6073"/>
                      <a:pt x="21185" y="6073"/>
                      <a:pt x="21185" y="6073"/>
                    </a:cubicBezTo>
                    <a:lnTo>
                      <a:pt x="21185" y="6073"/>
                    </a:lnTo>
                    <a:lnTo>
                      <a:pt x="21185" y="3560"/>
                    </a:lnTo>
                    <a:cubicBezTo>
                      <a:pt x="21185" y="3560"/>
                      <a:pt x="21185" y="1466"/>
                      <a:pt x="21185" y="419"/>
                    </a:cubicBezTo>
                    <a:lnTo>
                      <a:pt x="21604" y="419"/>
                    </a:lnTo>
                    <a:cubicBezTo>
                      <a:pt x="21604" y="419"/>
                      <a:pt x="21604" y="2513"/>
                      <a:pt x="21604" y="3560"/>
                    </a:cubicBezTo>
                    <a:lnTo>
                      <a:pt x="21604" y="6073"/>
                    </a:lnTo>
                    <a:cubicBezTo>
                      <a:pt x="21604" y="6073"/>
                      <a:pt x="21604" y="6701"/>
                      <a:pt x="21395" y="6701"/>
                    </a:cubicBezTo>
                    <a:moveTo>
                      <a:pt x="24955" y="6073"/>
                    </a:moveTo>
                    <a:lnTo>
                      <a:pt x="24536" y="6073"/>
                    </a:lnTo>
                    <a:lnTo>
                      <a:pt x="24536" y="4188"/>
                    </a:lnTo>
                    <a:cubicBezTo>
                      <a:pt x="24536" y="4188"/>
                      <a:pt x="24536" y="3560"/>
                      <a:pt x="24536" y="3141"/>
                    </a:cubicBezTo>
                    <a:cubicBezTo>
                      <a:pt x="24536" y="2932"/>
                      <a:pt x="24536" y="2513"/>
                      <a:pt x="24536" y="2304"/>
                    </a:cubicBezTo>
                    <a:lnTo>
                      <a:pt x="24536" y="838"/>
                    </a:lnTo>
                    <a:lnTo>
                      <a:pt x="24955" y="838"/>
                    </a:lnTo>
                    <a:lnTo>
                      <a:pt x="24955" y="2304"/>
                    </a:lnTo>
                    <a:cubicBezTo>
                      <a:pt x="24955" y="2304"/>
                      <a:pt x="24955" y="2932"/>
                      <a:pt x="24955" y="3141"/>
                    </a:cubicBezTo>
                    <a:cubicBezTo>
                      <a:pt x="24955" y="3351"/>
                      <a:pt x="24955" y="3770"/>
                      <a:pt x="24955" y="3979"/>
                    </a:cubicBezTo>
                    <a:lnTo>
                      <a:pt x="24955" y="5864"/>
                    </a:lnTo>
                    <a:close/>
                    <a:moveTo>
                      <a:pt x="15741" y="5864"/>
                    </a:moveTo>
                    <a:lnTo>
                      <a:pt x="15322" y="5864"/>
                    </a:lnTo>
                    <a:cubicBezTo>
                      <a:pt x="15322" y="5864"/>
                      <a:pt x="15322" y="4188"/>
                      <a:pt x="15322" y="3351"/>
                    </a:cubicBezTo>
                    <a:cubicBezTo>
                      <a:pt x="15322" y="2513"/>
                      <a:pt x="15322" y="1675"/>
                      <a:pt x="15322" y="1047"/>
                    </a:cubicBezTo>
                    <a:cubicBezTo>
                      <a:pt x="15322" y="209"/>
                      <a:pt x="15531" y="209"/>
                      <a:pt x="15741" y="209"/>
                    </a:cubicBezTo>
                    <a:cubicBezTo>
                      <a:pt x="15950" y="209"/>
                      <a:pt x="15950" y="419"/>
                      <a:pt x="16159" y="838"/>
                    </a:cubicBezTo>
                    <a:lnTo>
                      <a:pt x="16159" y="838"/>
                    </a:lnTo>
                    <a:cubicBezTo>
                      <a:pt x="16159" y="838"/>
                      <a:pt x="16159" y="838"/>
                      <a:pt x="16159" y="838"/>
                    </a:cubicBezTo>
                    <a:cubicBezTo>
                      <a:pt x="16159" y="1466"/>
                      <a:pt x="16159" y="2304"/>
                      <a:pt x="16159" y="3141"/>
                    </a:cubicBezTo>
                    <a:cubicBezTo>
                      <a:pt x="16159" y="3979"/>
                      <a:pt x="16159" y="4817"/>
                      <a:pt x="16159" y="5654"/>
                    </a:cubicBezTo>
                    <a:moveTo>
                      <a:pt x="19510" y="5864"/>
                    </a:moveTo>
                    <a:lnTo>
                      <a:pt x="19510" y="5864"/>
                    </a:lnTo>
                    <a:cubicBezTo>
                      <a:pt x="19510" y="5864"/>
                      <a:pt x="19091" y="5864"/>
                      <a:pt x="19091" y="5864"/>
                    </a:cubicBezTo>
                    <a:cubicBezTo>
                      <a:pt x="19091" y="5864"/>
                      <a:pt x="19091" y="5864"/>
                      <a:pt x="19091" y="5654"/>
                    </a:cubicBezTo>
                    <a:cubicBezTo>
                      <a:pt x="19091" y="5654"/>
                      <a:pt x="19091" y="5654"/>
                      <a:pt x="19091" y="5654"/>
                    </a:cubicBezTo>
                    <a:lnTo>
                      <a:pt x="19091" y="5654"/>
                    </a:lnTo>
                    <a:cubicBezTo>
                      <a:pt x="19091" y="5654"/>
                      <a:pt x="19510" y="5654"/>
                      <a:pt x="19510" y="5654"/>
                    </a:cubicBezTo>
                    <a:cubicBezTo>
                      <a:pt x="19510" y="5654"/>
                      <a:pt x="19510" y="6073"/>
                      <a:pt x="19301" y="6073"/>
                    </a:cubicBezTo>
                    <a:cubicBezTo>
                      <a:pt x="19301" y="6073"/>
                      <a:pt x="19301" y="6073"/>
                      <a:pt x="19301" y="6073"/>
                    </a:cubicBezTo>
                    <a:moveTo>
                      <a:pt x="17416" y="5864"/>
                    </a:moveTo>
                    <a:lnTo>
                      <a:pt x="16997" y="5864"/>
                    </a:lnTo>
                    <a:cubicBezTo>
                      <a:pt x="16997" y="5864"/>
                      <a:pt x="16997" y="5445"/>
                      <a:pt x="16997" y="5445"/>
                    </a:cubicBezTo>
                    <a:cubicBezTo>
                      <a:pt x="16997" y="5445"/>
                      <a:pt x="16997" y="5445"/>
                      <a:pt x="16997" y="5235"/>
                    </a:cubicBezTo>
                    <a:cubicBezTo>
                      <a:pt x="16997" y="5235"/>
                      <a:pt x="16997" y="5235"/>
                      <a:pt x="16997" y="5235"/>
                    </a:cubicBezTo>
                    <a:cubicBezTo>
                      <a:pt x="16997" y="5235"/>
                      <a:pt x="16997" y="4817"/>
                      <a:pt x="16997" y="4607"/>
                    </a:cubicBezTo>
                    <a:cubicBezTo>
                      <a:pt x="16997" y="4607"/>
                      <a:pt x="16997" y="4188"/>
                      <a:pt x="16997" y="4188"/>
                    </a:cubicBezTo>
                    <a:lnTo>
                      <a:pt x="16997" y="1257"/>
                    </a:lnTo>
                    <a:cubicBezTo>
                      <a:pt x="16997" y="1257"/>
                      <a:pt x="16997" y="419"/>
                      <a:pt x="17206" y="419"/>
                    </a:cubicBezTo>
                    <a:lnTo>
                      <a:pt x="17206" y="419"/>
                    </a:lnTo>
                    <a:cubicBezTo>
                      <a:pt x="17206" y="419"/>
                      <a:pt x="17416" y="628"/>
                      <a:pt x="17416" y="1047"/>
                    </a:cubicBezTo>
                    <a:lnTo>
                      <a:pt x="17416" y="1047"/>
                    </a:lnTo>
                    <a:lnTo>
                      <a:pt x="17416" y="4188"/>
                    </a:lnTo>
                    <a:cubicBezTo>
                      <a:pt x="17416" y="4188"/>
                      <a:pt x="17416" y="4398"/>
                      <a:pt x="17416" y="4817"/>
                    </a:cubicBezTo>
                    <a:cubicBezTo>
                      <a:pt x="17416" y="4817"/>
                      <a:pt x="17416" y="5235"/>
                      <a:pt x="17416" y="5235"/>
                    </a:cubicBezTo>
                    <a:cubicBezTo>
                      <a:pt x="17416" y="5235"/>
                      <a:pt x="17416" y="5445"/>
                      <a:pt x="17416" y="5654"/>
                    </a:cubicBezTo>
                    <a:cubicBezTo>
                      <a:pt x="17416" y="5654"/>
                      <a:pt x="17416" y="5654"/>
                      <a:pt x="17416" y="5654"/>
                    </a:cubicBezTo>
                    <a:cubicBezTo>
                      <a:pt x="17416" y="5654"/>
                      <a:pt x="17416" y="5654"/>
                      <a:pt x="17416" y="5864"/>
                    </a:cubicBezTo>
                    <a:lnTo>
                      <a:pt x="17416" y="5864"/>
                    </a:lnTo>
                    <a:close/>
                    <a:moveTo>
                      <a:pt x="19719" y="5235"/>
                    </a:moveTo>
                    <a:lnTo>
                      <a:pt x="19301" y="5235"/>
                    </a:lnTo>
                    <a:lnTo>
                      <a:pt x="19301" y="0"/>
                    </a:lnTo>
                    <a:lnTo>
                      <a:pt x="19719" y="0"/>
                    </a:lnTo>
                    <a:lnTo>
                      <a:pt x="19719" y="5235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1" name="Forma libre: forma 90">
                <a:extLst>
                  <a:ext uri="{FF2B5EF4-FFF2-40B4-BE49-F238E27FC236}">
                    <a16:creationId xmlns:a16="http://schemas.microsoft.com/office/drawing/2014/main" id="{429147CD-659E-C86D-08B1-33DB017B012B}"/>
                  </a:ext>
                </a:extLst>
              </p:cNvPr>
              <p:cNvSpPr/>
              <p:nvPr/>
            </p:nvSpPr>
            <p:spPr>
              <a:xfrm>
                <a:off x="709088" y="790342"/>
                <a:ext cx="9004" cy="36857"/>
              </a:xfrm>
              <a:custGeom>
                <a:avLst/>
                <a:gdLst>
                  <a:gd name="connsiteX0" fmla="*/ 8796 w 9004"/>
                  <a:gd name="connsiteY0" fmla="*/ 36857 h 36857"/>
                  <a:gd name="connsiteX1" fmla="*/ 7958 w 9004"/>
                  <a:gd name="connsiteY1" fmla="*/ 36857 h 36857"/>
                  <a:gd name="connsiteX2" fmla="*/ 7539 w 9004"/>
                  <a:gd name="connsiteY2" fmla="*/ 36857 h 36857"/>
                  <a:gd name="connsiteX3" fmla="*/ 6283 w 9004"/>
                  <a:gd name="connsiteY3" fmla="*/ 35810 h 36857"/>
                  <a:gd name="connsiteX4" fmla="*/ 4607 w 9004"/>
                  <a:gd name="connsiteY4" fmla="*/ 31831 h 36857"/>
                  <a:gd name="connsiteX5" fmla="*/ 1885 w 9004"/>
                  <a:gd name="connsiteY5" fmla="*/ 23036 h 36857"/>
                  <a:gd name="connsiteX6" fmla="*/ 1466 w 9004"/>
                  <a:gd name="connsiteY6" fmla="*/ 21989 h 36857"/>
                  <a:gd name="connsiteX7" fmla="*/ 0 w 9004"/>
                  <a:gd name="connsiteY7" fmla="*/ 6492 h 36857"/>
                  <a:gd name="connsiteX8" fmla="*/ 0 w 9004"/>
                  <a:gd name="connsiteY8" fmla="*/ 0 h 36857"/>
                  <a:gd name="connsiteX9" fmla="*/ 419 w 9004"/>
                  <a:gd name="connsiteY9" fmla="*/ 0 h 36857"/>
                  <a:gd name="connsiteX10" fmla="*/ 419 w 9004"/>
                  <a:gd name="connsiteY10" fmla="*/ 6492 h 36857"/>
                  <a:gd name="connsiteX11" fmla="*/ 1885 w 9004"/>
                  <a:gd name="connsiteY11" fmla="*/ 21779 h 36857"/>
                  <a:gd name="connsiteX12" fmla="*/ 2304 w 9004"/>
                  <a:gd name="connsiteY12" fmla="*/ 22827 h 36857"/>
                  <a:gd name="connsiteX13" fmla="*/ 5026 w 9004"/>
                  <a:gd name="connsiteY13" fmla="*/ 31831 h 36857"/>
                  <a:gd name="connsiteX14" fmla="*/ 6492 w 9004"/>
                  <a:gd name="connsiteY14" fmla="*/ 35601 h 36857"/>
                  <a:gd name="connsiteX15" fmla="*/ 7539 w 9004"/>
                  <a:gd name="connsiteY15" fmla="*/ 36439 h 36857"/>
                  <a:gd name="connsiteX16" fmla="*/ 7958 w 9004"/>
                  <a:gd name="connsiteY16" fmla="*/ 36439 h 36857"/>
                  <a:gd name="connsiteX17" fmla="*/ 8586 w 9004"/>
                  <a:gd name="connsiteY17" fmla="*/ 36439 h 36857"/>
                  <a:gd name="connsiteX18" fmla="*/ 8586 w 9004"/>
                  <a:gd name="connsiteY18" fmla="*/ 35810 h 36857"/>
                  <a:gd name="connsiteX19" fmla="*/ 9005 w 9004"/>
                  <a:gd name="connsiteY19" fmla="*/ 35810 h 36857"/>
                  <a:gd name="connsiteX20" fmla="*/ 8796 w 9004"/>
                  <a:gd name="connsiteY20" fmla="*/ 36648 h 36857"/>
                  <a:gd name="connsiteX21" fmla="*/ 8377 w 9004"/>
                  <a:gd name="connsiteY21" fmla="*/ 36648 h 3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04" h="36857">
                    <a:moveTo>
                      <a:pt x="8796" y="36857"/>
                    </a:moveTo>
                    <a:cubicBezTo>
                      <a:pt x="8796" y="36857"/>
                      <a:pt x="8377" y="36857"/>
                      <a:pt x="7958" y="36857"/>
                    </a:cubicBezTo>
                    <a:cubicBezTo>
                      <a:pt x="7958" y="36857"/>
                      <a:pt x="7748" y="36857"/>
                      <a:pt x="7539" y="36857"/>
                    </a:cubicBezTo>
                    <a:cubicBezTo>
                      <a:pt x="7120" y="36857"/>
                      <a:pt x="6701" y="36229"/>
                      <a:pt x="6283" y="35810"/>
                    </a:cubicBezTo>
                    <a:cubicBezTo>
                      <a:pt x="5864" y="35392"/>
                      <a:pt x="4607" y="32460"/>
                      <a:pt x="4607" y="31831"/>
                    </a:cubicBezTo>
                    <a:cubicBezTo>
                      <a:pt x="4607" y="29318"/>
                      <a:pt x="3141" y="25758"/>
                      <a:pt x="1885" y="23036"/>
                    </a:cubicBezTo>
                    <a:cubicBezTo>
                      <a:pt x="1885" y="22617"/>
                      <a:pt x="1675" y="22198"/>
                      <a:pt x="1466" y="21989"/>
                    </a:cubicBezTo>
                    <a:cubicBezTo>
                      <a:pt x="0" y="18219"/>
                      <a:pt x="0" y="11937"/>
                      <a:pt x="0" y="6492"/>
                    </a:cubicBezTo>
                    <a:cubicBezTo>
                      <a:pt x="0" y="3979"/>
                      <a:pt x="0" y="1885"/>
                      <a:pt x="0" y="0"/>
                    </a:cubicBezTo>
                    <a:lnTo>
                      <a:pt x="419" y="0"/>
                    </a:lnTo>
                    <a:cubicBezTo>
                      <a:pt x="419" y="1885"/>
                      <a:pt x="419" y="4188"/>
                      <a:pt x="419" y="6492"/>
                    </a:cubicBezTo>
                    <a:cubicBezTo>
                      <a:pt x="419" y="11937"/>
                      <a:pt x="419" y="18219"/>
                      <a:pt x="1885" y="21779"/>
                    </a:cubicBezTo>
                    <a:cubicBezTo>
                      <a:pt x="1885" y="22198"/>
                      <a:pt x="2094" y="22408"/>
                      <a:pt x="2304" y="22827"/>
                    </a:cubicBezTo>
                    <a:cubicBezTo>
                      <a:pt x="3560" y="25758"/>
                      <a:pt x="5026" y="29318"/>
                      <a:pt x="5026" y="31831"/>
                    </a:cubicBezTo>
                    <a:cubicBezTo>
                      <a:pt x="5026" y="32250"/>
                      <a:pt x="6073" y="34973"/>
                      <a:pt x="6492" y="35601"/>
                    </a:cubicBezTo>
                    <a:cubicBezTo>
                      <a:pt x="6701" y="36020"/>
                      <a:pt x="7120" y="36439"/>
                      <a:pt x="7539" y="36439"/>
                    </a:cubicBezTo>
                    <a:cubicBezTo>
                      <a:pt x="7539" y="36439"/>
                      <a:pt x="7748" y="36439"/>
                      <a:pt x="7958" y="36439"/>
                    </a:cubicBezTo>
                    <a:cubicBezTo>
                      <a:pt x="8167" y="36439"/>
                      <a:pt x="8586" y="36648"/>
                      <a:pt x="8586" y="36439"/>
                    </a:cubicBezTo>
                    <a:cubicBezTo>
                      <a:pt x="8586" y="36439"/>
                      <a:pt x="8586" y="36229"/>
                      <a:pt x="8586" y="35810"/>
                    </a:cubicBezTo>
                    <a:lnTo>
                      <a:pt x="9005" y="35810"/>
                    </a:lnTo>
                    <a:cubicBezTo>
                      <a:pt x="9005" y="35810"/>
                      <a:pt x="9005" y="36648"/>
                      <a:pt x="8796" y="36648"/>
                    </a:cubicBezTo>
                    <a:cubicBezTo>
                      <a:pt x="8796" y="36648"/>
                      <a:pt x="8586" y="36648"/>
                      <a:pt x="8377" y="3664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2" name="Forma libre: forma 91">
                <a:extLst>
                  <a:ext uri="{FF2B5EF4-FFF2-40B4-BE49-F238E27FC236}">
                    <a16:creationId xmlns:a16="http://schemas.microsoft.com/office/drawing/2014/main" id="{89F57B8F-C6D3-3F14-DBC3-7FE7C42799CC}"/>
                  </a:ext>
                </a:extLst>
              </p:cNvPr>
              <p:cNvSpPr/>
              <p:nvPr/>
            </p:nvSpPr>
            <p:spPr>
              <a:xfrm>
                <a:off x="717255" y="793064"/>
                <a:ext cx="13402" cy="40627"/>
              </a:xfrm>
              <a:custGeom>
                <a:avLst/>
                <a:gdLst>
                  <a:gd name="connsiteX0" fmla="*/ 13403 w 13402"/>
                  <a:gd name="connsiteY0" fmla="*/ 40627 h 40627"/>
                  <a:gd name="connsiteX1" fmla="*/ 8796 w 13402"/>
                  <a:gd name="connsiteY1" fmla="*/ 35392 h 40627"/>
                  <a:gd name="connsiteX2" fmla="*/ 4817 w 13402"/>
                  <a:gd name="connsiteY2" fmla="*/ 26177 h 40627"/>
                  <a:gd name="connsiteX3" fmla="*/ 3770 w 13402"/>
                  <a:gd name="connsiteY3" fmla="*/ 19685 h 40627"/>
                  <a:gd name="connsiteX4" fmla="*/ 0 w 13402"/>
                  <a:gd name="connsiteY4" fmla="*/ 0 h 40627"/>
                  <a:gd name="connsiteX5" fmla="*/ 419 w 13402"/>
                  <a:gd name="connsiteY5" fmla="*/ 0 h 40627"/>
                  <a:gd name="connsiteX6" fmla="*/ 4188 w 13402"/>
                  <a:gd name="connsiteY6" fmla="*/ 19685 h 40627"/>
                  <a:gd name="connsiteX7" fmla="*/ 5235 w 13402"/>
                  <a:gd name="connsiteY7" fmla="*/ 26177 h 40627"/>
                  <a:gd name="connsiteX8" fmla="*/ 9005 w 13402"/>
                  <a:gd name="connsiteY8" fmla="*/ 35182 h 40627"/>
                  <a:gd name="connsiteX9" fmla="*/ 13193 w 13402"/>
                  <a:gd name="connsiteY9" fmla="*/ 40208 h 40627"/>
                  <a:gd name="connsiteX10" fmla="*/ 13193 w 13402"/>
                  <a:gd name="connsiteY10" fmla="*/ 40208 h 40627"/>
                  <a:gd name="connsiteX11" fmla="*/ 13193 w 13402"/>
                  <a:gd name="connsiteY11" fmla="*/ 40627 h 40627"/>
                  <a:gd name="connsiteX12" fmla="*/ 13193 w 13402"/>
                  <a:gd name="connsiteY12" fmla="*/ 40627 h 4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02" h="40627">
                    <a:moveTo>
                      <a:pt x="13403" y="40627"/>
                    </a:moveTo>
                    <a:cubicBezTo>
                      <a:pt x="12356" y="40627"/>
                      <a:pt x="8796" y="35392"/>
                      <a:pt x="8796" y="35392"/>
                    </a:cubicBezTo>
                    <a:cubicBezTo>
                      <a:pt x="7120" y="32669"/>
                      <a:pt x="5445" y="29528"/>
                      <a:pt x="4817" y="26177"/>
                    </a:cubicBezTo>
                    <a:cubicBezTo>
                      <a:pt x="4398" y="24083"/>
                      <a:pt x="4188" y="21989"/>
                      <a:pt x="3770" y="19685"/>
                    </a:cubicBezTo>
                    <a:cubicBezTo>
                      <a:pt x="2722" y="12984"/>
                      <a:pt x="1675" y="6283"/>
                      <a:pt x="0" y="0"/>
                    </a:cubicBezTo>
                    <a:lnTo>
                      <a:pt x="419" y="0"/>
                    </a:lnTo>
                    <a:cubicBezTo>
                      <a:pt x="2094" y="6073"/>
                      <a:pt x="3141" y="12984"/>
                      <a:pt x="4188" y="19685"/>
                    </a:cubicBezTo>
                    <a:cubicBezTo>
                      <a:pt x="4607" y="21989"/>
                      <a:pt x="4817" y="24083"/>
                      <a:pt x="5235" y="26177"/>
                    </a:cubicBezTo>
                    <a:cubicBezTo>
                      <a:pt x="5864" y="29528"/>
                      <a:pt x="7539" y="32460"/>
                      <a:pt x="9005" y="35182"/>
                    </a:cubicBezTo>
                    <a:cubicBezTo>
                      <a:pt x="9843" y="36648"/>
                      <a:pt x="12565" y="40208"/>
                      <a:pt x="13193" y="40208"/>
                    </a:cubicBezTo>
                    <a:lnTo>
                      <a:pt x="13193" y="40208"/>
                    </a:lnTo>
                    <a:lnTo>
                      <a:pt x="13193" y="40627"/>
                    </a:lnTo>
                    <a:cubicBezTo>
                      <a:pt x="13193" y="40627"/>
                      <a:pt x="13193" y="40627"/>
                      <a:pt x="13193" y="40627"/>
                    </a:cubicBez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3" name="Forma libre: forma 92">
                <a:extLst>
                  <a:ext uri="{FF2B5EF4-FFF2-40B4-BE49-F238E27FC236}">
                    <a16:creationId xmlns:a16="http://schemas.microsoft.com/office/drawing/2014/main" id="{FA7B9D0D-E618-71FE-8AF3-E518A2416AF2}"/>
                  </a:ext>
                </a:extLst>
              </p:cNvPr>
              <p:cNvSpPr/>
              <p:nvPr/>
            </p:nvSpPr>
            <p:spPr>
              <a:xfrm>
                <a:off x="732752" y="793483"/>
                <a:ext cx="13193" cy="44815"/>
              </a:xfrm>
              <a:custGeom>
                <a:avLst/>
                <a:gdLst>
                  <a:gd name="connsiteX0" fmla="*/ 12774 w 13193"/>
                  <a:gd name="connsiteY0" fmla="*/ 44815 h 44815"/>
                  <a:gd name="connsiteX1" fmla="*/ 12774 w 13193"/>
                  <a:gd name="connsiteY1" fmla="*/ 44815 h 44815"/>
                  <a:gd name="connsiteX2" fmla="*/ 11937 w 13193"/>
                  <a:gd name="connsiteY2" fmla="*/ 43559 h 44815"/>
                  <a:gd name="connsiteX3" fmla="*/ 10471 w 13193"/>
                  <a:gd name="connsiteY3" fmla="*/ 41046 h 44815"/>
                  <a:gd name="connsiteX4" fmla="*/ 9633 w 13193"/>
                  <a:gd name="connsiteY4" fmla="*/ 39580 h 44815"/>
                  <a:gd name="connsiteX5" fmla="*/ 8167 w 13193"/>
                  <a:gd name="connsiteY5" fmla="*/ 33297 h 44815"/>
                  <a:gd name="connsiteX6" fmla="*/ 6701 w 13193"/>
                  <a:gd name="connsiteY6" fmla="*/ 28690 h 44815"/>
                  <a:gd name="connsiteX7" fmla="*/ 5864 w 13193"/>
                  <a:gd name="connsiteY7" fmla="*/ 26805 h 44815"/>
                  <a:gd name="connsiteX8" fmla="*/ 4817 w 13193"/>
                  <a:gd name="connsiteY8" fmla="*/ 22827 h 44815"/>
                  <a:gd name="connsiteX9" fmla="*/ 3769 w 13193"/>
                  <a:gd name="connsiteY9" fmla="*/ 19057 h 44815"/>
                  <a:gd name="connsiteX10" fmla="*/ 419 w 13193"/>
                  <a:gd name="connsiteY10" fmla="*/ 3141 h 44815"/>
                  <a:gd name="connsiteX11" fmla="*/ 0 w 13193"/>
                  <a:gd name="connsiteY11" fmla="*/ 0 h 44815"/>
                  <a:gd name="connsiteX12" fmla="*/ 419 w 13193"/>
                  <a:gd name="connsiteY12" fmla="*/ 0 h 44815"/>
                  <a:gd name="connsiteX13" fmla="*/ 838 w 13193"/>
                  <a:gd name="connsiteY13" fmla="*/ 3141 h 44815"/>
                  <a:gd name="connsiteX14" fmla="*/ 4188 w 13193"/>
                  <a:gd name="connsiteY14" fmla="*/ 19057 h 44815"/>
                  <a:gd name="connsiteX15" fmla="*/ 5235 w 13193"/>
                  <a:gd name="connsiteY15" fmla="*/ 22827 h 44815"/>
                  <a:gd name="connsiteX16" fmla="*/ 6283 w 13193"/>
                  <a:gd name="connsiteY16" fmla="*/ 26596 h 44815"/>
                  <a:gd name="connsiteX17" fmla="*/ 7120 w 13193"/>
                  <a:gd name="connsiteY17" fmla="*/ 28481 h 44815"/>
                  <a:gd name="connsiteX18" fmla="*/ 8586 w 13193"/>
                  <a:gd name="connsiteY18" fmla="*/ 33297 h 44815"/>
                  <a:gd name="connsiteX19" fmla="*/ 10052 w 13193"/>
                  <a:gd name="connsiteY19" fmla="*/ 39371 h 44815"/>
                  <a:gd name="connsiteX20" fmla="*/ 10890 w 13193"/>
                  <a:gd name="connsiteY20" fmla="*/ 40627 h 44815"/>
                  <a:gd name="connsiteX21" fmla="*/ 12356 w 13193"/>
                  <a:gd name="connsiteY21" fmla="*/ 43140 h 44815"/>
                  <a:gd name="connsiteX22" fmla="*/ 12774 w 13193"/>
                  <a:gd name="connsiteY22" fmla="*/ 43978 h 44815"/>
                  <a:gd name="connsiteX23" fmla="*/ 12774 w 13193"/>
                  <a:gd name="connsiteY23" fmla="*/ 43559 h 44815"/>
                  <a:gd name="connsiteX24" fmla="*/ 13193 w 13193"/>
                  <a:gd name="connsiteY24" fmla="*/ 43559 h 44815"/>
                  <a:gd name="connsiteX25" fmla="*/ 13193 w 13193"/>
                  <a:gd name="connsiteY25" fmla="*/ 44397 h 44815"/>
                  <a:gd name="connsiteX26" fmla="*/ 13193 w 13193"/>
                  <a:gd name="connsiteY26" fmla="*/ 44397 h 4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193" h="44815">
                    <a:moveTo>
                      <a:pt x="12774" y="44815"/>
                    </a:moveTo>
                    <a:cubicBezTo>
                      <a:pt x="12774" y="44815"/>
                      <a:pt x="12774" y="44815"/>
                      <a:pt x="12774" y="44815"/>
                    </a:cubicBezTo>
                    <a:cubicBezTo>
                      <a:pt x="12356" y="44815"/>
                      <a:pt x="11937" y="43978"/>
                      <a:pt x="11937" y="43559"/>
                    </a:cubicBezTo>
                    <a:cubicBezTo>
                      <a:pt x="11937" y="42931"/>
                      <a:pt x="11099" y="41884"/>
                      <a:pt x="10471" y="41046"/>
                    </a:cubicBezTo>
                    <a:cubicBezTo>
                      <a:pt x="9843" y="40208"/>
                      <a:pt x="9633" y="39789"/>
                      <a:pt x="9633" y="39580"/>
                    </a:cubicBezTo>
                    <a:cubicBezTo>
                      <a:pt x="9005" y="38114"/>
                      <a:pt x="8377" y="34973"/>
                      <a:pt x="8167" y="33297"/>
                    </a:cubicBezTo>
                    <a:cubicBezTo>
                      <a:pt x="7958" y="31831"/>
                      <a:pt x="7330" y="30156"/>
                      <a:pt x="6701" y="28690"/>
                    </a:cubicBezTo>
                    <a:cubicBezTo>
                      <a:pt x="6492" y="28062"/>
                      <a:pt x="6073" y="27434"/>
                      <a:pt x="5864" y="26805"/>
                    </a:cubicBezTo>
                    <a:cubicBezTo>
                      <a:pt x="5445" y="25758"/>
                      <a:pt x="5235" y="24292"/>
                      <a:pt x="4817" y="22827"/>
                    </a:cubicBezTo>
                    <a:cubicBezTo>
                      <a:pt x="4607" y="21361"/>
                      <a:pt x="4188" y="20104"/>
                      <a:pt x="3769" y="19057"/>
                    </a:cubicBezTo>
                    <a:cubicBezTo>
                      <a:pt x="2094" y="15287"/>
                      <a:pt x="1047" y="8167"/>
                      <a:pt x="419" y="3141"/>
                    </a:cubicBezTo>
                    <a:cubicBezTo>
                      <a:pt x="419" y="1885"/>
                      <a:pt x="0" y="838"/>
                      <a:pt x="0" y="0"/>
                    </a:cubicBezTo>
                    <a:lnTo>
                      <a:pt x="419" y="0"/>
                    </a:lnTo>
                    <a:cubicBezTo>
                      <a:pt x="419" y="0"/>
                      <a:pt x="628" y="1885"/>
                      <a:pt x="838" y="3141"/>
                    </a:cubicBezTo>
                    <a:cubicBezTo>
                      <a:pt x="1675" y="8377"/>
                      <a:pt x="2513" y="15287"/>
                      <a:pt x="4188" y="19057"/>
                    </a:cubicBezTo>
                    <a:cubicBezTo>
                      <a:pt x="4607" y="20104"/>
                      <a:pt x="4817" y="21570"/>
                      <a:pt x="5235" y="22827"/>
                    </a:cubicBezTo>
                    <a:cubicBezTo>
                      <a:pt x="5445" y="24292"/>
                      <a:pt x="5864" y="25758"/>
                      <a:pt x="6283" y="26596"/>
                    </a:cubicBezTo>
                    <a:cubicBezTo>
                      <a:pt x="6492" y="27224"/>
                      <a:pt x="6701" y="27853"/>
                      <a:pt x="7120" y="28481"/>
                    </a:cubicBezTo>
                    <a:cubicBezTo>
                      <a:pt x="7748" y="30156"/>
                      <a:pt x="8377" y="31622"/>
                      <a:pt x="8586" y="33297"/>
                    </a:cubicBezTo>
                    <a:cubicBezTo>
                      <a:pt x="8796" y="34763"/>
                      <a:pt x="9214" y="37905"/>
                      <a:pt x="10052" y="39371"/>
                    </a:cubicBezTo>
                    <a:cubicBezTo>
                      <a:pt x="10052" y="39371"/>
                      <a:pt x="10471" y="40208"/>
                      <a:pt x="10890" y="40627"/>
                    </a:cubicBezTo>
                    <a:cubicBezTo>
                      <a:pt x="11518" y="41465"/>
                      <a:pt x="12356" y="42512"/>
                      <a:pt x="12356" y="43140"/>
                    </a:cubicBezTo>
                    <a:cubicBezTo>
                      <a:pt x="12356" y="43349"/>
                      <a:pt x="12774" y="43768"/>
                      <a:pt x="12774" y="43978"/>
                    </a:cubicBezTo>
                    <a:cubicBezTo>
                      <a:pt x="12774" y="43978"/>
                      <a:pt x="12774" y="43978"/>
                      <a:pt x="12774" y="43559"/>
                    </a:cubicBezTo>
                    <a:lnTo>
                      <a:pt x="13193" y="43559"/>
                    </a:lnTo>
                    <a:cubicBezTo>
                      <a:pt x="13193" y="43559"/>
                      <a:pt x="13193" y="44187"/>
                      <a:pt x="13193" y="44397"/>
                    </a:cubicBezTo>
                    <a:cubicBezTo>
                      <a:pt x="13193" y="44397"/>
                      <a:pt x="13193" y="44397"/>
                      <a:pt x="13193" y="44397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4" name="Forma libre: forma 93">
                <a:extLst>
                  <a:ext uri="{FF2B5EF4-FFF2-40B4-BE49-F238E27FC236}">
                    <a16:creationId xmlns:a16="http://schemas.microsoft.com/office/drawing/2014/main" id="{159C307C-741B-CDFE-5BAE-7A74198A575A}"/>
                  </a:ext>
                </a:extLst>
              </p:cNvPr>
              <p:cNvSpPr/>
              <p:nvPr/>
            </p:nvSpPr>
            <p:spPr>
              <a:xfrm>
                <a:off x="741129" y="802698"/>
                <a:ext cx="15915" cy="35810"/>
              </a:xfrm>
              <a:custGeom>
                <a:avLst/>
                <a:gdLst>
                  <a:gd name="connsiteX0" fmla="*/ 15497 w 15915"/>
                  <a:gd name="connsiteY0" fmla="*/ 35810 h 35810"/>
                  <a:gd name="connsiteX1" fmla="*/ 13612 w 15915"/>
                  <a:gd name="connsiteY1" fmla="*/ 30366 h 35810"/>
                  <a:gd name="connsiteX2" fmla="*/ 11937 w 15915"/>
                  <a:gd name="connsiteY2" fmla="*/ 25968 h 35810"/>
                  <a:gd name="connsiteX3" fmla="*/ 9843 w 15915"/>
                  <a:gd name="connsiteY3" fmla="*/ 21989 h 35810"/>
                  <a:gd name="connsiteX4" fmla="*/ 7330 w 15915"/>
                  <a:gd name="connsiteY4" fmla="*/ 17172 h 35810"/>
                  <a:gd name="connsiteX5" fmla="*/ 5026 w 15915"/>
                  <a:gd name="connsiteY5" fmla="*/ 12774 h 35810"/>
                  <a:gd name="connsiteX6" fmla="*/ 2513 w 15915"/>
                  <a:gd name="connsiteY6" fmla="*/ 8167 h 35810"/>
                  <a:gd name="connsiteX7" fmla="*/ 0 w 15915"/>
                  <a:gd name="connsiteY7" fmla="*/ 0 h 35810"/>
                  <a:gd name="connsiteX8" fmla="*/ 419 w 15915"/>
                  <a:gd name="connsiteY8" fmla="*/ 0 h 35810"/>
                  <a:gd name="connsiteX9" fmla="*/ 2932 w 15915"/>
                  <a:gd name="connsiteY9" fmla="*/ 8167 h 35810"/>
                  <a:gd name="connsiteX10" fmla="*/ 5235 w 15915"/>
                  <a:gd name="connsiteY10" fmla="*/ 12565 h 35810"/>
                  <a:gd name="connsiteX11" fmla="*/ 7539 w 15915"/>
                  <a:gd name="connsiteY11" fmla="*/ 16963 h 35810"/>
                  <a:gd name="connsiteX12" fmla="*/ 10052 w 15915"/>
                  <a:gd name="connsiteY12" fmla="*/ 21779 h 35810"/>
                  <a:gd name="connsiteX13" fmla="*/ 12356 w 15915"/>
                  <a:gd name="connsiteY13" fmla="*/ 25968 h 35810"/>
                  <a:gd name="connsiteX14" fmla="*/ 14031 w 15915"/>
                  <a:gd name="connsiteY14" fmla="*/ 30366 h 35810"/>
                  <a:gd name="connsiteX15" fmla="*/ 15916 w 15915"/>
                  <a:gd name="connsiteY15" fmla="*/ 35810 h 35810"/>
                  <a:gd name="connsiteX16" fmla="*/ 15497 w 15915"/>
                  <a:gd name="connsiteY16" fmla="*/ 35810 h 3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915" h="35810">
                    <a:moveTo>
                      <a:pt x="15497" y="35810"/>
                    </a:moveTo>
                    <a:cubicBezTo>
                      <a:pt x="15078" y="34344"/>
                      <a:pt x="14240" y="32250"/>
                      <a:pt x="13612" y="30366"/>
                    </a:cubicBezTo>
                    <a:cubicBezTo>
                      <a:pt x="12984" y="28690"/>
                      <a:pt x="12356" y="27015"/>
                      <a:pt x="11937" y="25968"/>
                    </a:cubicBezTo>
                    <a:cubicBezTo>
                      <a:pt x="11518" y="24502"/>
                      <a:pt x="10680" y="23455"/>
                      <a:pt x="9843" y="21989"/>
                    </a:cubicBezTo>
                    <a:cubicBezTo>
                      <a:pt x="8796" y="20523"/>
                      <a:pt x="7748" y="19057"/>
                      <a:pt x="7330" y="17172"/>
                    </a:cubicBezTo>
                    <a:cubicBezTo>
                      <a:pt x="6911" y="15706"/>
                      <a:pt x="5864" y="14240"/>
                      <a:pt x="5026" y="12774"/>
                    </a:cubicBezTo>
                    <a:cubicBezTo>
                      <a:pt x="3979" y="11308"/>
                      <a:pt x="3141" y="9843"/>
                      <a:pt x="2513" y="8167"/>
                    </a:cubicBezTo>
                    <a:lnTo>
                      <a:pt x="0" y="0"/>
                    </a:lnTo>
                    <a:lnTo>
                      <a:pt x="419" y="0"/>
                    </a:lnTo>
                    <a:cubicBezTo>
                      <a:pt x="419" y="0"/>
                      <a:pt x="2932" y="8167"/>
                      <a:pt x="2932" y="8167"/>
                    </a:cubicBezTo>
                    <a:cubicBezTo>
                      <a:pt x="3351" y="9633"/>
                      <a:pt x="4398" y="11099"/>
                      <a:pt x="5235" y="12565"/>
                    </a:cubicBezTo>
                    <a:cubicBezTo>
                      <a:pt x="6073" y="14031"/>
                      <a:pt x="7120" y="15497"/>
                      <a:pt x="7539" y="16963"/>
                    </a:cubicBezTo>
                    <a:cubicBezTo>
                      <a:pt x="8167" y="18848"/>
                      <a:pt x="9005" y="20313"/>
                      <a:pt x="10052" y="21779"/>
                    </a:cubicBezTo>
                    <a:cubicBezTo>
                      <a:pt x="10890" y="23245"/>
                      <a:pt x="11937" y="24502"/>
                      <a:pt x="12356" y="25968"/>
                    </a:cubicBezTo>
                    <a:cubicBezTo>
                      <a:pt x="12774" y="27015"/>
                      <a:pt x="13403" y="28690"/>
                      <a:pt x="14031" y="30366"/>
                    </a:cubicBezTo>
                    <a:cubicBezTo>
                      <a:pt x="14659" y="32250"/>
                      <a:pt x="15497" y="34135"/>
                      <a:pt x="15916" y="35810"/>
                    </a:cubicBezTo>
                    <a:lnTo>
                      <a:pt x="15497" y="35810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5" name="Forma libre: forma 94">
                <a:extLst>
                  <a:ext uri="{FF2B5EF4-FFF2-40B4-BE49-F238E27FC236}">
                    <a16:creationId xmlns:a16="http://schemas.microsoft.com/office/drawing/2014/main" id="{78CED282-D24B-85AB-3C4C-D3E2494FC34B}"/>
                  </a:ext>
                </a:extLst>
              </p:cNvPr>
              <p:cNvSpPr/>
              <p:nvPr/>
            </p:nvSpPr>
            <p:spPr>
              <a:xfrm>
                <a:off x="724166" y="798719"/>
                <a:ext cx="13402" cy="30993"/>
              </a:xfrm>
              <a:custGeom>
                <a:avLst/>
                <a:gdLst>
                  <a:gd name="connsiteX0" fmla="*/ 13403 w 13402"/>
                  <a:gd name="connsiteY0" fmla="*/ 30784 h 30993"/>
                  <a:gd name="connsiteX1" fmla="*/ 8796 w 13402"/>
                  <a:gd name="connsiteY1" fmla="*/ 26805 h 30993"/>
                  <a:gd name="connsiteX2" fmla="*/ 4817 w 13402"/>
                  <a:gd name="connsiteY2" fmla="*/ 19895 h 30993"/>
                  <a:gd name="connsiteX3" fmla="*/ 3769 w 13402"/>
                  <a:gd name="connsiteY3" fmla="*/ 14869 h 30993"/>
                  <a:gd name="connsiteX4" fmla="*/ 0 w 13402"/>
                  <a:gd name="connsiteY4" fmla="*/ 0 h 30993"/>
                  <a:gd name="connsiteX5" fmla="*/ 419 w 13402"/>
                  <a:gd name="connsiteY5" fmla="*/ 0 h 30993"/>
                  <a:gd name="connsiteX6" fmla="*/ 4188 w 13402"/>
                  <a:gd name="connsiteY6" fmla="*/ 14869 h 30993"/>
                  <a:gd name="connsiteX7" fmla="*/ 5235 w 13402"/>
                  <a:gd name="connsiteY7" fmla="*/ 19895 h 30993"/>
                  <a:gd name="connsiteX8" fmla="*/ 9005 w 13402"/>
                  <a:gd name="connsiteY8" fmla="*/ 26805 h 30993"/>
                  <a:gd name="connsiteX9" fmla="*/ 13193 w 13402"/>
                  <a:gd name="connsiteY9" fmla="*/ 30575 h 30993"/>
                  <a:gd name="connsiteX10" fmla="*/ 13193 w 13402"/>
                  <a:gd name="connsiteY10" fmla="*/ 30575 h 30993"/>
                  <a:gd name="connsiteX11" fmla="*/ 13193 w 13402"/>
                  <a:gd name="connsiteY11" fmla="*/ 30994 h 30993"/>
                  <a:gd name="connsiteX12" fmla="*/ 13193 w 13402"/>
                  <a:gd name="connsiteY12" fmla="*/ 30994 h 3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02" h="30993">
                    <a:moveTo>
                      <a:pt x="13403" y="30784"/>
                    </a:moveTo>
                    <a:cubicBezTo>
                      <a:pt x="12356" y="30784"/>
                      <a:pt x="9005" y="26805"/>
                      <a:pt x="8796" y="26805"/>
                    </a:cubicBezTo>
                    <a:cubicBezTo>
                      <a:pt x="7120" y="24711"/>
                      <a:pt x="5445" y="22408"/>
                      <a:pt x="4817" y="19895"/>
                    </a:cubicBezTo>
                    <a:cubicBezTo>
                      <a:pt x="4398" y="18219"/>
                      <a:pt x="4188" y="16544"/>
                      <a:pt x="3769" y="14869"/>
                    </a:cubicBezTo>
                    <a:cubicBezTo>
                      <a:pt x="2722" y="9843"/>
                      <a:pt x="1675" y="4607"/>
                      <a:pt x="0" y="0"/>
                    </a:cubicBezTo>
                    <a:lnTo>
                      <a:pt x="419" y="0"/>
                    </a:lnTo>
                    <a:cubicBezTo>
                      <a:pt x="2094" y="4607"/>
                      <a:pt x="3141" y="9843"/>
                      <a:pt x="4188" y="14869"/>
                    </a:cubicBezTo>
                    <a:cubicBezTo>
                      <a:pt x="4607" y="16544"/>
                      <a:pt x="4817" y="18219"/>
                      <a:pt x="5235" y="19895"/>
                    </a:cubicBezTo>
                    <a:cubicBezTo>
                      <a:pt x="5864" y="22408"/>
                      <a:pt x="7539" y="24711"/>
                      <a:pt x="9005" y="26805"/>
                    </a:cubicBezTo>
                    <a:cubicBezTo>
                      <a:pt x="9843" y="27853"/>
                      <a:pt x="12565" y="30575"/>
                      <a:pt x="13193" y="30575"/>
                    </a:cubicBezTo>
                    <a:lnTo>
                      <a:pt x="13193" y="30575"/>
                    </a:lnTo>
                    <a:lnTo>
                      <a:pt x="13193" y="30994"/>
                    </a:lnTo>
                    <a:cubicBezTo>
                      <a:pt x="13193" y="30994"/>
                      <a:pt x="13193" y="30994"/>
                      <a:pt x="13193" y="30994"/>
                    </a:cubicBez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6" name="Forma libre: forma 95">
                <a:extLst>
                  <a:ext uri="{FF2B5EF4-FFF2-40B4-BE49-F238E27FC236}">
                    <a16:creationId xmlns:a16="http://schemas.microsoft.com/office/drawing/2014/main" id="{FC38AA91-7502-244B-197E-73A4B217A47D}"/>
                  </a:ext>
                </a:extLst>
              </p:cNvPr>
              <p:cNvSpPr/>
              <p:nvPr/>
            </p:nvSpPr>
            <p:spPr>
              <a:xfrm>
                <a:off x="846256" y="609824"/>
                <a:ext cx="146173" cy="262178"/>
              </a:xfrm>
              <a:custGeom>
                <a:avLst/>
                <a:gdLst>
                  <a:gd name="connsiteX0" fmla="*/ 0 w 146173"/>
                  <a:gd name="connsiteY0" fmla="*/ 244390 h 262178"/>
                  <a:gd name="connsiteX1" fmla="*/ 80207 w 146173"/>
                  <a:gd name="connsiteY1" fmla="*/ 55286 h 262178"/>
                  <a:gd name="connsiteX2" fmla="*/ 146174 w 146173"/>
                  <a:gd name="connsiteY2" fmla="*/ 0 h 262178"/>
                  <a:gd name="connsiteX3" fmla="*/ 143870 w 146173"/>
                  <a:gd name="connsiteY3" fmla="*/ 188895 h 262178"/>
                  <a:gd name="connsiteX4" fmla="*/ 0 w 146173"/>
                  <a:gd name="connsiteY4" fmla="*/ 244600 h 26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73" h="262178">
                    <a:moveTo>
                      <a:pt x="0" y="244390"/>
                    </a:moveTo>
                    <a:lnTo>
                      <a:pt x="80207" y="55286"/>
                    </a:lnTo>
                    <a:lnTo>
                      <a:pt x="146174" y="0"/>
                    </a:lnTo>
                    <a:lnTo>
                      <a:pt x="143870" y="188895"/>
                    </a:lnTo>
                    <a:cubicBezTo>
                      <a:pt x="143451" y="230569"/>
                      <a:pt x="99473" y="292975"/>
                      <a:pt x="0" y="24460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7" name="Forma libre: forma 96">
                <a:extLst>
                  <a:ext uri="{FF2B5EF4-FFF2-40B4-BE49-F238E27FC236}">
                    <a16:creationId xmlns:a16="http://schemas.microsoft.com/office/drawing/2014/main" id="{690B66B8-2939-8290-DCC0-47D278CAB91E}"/>
                  </a:ext>
                </a:extLst>
              </p:cNvPr>
              <p:cNvSpPr/>
              <p:nvPr/>
            </p:nvSpPr>
            <p:spPr>
              <a:xfrm>
                <a:off x="841021" y="610661"/>
                <a:ext cx="149314" cy="257802"/>
              </a:xfrm>
              <a:custGeom>
                <a:avLst/>
                <a:gdLst>
                  <a:gd name="connsiteX0" fmla="*/ 0 w 149314"/>
                  <a:gd name="connsiteY0" fmla="*/ 240412 h 257802"/>
                  <a:gd name="connsiteX1" fmla="*/ 81882 w 149314"/>
                  <a:gd name="connsiteY1" fmla="*/ 54239 h 257802"/>
                  <a:gd name="connsiteX2" fmla="*/ 149315 w 149314"/>
                  <a:gd name="connsiteY2" fmla="*/ 0 h 257802"/>
                  <a:gd name="connsiteX3" fmla="*/ 147011 w 149314"/>
                  <a:gd name="connsiteY3" fmla="*/ 185753 h 257802"/>
                  <a:gd name="connsiteX4" fmla="*/ 0 w 149314"/>
                  <a:gd name="connsiteY4" fmla="*/ 240412 h 25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314" h="257802">
                    <a:moveTo>
                      <a:pt x="0" y="240412"/>
                    </a:moveTo>
                    <a:lnTo>
                      <a:pt x="81882" y="54239"/>
                    </a:lnTo>
                    <a:lnTo>
                      <a:pt x="149315" y="0"/>
                    </a:lnTo>
                    <a:lnTo>
                      <a:pt x="147011" y="185753"/>
                    </a:lnTo>
                    <a:cubicBezTo>
                      <a:pt x="146383" y="226799"/>
                      <a:pt x="101777" y="288159"/>
                      <a:pt x="0" y="240412"/>
                    </a:cubicBezTo>
                  </a:path>
                </a:pathLst>
              </a:custGeom>
              <a:solidFill>
                <a:srgbClr val="DD1F1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8" name="Forma libre: forma 97">
                <a:extLst>
                  <a:ext uri="{FF2B5EF4-FFF2-40B4-BE49-F238E27FC236}">
                    <a16:creationId xmlns:a16="http://schemas.microsoft.com/office/drawing/2014/main" id="{D2689045-7EA9-012C-0578-0AD5821B837C}"/>
                  </a:ext>
                </a:extLst>
              </p:cNvPr>
              <p:cNvSpPr/>
              <p:nvPr/>
            </p:nvSpPr>
            <p:spPr>
              <a:xfrm>
                <a:off x="958769" y="609196"/>
                <a:ext cx="34079" cy="26805"/>
              </a:xfrm>
              <a:custGeom>
                <a:avLst/>
                <a:gdLst>
                  <a:gd name="connsiteX0" fmla="*/ 1411 w 34079"/>
                  <a:gd name="connsiteY0" fmla="*/ 26805 h 26805"/>
                  <a:gd name="connsiteX1" fmla="*/ 34080 w 34079"/>
                  <a:gd name="connsiteY1" fmla="*/ 1466 h 26805"/>
                  <a:gd name="connsiteX2" fmla="*/ 33661 w 34079"/>
                  <a:gd name="connsiteY2" fmla="*/ 0 h 26805"/>
                  <a:gd name="connsiteX3" fmla="*/ 154 w 34079"/>
                  <a:gd name="connsiteY3" fmla="*/ 25340 h 26805"/>
                  <a:gd name="connsiteX4" fmla="*/ 1411 w 34079"/>
                  <a:gd name="connsiteY4" fmla="*/ 26805 h 2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79" h="26805">
                    <a:moveTo>
                      <a:pt x="1411" y="26805"/>
                    </a:moveTo>
                    <a:lnTo>
                      <a:pt x="34080" y="1466"/>
                    </a:lnTo>
                    <a:lnTo>
                      <a:pt x="33661" y="0"/>
                    </a:lnTo>
                    <a:cubicBezTo>
                      <a:pt x="33661" y="0"/>
                      <a:pt x="15023" y="14869"/>
                      <a:pt x="154" y="25340"/>
                    </a:cubicBezTo>
                    <a:cubicBezTo>
                      <a:pt x="-474" y="25758"/>
                      <a:pt x="992" y="25340"/>
                      <a:pt x="1411" y="26805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99" name="Forma libre: forma 98">
                <a:extLst>
                  <a:ext uri="{FF2B5EF4-FFF2-40B4-BE49-F238E27FC236}">
                    <a16:creationId xmlns:a16="http://schemas.microsoft.com/office/drawing/2014/main" id="{D5E27FFA-AB52-2504-3529-F5182F59BA89}"/>
                  </a:ext>
                </a:extLst>
              </p:cNvPr>
              <p:cNvSpPr/>
              <p:nvPr/>
            </p:nvSpPr>
            <p:spPr>
              <a:xfrm>
                <a:off x="958714" y="609196"/>
                <a:ext cx="34344" cy="27224"/>
              </a:xfrm>
              <a:custGeom>
                <a:avLst/>
                <a:gdLst>
                  <a:gd name="connsiteX0" fmla="*/ 1466 w 34344"/>
                  <a:gd name="connsiteY0" fmla="*/ 27224 h 27224"/>
                  <a:gd name="connsiteX1" fmla="*/ 1466 w 34344"/>
                  <a:gd name="connsiteY1" fmla="*/ 27224 h 27224"/>
                  <a:gd name="connsiteX2" fmla="*/ 419 w 34344"/>
                  <a:gd name="connsiteY2" fmla="*/ 25968 h 27224"/>
                  <a:gd name="connsiteX3" fmla="*/ 0 w 34344"/>
                  <a:gd name="connsiteY3" fmla="*/ 25758 h 27224"/>
                  <a:gd name="connsiteX4" fmla="*/ 209 w 34344"/>
                  <a:gd name="connsiteY4" fmla="*/ 25340 h 27224"/>
                  <a:gd name="connsiteX5" fmla="*/ 27853 w 34344"/>
                  <a:gd name="connsiteY5" fmla="*/ 4607 h 27224"/>
                  <a:gd name="connsiteX6" fmla="*/ 33926 w 34344"/>
                  <a:gd name="connsiteY6" fmla="*/ 0 h 27224"/>
                  <a:gd name="connsiteX7" fmla="*/ 33926 w 34344"/>
                  <a:gd name="connsiteY7" fmla="*/ 0 h 27224"/>
                  <a:gd name="connsiteX8" fmla="*/ 33926 w 34344"/>
                  <a:gd name="connsiteY8" fmla="*/ 0 h 27224"/>
                  <a:gd name="connsiteX9" fmla="*/ 34344 w 34344"/>
                  <a:gd name="connsiteY9" fmla="*/ 1675 h 27224"/>
                  <a:gd name="connsiteX10" fmla="*/ 34344 w 34344"/>
                  <a:gd name="connsiteY10" fmla="*/ 1675 h 27224"/>
                  <a:gd name="connsiteX11" fmla="*/ 1257 w 34344"/>
                  <a:gd name="connsiteY11" fmla="*/ 27224 h 27224"/>
                  <a:gd name="connsiteX12" fmla="*/ 419 w 34344"/>
                  <a:gd name="connsiteY12" fmla="*/ 25549 h 27224"/>
                  <a:gd name="connsiteX13" fmla="*/ 419 w 34344"/>
                  <a:gd name="connsiteY13" fmla="*/ 25549 h 27224"/>
                  <a:gd name="connsiteX14" fmla="*/ 1675 w 34344"/>
                  <a:gd name="connsiteY14" fmla="*/ 26596 h 27224"/>
                  <a:gd name="connsiteX15" fmla="*/ 34135 w 34344"/>
                  <a:gd name="connsiteY15" fmla="*/ 1675 h 27224"/>
                  <a:gd name="connsiteX16" fmla="*/ 33716 w 34344"/>
                  <a:gd name="connsiteY16" fmla="*/ 419 h 27224"/>
                  <a:gd name="connsiteX17" fmla="*/ 27853 w 34344"/>
                  <a:gd name="connsiteY17" fmla="*/ 4817 h 27224"/>
                  <a:gd name="connsiteX18" fmla="*/ 419 w 34344"/>
                  <a:gd name="connsiteY18" fmla="*/ 25549 h 2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344" h="27224">
                    <a:moveTo>
                      <a:pt x="1466" y="27224"/>
                    </a:moveTo>
                    <a:lnTo>
                      <a:pt x="1466" y="27224"/>
                    </a:lnTo>
                    <a:cubicBezTo>
                      <a:pt x="1466" y="27224"/>
                      <a:pt x="838" y="26177"/>
                      <a:pt x="419" y="25968"/>
                    </a:cubicBezTo>
                    <a:cubicBezTo>
                      <a:pt x="419" y="25968"/>
                      <a:pt x="0" y="25968"/>
                      <a:pt x="0" y="25758"/>
                    </a:cubicBezTo>
                    <a:cubicBezTo>
                      <a:pt x="0" y="25758"/>
                      <a:pt x="0" y="25549"/>
                      <a:pt x="209" y="25340"/>
                    </a:cubicBezTo>
                    <a:cubicBezTo>
                      <a:pt x="9843" y="18429"/>
                      <a:pt x="21151" y="9843"/>
                      <a:pt x="27853" y="4607"/>
                    </a:cubicBezTo>
                    <a:cubicBezTo>
                      <a:pt x="33297" y="419"/>
                      <a:pt x="33926" y="0"/>
                      <a:pt x="33926" y="0"/>
                    </a:cubicBezTo>
                    <a:lnTo>
                      <a:pt x="33926" y="0"/>
                    </a:lnTo>
                    <a:cubicBezTo>
                      <a:pt x="33926" y="0"/>
                      <a:pt x="33926" y="0"/>
                      <a:pt x="33926" y="0"/>
                    </a:cubicBezTo>
                    <a:lnTo>
                      <a:pt x="34344" y="1675"/>
                    </a:lnTo>
                    <a:lnTo>
                      <a:pt x="34344" y="1675"/>
                    </a:lnTo>
                    <a:cubicBezTo>
                      <a:pt x="34344" y="1675"/>
                      <a:pt x="1257" y="27224"/>
                      <a:pt x="1257" y="27224"/>
                    </a:cubicBezTo>
                    <a:close/>
                    <a:moveTo>
                      <a:pt x="419" y="25549"/>
                    </a:moveTo>
                    <a:lnTo>
                      <a:pt x="419" y="25549"/>
                    </a:lnTo>
                    <a:cubicBezTo>
                      <a:pt x="419" y="25549"/>
                      <a:pt x="1257" y="25758"/>
                      <a:pt x="1675" y="26596"/>
                    </a:cubicBezTo>
                    <a:lnTo>
                      <a:pt x="34135" y="1675"/>
                    </a:lnTo>
                    <a:lnTo>
                      <a:pt x="33716" y="419"/>
                    </a:lnTo>
                    <a:cubicBezTo>
                      <a:pt x="33716" y="419"/>
                      <a:pt x="30784" y="2722"/>
                      <a:pt x="27853" y="4817"/>
                    </a:cubicBezTo>
                    <a:cubicBezTo>
                      <a:pt x="21151" y="10052"/>
                      <a:pt x="10052" y="18638"/>
                      <a:pt x="419" y="2554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0" name="Forma libre: forma 99">
                <a:extLst>
                  <a:ext uri="{FF2B5EF4-FFF2-40B4-BE49-F238E27FC236}">
                    <a16:creationId xmlns:a16="http://schemas.microsoft.com/office/drawing/2014/main" id="{B78621CC-86BC-C742-20DE-C040443C43A3}"/>
                  </a:ext>
                </a:extLst>
              </p:cNvPr>
              <p:cNvSpPr/>
              <p:nvPr/>
            </p:nvSpPr>
            <p:spPr>
              <a:xfrm>
                <a:off x="992430" y="601866"/>
                <a:ext cx="7120" cy="9633"/>
              </a:xfrm>
              <a:custGeom>
                <a:avLst/>
                <a:gdLst>
                  <a:gd name="connsiteX0" fmla="*/ 419 w 7120"/>
                  <a:gd name="connsiteY0" fmla="*/ 3141 h 9633"/>
                  <a:gd name="connsiteX1" fmla="*/ 7120 w 7120"/>
                  <a:gd name="connsiteY1" fmla="*/ 0 h 9633"/>
                  <a:gd name="connsiteX2" fmla="*/ 7120 w 7120"/>
                  <a:gd name="connsiteY2" fmla="*/ 6911 h 9633"/>
                  <a:gd name="connsiteX3" fmla="*/ 7120 w 7120"/>
                  <a:gd name="connsiteY3" fmla="*/ 7120 h 9633"/>
                  <a:gd name="connsiteX4" fmla="*/ 7120 w 7120"/>
                  <a:gd name="connsiteY4" fmla="*/ 7330 h 9633"/>
                  <a:gd name="connsiteX5" fmla="*/ 0 w 7120"/>
                  <a:gd name="connsiteY5" fmla="*/ 9633 h 9633"/>
                  <a:gd name="connsiteX6" fmla="*/ 419 w 7120"/>
                  <a:gd name="connsiteY6" fmla="*/ 3141 h 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20" h="9633">
                    <a:moveTo>
                      <a:pt x="419" y="3141"/>
                    </a:moveTo>
                    <a:lnTo>
                      <a:pt x="7120" y="0"/>
                    </a:lnTo>
                    <a:lnTo>
                      <a:pt x="7120" y="6911"/>
                    </a:lnTo>
                    <a:lnTo>
                      <a:pt x="7120" y="7120"/>
                    </a:lnTo>
                    <a:lnTo>
                      <a:pt x="7120" y="7330"/>
                    </a:lnTo>
                    <a:lnTo>
                      <a:pt x="0" y="9633"/>
                    </a:lnTo>
                    <a:lnTo>
                      <a:pt x="419" y="3141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1" name="Forma libre: forma 100">
                <a:extLst>
                  <a:ext uri="{FF2B5EF4-FFF2-40B4-BE49-F238E27FC236}">
                    <a16:creationId xmlns:a16="http://schemas.microsoft.com/office/drawing/2014/main" id="{FC925847-5118-1BC5-50F8-EF8573D27AB4}"/>
                  </a:ext>
                </a:extLst>
              </p:cNvPr>
              <p:cNvSpPr/>
              <p:nvPr/>
            </p:nvSpPr>
            <p:spPr>
              <a:xfrm>
                <a:off x="992221" y="601447"/>
                <a:ext cx="7539" cy="10261"/>
              </a:xfrm>
              <a:custGeom>
                <a:avLst/>
                <a:gdLst>
                  <a:gd name="connsiteX0" fmla="*/ 0 w 7539"/>
                  <a:gd name="connsiteY0" fmla="*/ 10261 h 10261"/>
                  <a:gd name="connsiteX1" fmla="*/ 0 w 7539"/>
                  <a:gd name="connsiteY1" fmla="*/ 10261 h 10261"/>
                  <a:gd name="connsiteX2" fmla="*/ 628 w 7539"/>
                  <a:gd name="connsiteY2" fmla="*/ 3351 h 10261"/>
                  <a:gd name="connsiteX3" fmla="*/ 628 w 7539"/>
                  <a:gd name="connsiteY3" fmla="*/ 3351 h 10261"/>
                  <a:gd name="connsiteX4" fmla="*/ 7539 w 7539"/>
                  <a:gd name="connsiteY4" fmla="*/ 0 h 10261"/>
                  <a:gd name="connsiteX5" fmla="*/ 7539 w 7539"/>
                  <a:gd name="connsiteY5" fmla="*/ 7330 h 10261"/>
                  <a:gd name="connsiteX6" fmla="*/ 7539 w 7539"/>
                  <a:gd name="connsiteY6" fmla="*/ 7330 h 10261"/>
                  <a:gd name="connsiteX7" fmla="*/ 7539 w 7539"/>
                  <a:gd name="connsiteY7" fmla="*/ 7330 h 10261"/>
                  <a:gd name="connsiteX8" fmla="*/ 7539 w 7539"/>
                  <a:gd name="connsiteY8" fmla="*/ 7539 h 10261"/>
                  <a:gd name="connsiteX9" fmla="*/ 209 w 7539"/>
                  <a:gd name="connsiteY9" fmla="*/ 9843 h 10261"/>
                  <a:gd name="connsiteX10" fmla="*/ 838 w 7539"/>
                  <a:gd name="connsiteY10" fmla="*/ 3560 h 10261"/>
                  <a:gd name="connsiteX11" fmla="*/ 419 w 7539"/>
                  <a:gd name="connsiteY11" fmla="*/ 9633 h 10261"/>
                  <a:gd name="connsiteX12" fmla="*/ 7120 w 7539"/>
                  <a:gd name="connsiteY12" fmla="*/ 7539 h 10261"/>
                  <a:gd name="connsiteX13" fmla="*/ 7120 w 7539"/>
                  <a:gd name="connsiteY13" fmla="*/ 7539 h 10261"/>
                  <a:gd name="connsiteX14" fmla="*/ 7120 w 7539"/>
                  <a:gd name="connsiteY14" fmla="*/ 7330 h 10261"/>
                  <a:gd name="connsiteX15" fmla="*/ 7120 w 7539"/>
                  <a:gd name="connsiteY15" fmla="*/ 628 h 10261"/>
                  <a:gd name="connsiteX16" fmla="*/ 838 w 7539"/>
                  <a:gd name="connsiteY16" fmla="*/ 3560 h 1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39" h="10261">
                    <a:moveTo>
                      <a:pt x="0" y="10261"/>
                    </a:moveTo>
                    <a:lnTo>
                      <a:pt x="0" y="10261"/>
                    </a:lnTo>
                    <a:cubicBezTo>
                      <a:pt x="0" y="10261"/>
                      <a:pt x="628" y="3351"/>
                      <a:pt x="628" y="3351"/>
                    </a:cubicBezTo>
                    <a:lnTo>
                      <a:pt x="628" y="3351"/>
                    </a:lnTo>
                    <a:cubicBezTo>
                      <a:pt x="628" y="3351"/>
                      <a:pt x="7539" y="0"/>
                      <a:pt x="7539" y="0"/>
                    </a:cubicBezTo>
                    <a:lnTo>
                      <a:pt x="7539" y="7330"/>
                    </a:lnTo>
                    <a:cubicBezTo>
                      <a:pt x="7539" y="7330"/>
                      <a:pt x="7539" y="7330"/>
                      <a:pt x="7539" y="7330"/>
                    </a:cubicBezTo>
                    <a:lnTo>
                      <a:pt x="7539" y="7330"/>
                    </a:lnTo>
                    <a:cubicBezTo>
                      <a:pt x="7539" y="7330"/>
                      <a:pt x="7539" y="7539"/>
                      <a:pt x="7539" y="7539"/>
                    </a:cubicBezTo>
                    <a:lnTo>
                      <a:pt x="209" y="9843"/>
                    </a:lnTo>
                    <a:close/>
                    <a:moveTo>
                      <a:pt x="838" y="3560"/>
                    </a:moveTo>
                    <a:lnTo>
                      <a:pt x="419" y="9633"/>
                    </a:lnTo>
                    <a:lnTo>
                      <a:pt x="7120" y="7539"/>
                    </a:lnTo>
                    <a:lnTo>
                      <a:pt x="7120" y="7539"/>
                    </a:lnTo>
                    <a:cubicBezTo>
                      <a:pt x="7120" y="7539"/>
                      <a:pt x="7120" y="7330"/>
                      <a:pt x="7120" y="7330"/>
                    </a:cubicBezTo>
                    <a:lnTo>
                      <a:pt x="7120" y="628"/>
                    </a:lnTo>
                    <a:cubicBezTo>
                      <a:pt x="7120" y="628"/>
                      <a:pt x="838" y="3560"/>
                      <a:pt x="838" y="3560"/>
                    </a:cubicBez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2" name="Forma libre: forma 101">
                <a:extLst>
                  <a:ext uri="{FF2B5EF4-FFF2-40B4-BE49-F238E27FC236}">
                    <a16:creationId xmlns:a16="http://schemas.microsoft.com/office/drawing/2014/main" id="{3B208C01-066F-C1BE-5088-D2B094135B55}"/>
                  </a:ext>
                </a:extLst>
              </p:cNvPr>
              <p:cNvSpPr/>
              <p:nvPr/>
            </p:nvSpPr>
            <p:spPr>
              <a:xfrm>
                <a:off x="992639" y="601866"/>
                <a:ext cx="6491" cy="9423"/>
              </a:xfrm>
              <a:custGeom>
                <a:avLst/>
                <a:gdLst>
                  <a:gd name="connsiteX0" fmla="*/ 0 w 6491"/>
                  <a:gd name="connsiteY0" fmla="*/ 9424 h 9423"/>
                  <a:gd name="connsiteX1" fmla="*/ 628 w 6491"/>
                  <a:gd name="connsiteY1" fmla="*/ 3141 h 9423"/>
                  <a:gd name="connsiteX2" fmla="*/ 6492 w 6491"/>
                  <a:gd name="connsiteY2" fmla="*/ 0 h 9423"/>
                  <a:gd name="connsiteX3" fmla="*/ 6492 w 6491"/>
                  <a:gd name="connsiteY3" fmla="*/ 6701 h 9423"/>
                  <a:gd name="connsiteX4" fmla="*/ 0 w 6491"/>
                  <a:gd name="connsiteY4" fmla="*/ 9424 h 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1" h="9423">
                    <a:moveTo>
                      <a:pt x="0" y="9424"/>
                    </a:moveTo>
                    <a:lnTo>
                      <a:pt x="628" y="3141"/>
                    </a:lnTo>
                    <a:lnTo>
                      <a:pt x="6492" y="0"/>
                    </a:lnTo>
                    <a:lnTo>
                      <a:pt x="6492" y="6701"/>
                    </a:lnTo>
                    <a:cubicBezTo>
                      <a:pt x="6492" y="6701"/>
                      <a:pt x="0" y="8586"/>
                      <a:pt x="0" y="9424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3" name="Forma libre: forma 102">
                <a:extLst>
                  <a:ext uri="{FF2B5EF4-FFF2-40B4-BE49-F238E27FC236}">
                    <a16:creationId xmlns:a16="http://schemas.microsoft.com/office/drawing/2014/main" id="{1EF47561-3D54-09B2-1751-085FEDD34240}"/>
                  </a:ext>
                </a:extLst>
              </p:cNvPr>
              <p:cNvSpPr/>
              <p:nvPr/>
            </p:nvSpPr>
            <p:spPr>
              <a:xfrm>
                <a:off x="992430" y="601447"/>
                <a:ext cx="6910" cy="9842"/>
              </a:xfrm>
              <a:custGeom>
                <a:avLst/>
                <a:gdLst>
                  <a:gd name="connsiteX0" fmla="*/ 419 w 6910"/>
                  <a:gd name="connsiteY0" fmla="*/ 9843 h 9842"/>
                  <a:gd name="connsiteX1" fmla="*/ 0 w 6910"/>
                  <a:gd name="connsiteY1" fmla="*/ 9843 h 9842"/>
                  <a:gd name="connsiteX2" fmla="*/ 628 w 6910"/>
                  <a:gd name="connsiteY2" fmla="*/ 3351 h 9842"/>
                  <a:gd name="connsiteX3" fmla="*/ 6911 w 6910"/>
                  <a:gd name="connsiteY3" fmla="*/ 0 h 9842"/>
                  <a:gd name="connsiteX4" fmla="*/ 6911 w 6910"/>
                  <a:gd name="connsiteY4" fmla="*/ 419 h 9842"/>
                  <a:gd name="connsiteX5" fmla="*/ 6911 w 6910"/>
                  <a:gd name="connsiteY5" fmla="*/ 7120 h 9842"/>
                  <a:gd name="connsiteX6" fmla="*/ 3770 w 6910"/>
                  <a:gd name="connsiteY6" fmla="*/ 8586 h 9842"/>
                  <a:gd name="connsiteX7" fmla="*/ 419 w 6910"/>
                  <a:gd name="connsiteY7" fmla="*/ 9843 h 9842"/>
                  <a:gd name="connsiteX8" fmla="*/ 1047 w 6910"/>
                  <a:gd name="connsiteY8" fmla="*/ 3560 h 9842"/>
                  <a:gd name="connsiteX9" fmla="*/ 419 w 6910"/>
                  <a:gd name="connsiteY9" fmla="*/ 9214 h 9842"/>
                  <a:gd name="connsiteX10" fmla="*/ 3560 w 6910"/>
                  <a:gd name="connsiteY10" fmla="*/ 8167 h 9842"/>
                  <a:gd name="connsiteX11" fmla="*/ 6492 w 6910"/>
                  <a:gd name="connsiteY11" fmla="*/ 7120 h 9842"/>
                  <a:gd name="connsiteX12" fmla="*/ 6492 w 6910"/>
                  <a:gd name="connsiteY12" fmla="*/ 838 h 9842"/>
                  <a:gd name="connsiteX13" fmla="*/ 1047 w 6910"/>
                  <a:gd name="connsiteY13" fmla="*/ 3770 h 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10" h="9842">
                    <a:moveTo>
                      <a:pt x="419" y="9843"/>
                    </a:moveTo>
                    <a:lnTo>
                      <a:pt x="0" y="9843"/>
                    </a:lnTo>
                    <a:cubicBezTo>
                      <a:pt x="0" y="9843"/>
                      <a:pt x="628" y="3351"/>
                      <a:pt x="628" y="3351"/>
                    </a:cubicBezTo>
                    <a:lnTo>
                      <a:pt x="6911" y="0"/>
                    </a:lnTo>
                    <a:lnTo>
                      <a:pt x="6911" y="419"/>
                    </a:lnTo>
                    <a:cubicBezTo>
                      <a:pt x="6911" y="419"/>
                      <a:pt x="6911" y="7120"/>
                      <a:pt x="6911" y="7120"/>
                    </a:cubicBezTo>
                    <a:cubicBezTo>
                      <a:pt x="6911" y="7539"/>
                      <a:pt x="6073" y="7958"/>
                      <a:pt x="3770" y="8586"/>
                    </a:cubicBezTo>
                    <a:cubicBezTo>
                      <a:pt x="2513" y="9005"/>
                      <a:pt x="628" y="9633"/>
                      <a:pt x="419" y="9843"/>
                    </a:cubicBezTo>
                    <a:moveTo>
                      <a:pt x="1047" y="3560"/>
                    </a:moveTo>
                    <a:lnTo>
                      <a:pt x="419" y="9214"/>
                    </a:lnTo>
                    <a:cubicBezTo>
                      <a:pt x="419" y="9214"/>
                      <a:pt x="1885" y="8586"/>
                      <a:pt x="3560" y="8167"/>
                    </a:cubicBezTo>
                    <a:cubicBezTo>
                      <a:pt x="4607" y="7748"/>
                      <a:pt x="6283" y="7330"/>
                      <a:pt x="6492" y="7120"/>
                    </a:cubicBezTo>
                    <a:lnTo>
                      <a:pt x="6492" y="838"/>
                    </a:lnTo>
                    <a:cubicBezTo>
                      <a:pt x="6492" y="838"/>
                      <a:pt x="1047" y="3770"/>
                      <a:pt x="1047" y="3770"/>
                    </a:cubicBez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4" name="Forma libre: forma 103">
                <a:extLst>
                  <a:ext uri="{FF2B5EF4-FFF2-40B4-BE49-F238E27FC236}">
                    <a16:creationId xmlns:a16="http://schemas.microsoft.com/office/drawing/2014/main" id="{E4045C0D-CC81-0062-2264-A78B8B9E7832}"/>
                  </a:ext>
                </a:extLst>
              </p:cNvPr>
              <p:cNvSpPr/>
              <p:nvPr/>
            </p:nvSpPr>
            <p:spPr>
              <a:xfrm>
                <a:off x="992639" y="602285"/>
                <a:ext cx="6491" cy="9004"/>
              </a:xfrm>
              <a:custGeom>
                <a:avLst/>
                <a:gdLst>
                  <a:gd name="connsiteX0" fmla="*/ 0 w 6491"/>
                  <a:gd name="connsiteY0" fmla="*/ 9005 h 9004"/>
                  <a:gd name="connsiteX1" fmla="*/ 6492 w 6491"/>
                  <a:gd name="connsiteY1" fmla="*/ 0 h 9004"/>
                  <a:gd name="connsiteX2" fmla="*/ 6492 w 6491"/>
                  <a:gd name="connsiteY2" fmla="*/ 6701 h 9004"/>
                  <a:gd name="connsiteX3" fmla="*/ 0 w 6491"/>
                  <a:gd name="connsiteY3" fmla="*/ 9005 h 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1" h="9004">
                    <a:moveTo>
                      <a:pt x="0" y="9005"/>
                    </a:moveTo>
                    <a:lnTo>
                      <a:pt x="6492" y="0"/>
                    </a:lnTo>
                    <a:lnTo>
                      <a:pt x="6492" y="6701"/>
                    </a:lnTo>
                    <a:cubicBezTo>
                      <a:pt x="6492" y="6701"/>
                      <a:pt x="419" y="8377"/>
                      <a:pt x="0" y="9005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5" name="Forma libre: forma 104">
                <a:extLst>
                  <a:ext uri="{FF2B5EF4-FFF2-40B4-BE49-F238E27FC236}">
                    <a16:creationId xmlns:a16="http://schemas.microsoft.com/office/drawing/2014/main" id="{668E1FDA-EB29-3C61-3E35-A2AF7E7D058E}"/>
                  </a:ext>
                </a:extLst>
              </p:cNvPr>
              <p:cNvSpPr/>
              <p:nvPr/>
            </p:nvSpPr>
            <p:spPr>
              <a:xfrm>
                <a:off x="992639" y="602075"/>
                <a:ext cx="6910" cy="9214"/>
              </a:xfrm>
              <a:custGeom>
                <a:avLst/>
                <a:gdLst>
                  <a:gd name="connsiteX0" fmla="*/ 209 w 6910"/>
                  <a:gd name="connsiteY0" fmla="*/ 9214 h 9214"/>
                  <a:gd name="connsiteX1" fmla="*/ 0 w 6910"/>
                  <a:gd name="connsiteY1" fmla="*/ 9214 h 9214"/>
                  <a:gd name="connsiteX2" fmla="*/ 6492 w 6910"/>
                  <a:gd name="connsiteY2" fmla="*/ 0 h 9214"/>
                  <a:gd name="connsiteX3" fmla="*/ 6911 w 6910"/>
                  <a:gd name="connsiteY3" fmla="*/ 0 h 9214"/>
                  <a:gd name="connsiteX4" fmla="*/ 6911 w 6910"/>
                  <a:gd name="connsiteY4" fmla="*/ 6911 h 9214"/>
                  <a:gd name="connsiteX5" fmla="*/ 3351 w 6910"/>
                  <a:gd name="connsiteY5" fmla="*/ 8377 h 9214"/>
                  <a:gd name="connsiteX6" fmla="*/ 628 w 6910"/>
                  <a:gd name="connsiteY6" fmla="*/ 9214 h 9214"/>
                  <a:gd name="connsiteX7" fmla="*/ 6283 w 6910"/>
                  <a:gd name="connsiteY7" fmla="*/ 628 h 9214"/>
                  <a:gd name="connsiteX8" fmla="*/ 628 w 6910"/>
                  <a:gd name="connsiteY8" fmla="*/ 8586 h 9214"/>
                  <a:gd name="connsiteX9" fmla="*/ 2932 w 6910"/>
                  <a:gd name="connsiteY9" fmla="*/ 7958 h 9214"/>
                  <a:gd name="connsiteX10" fmla="*/ 6283 w 6910"/>
                  <a:gd name="connsiteY10" fmla="*/ 6701 h 9214"/>
                  <a:gd name="connsiteX11" fmla="*/ 6283 w 6910"/>
                  <a:gd name="connsiteY11" fmla="*/ 628 h 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10" h="9214">
                    <a:moveTo>
                      <a:pt x="209" y="9214"/>
                    </a:moveTo>
                    <a:lnTo>
                      <a:pt x="0" y="9214"/>
                    </a:lnTo>
                    <a:cubicBezTo>
                      <a:pt x="0" y="9214"/>
                      <a:pt x="6492" y="0"/>
                      <a:pt x="6492" y="0"/>
                    </a:cubicBezTo>
                    <a:lnTo>
                      <a:pt x="6911" y="0"/>
                    </a:lnTo>
                    <a:cubicBezTo>
                      <a:pt x="6911" y="0"/>
                      <a:pt x="6911" y="6911"/>
                      <a:pt x="6911" y="6911"/>
                    </a:cubicBezTo>
                    <a:cubicBezTo>
                      <a:pt x="6911" y="7330"/>
                      <a:pt x="5864" y="7748"/>
                      <a:pt x="3351" y="8377"/>
                    </a:cubicBezTo>
                    <a:cubicBezTo>
                      <a:pt x="2304" y="8586"/>
                      <a:pt x="628" y="9005"/>
                      <a:pt x="628" y="9214"/>
                    </a:cubicBezTo>
                    <a:moveTo>
                      <a:pt x="6283" y="628"/>
                    </a:moveTo>
                    <a:lnTo>
                      <a:pt x="628" y="8586"/>
                    </a:lnTo>
                    <a:cubicBezTo>
                      <a:pt x="628" y="8586"/>
                      <a:pt x="1885" y="8167"/>
                      <a:pt x="2932" y="7958"/>
                    </a:cubicBezTo>
                    <a:cubicBezTo>
                      <a:pt x="4188" y="7539"/>
                      <a:pt x="6073" y="7120"/>
                      <a:pt x="6283" y="6701"/>
                    </a:cubicBezTo>
                    <a:lnTo>
                      <a:pt x="6283" y="628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5668EA1C-B6F6-02C5-C68E-83FB0DB70680}"/>
                  </a:ext>
                </a:extLst>
              </p:cNvPr>
              <p:cNvSpPr/>
              <p:nvPr/>
            </p:nvSpPr>
            <p:spPr>
              <a:xfrm>
                <a:off x="990755" y="608777"/>
                <a:ext cx="3769" cy="3769"/>
              </a:xfrm>
              <a:custGeom>
                <a:avLst/>
                <a:gdLst>
                  <a:gd name="connsiteX0" fmla="*/ 1885 w 3769"/>
                  <a:gd name="connsiteY0" fmla="*/ 0 h 3769"/>
                  <a:gd name="connsiteX1" fmla="*/ 0 w 3769"/>
                  <a:gd name="connsiteY1" fmla="*/ 1885 h 3769"/>
                  <a:gd name="connsiteX2" fmla="*/ 1885 w 3769"/>
                  <a:gd name="connsiteY2" fmla="*/ 3770 h 3769"/>
                  <a:gd name="connsiteX3" fmla="*/ 3770 w 3769"/>
                  <a:gd name="connsiteY3" fmla="*/ 1885 h 3769"/>
                  <a:gd name="connsiteX4" fmla="*/ 1885 w 3769"/>
                  <a:gd name="connsiteY4" fmla="*/ 0 h 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9" h="3769">
                    <a:moveTo>
                      <a:pt x="1885" y="0"/>
                    </a:moveTo>
                    <a:cubicBezTo>
                      <a:pt x="838" y="0"/>
                      <a:pt x="0" y="838"/>
                      <a:pt x="0" y="1885"/>
                    </a:cubicBezTo>
                    <a:cubicBezTo>
                      <a:pt x="0" y="2932"/>
                      <a:pt x="838" y="3770"/>
                      <a:pt x="1885" y="3770"/>
                    </a:cubicBezTo>
                    <a:cubicBezTo>
                      <a:pt x="2932" y="3770"/>
                      <a:pt x="3770" y="2932"/>
                      <a:pt x="3770" y="1885"/>
                    </a:cubicBezTo>
                    <a:cubicBezTo>
                      <a:pt x="3770" y="838"/>
                      <a:pt x="2932" y="0"/>
                      <a:pt x="1885" y="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7" name="Forma libre: forma 106">
                <a:extLst>
                  <a:ext uri="{FF2B5EF4-FFF2-40B4-BE49-F238E27FC236}">
                    <a16:creationId xmlns:a16="http://schemas.microsoft.com/office/drawing/2014/main" id="{E6497337-C8BF-EA89-86FE-0A613D52FB3B}"/>
                  </a:ext>
                </a:extLst>
              </p:cNvPr>
              <p:cNvSpPr/>
              <p:nvPr/>
            </p:nvSpPr>
            <p:spPr>
              <a:xfrm>
                <a:off x="990545" y="608567"/>
                <a:ext cx="4188" cy="4188"/>
              </a:xfrm>
              <a:custGeom>
                <a:avLst/>
                <a:gdLst>
                  <a:gd name="connsiteX0" fmla="*/ 2094 w 4188"/>
                  <a:gd name="connsiteY0" fmla="*/ 4188 h 4188"/>
                  <a:gd name="connsiteX1" fmla="*/ 0 w 4188"/>
                  <a:gd name="connsiteY1" fmla="*/ 2094 h 4188"/>
                  <a:gd name="connsiteX2" fmla="*/ 2094 w 4188"/>
                  <a:gd name="connsiteY2" fmla="*/ 0 h 4188"/>
                  <a:gd name="connsiteX3" fmla="*/ 4188 w 4188"/>
                  <a:gd name="connsiteY3" fmla="*/ 2094 h 4188"/>
                  <a:gd name="connsiteX4" fmla="*/ 2094 w 4188"/>
                  <a:gd name="connsiteY4" fmla="*/ 4188 h 4188"/>
                  <a:gd name="connsiteX5" fmla="*/ 2094 w 4188"/>
                  <a:gd name="connsiteY5" fmla="*/ 209 h 4188"/>
                  <a:gd name="connsiteX6" fmla="*/ 209 w 4188"/>
                  <a:gd name="connsiteY6" fmla="*/ 2094 h 4188"/>
                  <a:gd name="connsiteX7" fmla="*/ 2094 w 4188"/>
                  <a:gd name="connsiteY7" fmla="*/ 3979 h 4188"/>
                  <a:gd name="connsiteX8" fmla="*/ 3979 w 4188"/>
                  <a:gd name="connsiteY8" fmla="*/ 2094 h 4188"/>
                  <a:gd name="connsiteX9" fmla="*/ 2094 w 4188"/>
                  <a:gd name="connsiteY9" fmla="*/ 209 h 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88" h="4188">
                    <a:moveTo>
                      <a:pt x="2094" y="4188"/>
                    </a:moveTo>
                    <a:cubicBezTo>
                      <a:pt x="1047" y="4188"/>
                      <a:pt x="0" y="3351"/>
                      <a:pt x="0" y="2094"/>
                    </a:cubicBezTo>
                    <a:cubicBezTo>
                      <a:pt x="0" y="838"/>
                      <a:pt x="838" y="0"/>
                      <a:pt x="2094" y="0"/>
                    </a:cubicBezTo>
                    <a:cubicBezTo>
                      <a:pt x="3351" y="0"/>
                      <a:pt x="4188" y="838"/>
                      <a:pt x="4188" y="2094"/>
                    </a:cubicBezTo>
                    <a:cubicBezTo>
                      <a:pt x="4188" y="3351"/>
                      <a:pt x="3351" y="4188"/>
                      <a:pt x="2094" y="4188"/>
                    </a:cubicBezTo>
                    <a:moveTo>
                      <a:pt x="2094" y="209"/>
                    </a:moveTo>
                    <a:cubicBezTo>
                      <a:pt x="2094" y="209"/>
                      <a:pt x="209" y="1047"/>
                      <a:pt x="209" y="2094"/>
                    </a:cubicBezTo>
                    <a:cubicBezTo>
                      <a:pt x="209" y="3141"/>
                      <a:pt x="1047" y="3979"/>
                      <a:pt x="2094" y="3979"/>
                    </a:cubicBezTo>
                    <a:cubicBezTo>
                      <a:pt x="3141" y="3979"/>
                      <a:pt x="3979" y="3141"/>
                      <a:pt x="3979" y="2094"/>
                    </a:cubicBezTo>
                    <a:cubicBezTo>
                      <a:pt x="3979" y="1047"/>
                      <a:pt x="3141" y="209"/>
                      <a:pt x="2094" y="20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8" name="Forma libre: forma 107">
                <a:extLst>
                  <a:ext uri="{FF2B5EF4-FFF2-40B4-BE49-F238E27FC236}">
                    <a16:creationId xmlns:a16="http://schemas.microsoft.com/office/drawing/2014/main" id="{5C389905-81F9-1C7D-9651-EA8D3C006673}"/>
                  </a:ext>
                </a:extLst>
              </p:cNvPr>
              <p:cNvSpPr/>
              <p:nvPr/>
            </p:nvSpPr>
            <p:spPr>
              <a:xfrm>
                <a:off x="991174" y="609196"/>
                <a:ext cx="2931" cy="2931"/>
              </a:xfrm>
              <a:custGeom>
                <a:avLst/>
                <a:gdLst>
                  <a:gd name="connsiteX0" fmla="*/ 1466 w 2931"/>
                  <a:gd name="connsiteY0" fmla="*/ 0 h 2931"/>
                  <a:gd name="connsiteX1" fmla="*/ 0 w 2931"/>
                  <a:gd name="connsiteY1" fmla="*/ 1466 h 2931"/>
                  <a:gd name="connsiteX2" fmla="*/ 1466 w 2931"/>
                  <a:gd name="connsiteY2" fmla="*/ 2932 h 2931"/>
                  <a:gd name="connsiteX3" fmla="*/ 2932 w 2931"/>
                  <a:gd name="connsiteY3" fmla="*/ 1466 h 2931"/>
                  <a:gd name="connsiteX4" fmla="*/ 1466 w 2931"/>
                  <a:gd name="connsiteY4" fmla="*/ 0 h 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1" h="2931">
                    <a:moveTo>
                      <a:pt x="1466" y="0"/>
                    </a:moveTo>
                    <a:cubicBezTo>
                      <a:pt x="1466" y="0"/>
                      <a:pt x="0" y="628"/>
                      <a:pt x="0" y="1466"/>
                    </a:cubicBezTo>
                    <a:cubicBezTo>
                      <a:pt x="0" y="2304"/>
                      <a:pt x="628" y="2932"/>
                      <a:pt x="1466" y="2932"/>
                    </a:cubicBezTo>
                    <a:cubicBezTo>
                      <a:pt x="2304" y="2932"/>
                      <a:pt x="2932" y="2304"/>
                      <a:pt x="2932" y="1466"/>
                    </a:cubicBezTo>
                    <a:cubicBezTo>
                      <a:pt x="2932" y="628"/>
                      <a:pt x="2304" y="0"/>
                      <a:pt x="1466" y="0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09" name="Forma libre: forma 108">
                <a:extLst>
                  <a:ext uri="{FF2B5EF4-FFF2-40B4-BE49-F238E27FC236}">
                    <a16:creationId xmlns:a16="http://schemas.microsoft.com/office/drawing/2014/main" id="{8EA2A137-D801-84A2-9A1F-C6EE7A4DB893}"/>
                  </a:ext>
                </a:extLst>
              </p:cNvPr>
              <p:cNvSpPr/>
              <p:nvPr/>
            </p:nvSpPr>
            <p:spPr>
              <a:xfrm>
                <a:off x="991174" y="609196"/>
                <a:ext cx="2931" cy="2931"/>
              </a:xfrm>
              <a:custGeom>
                <a:avLst/>
                <a:gdLst>
                  <a:gd name="connsiteX0" fmla="*/ 1466 w 2931"/>
                  <a:gd name="connsiteY0" fmla="*/ 2932 h 2931"/>
                  <a:gd name="connsiteX1" fmla="*/ 0 w 2931"/>
                  <a:gd name="connsiteY1" fmla="*/ 1466 h 2931"/>
                  <a:gd name="connsiteX2" fmla="*/ 1466 w 2931"/>
                  <a:gd name="connsiteY2" fmla="*/ 0 h 2931"/>
                  <a:gd name="connsiteX3" fmla="*/ 2932 w 2931"/>
                  <a:gd name="connsiteY3" fmla="*/ 1466 h 2931"/>
                  <a:gd name="connsiteX4" fmla="*/ 1466 w 2931"/>
                  <a:gd name="connsiteY4" fmla="*/ 2932 h 2931"/>
                  <a:gd name="connsiteX5" fmla="*/ 1466 w 2931"/>
                  <a:gd name="connsiteY5" fmla="*/ 209 h 2931"/>
                  <a:gd name="connsiteX6" fmla="*/ 209 w 2931"/>
                  <a:gd name="connsiteY6" fmla="*/ 1466 h 2931"/>
                  <a:gd name="connsiteX7" fmla="*/ 1466 w 2931"/>
                  <a:gd name="connsiteY7" fmla="*/ 2722 h 2931"/>
                  <a:gd name="connsiteX8" fmla="*/ 2722 w 2931"/>
                  <a:gd name="connsiteY8" fmla="*/ 1466 h 2931"/>
                  <a:gd name="connsiteX9" fmla="*/ 1466 w 2931"/>
                  <a:gd name="connsiteY9" fmla="*/ 209 h 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1" h="2931">
                    <a:moveTo>
                      <a:pt x="1466" y="2932"/>
                    </a:moveTo>
                    <a:cubicBezTo>
                      <a:pt x="1466" y="2932"/>
                      <a:pt x="0" y="2304"/>
                      <a:pt x="0" y="1466"/>
                    </a:cubicBezTo>
                    <a:cubicBezTo>
                      <a:pt x="0" y="628"/>
                      <a:pt x="628" y="0"/>
                      <a:pt x="1466" y="0"/>
                    </a:cubicBezTo>
                    <a:cubicBezTo>
                      <a:pt x="2304" y="0"/>
                      <a:pt x="2932" y="628"/>
                      <a:pt x="2932" y="1466"/>
                    </a:cubicBezTo>
                    <a:cubicBezTo>
                      <a:pt x="2932" y="2304"/>
                      <a:pt x="2304" y="2932"/>
                      <a:pt x="1466" y="2932"/>
                    </a:cubicBezTo>
                    <a:moveTo>
                      <a:pt x="1466" y="209"/>
                    </a:moveTo>
                    <a:cubicBezTo>
                      <a:pt x="1466" y="209"/>
                      <a:pt x="209" y="838"/>
                      <a:pt x="209" y="1466"/>
                    </a:cubicBezTo>
                    <a:cubicBezTo>
                      <a:pt x="209" y="2094"/>
                      <a:pt x="838" y="2722"/>
                      <a:pt x="1466" y="2722"/>
                    </a:cubicBezTo>
                    <a:cubicBezTo>
                      <a:pt x="2094" y="2722"/>
                      <a:pt x="2722" y="2094"/>
                      <a:pt x="2722" y="1466"/>
                    </a:cubicBezTo>
                    <a:cubicBezTo>
                      <a:pt x="2722" y="838"/>
                      <a:pt x="2094" y="209"/>
                      <a:pt x="1466" y="20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8D3929E1-6288-248B-A0EF-724B95E3B752}"/>
                  </a:ext>
                </a:extLst>
              </p:cNvPr>
              <p:cNvSpPr/>
              <p:nvPr/>
            </p:nvSpPr>
            <p:spPr>
              <a:xfrm>
                <a:off x="905256" y="724585"/>
                <a:ext cx="83823" cy="96974"/>
              </a:xfrm>
              <a:custGeom>
                <a:avLst/>
                <a:gdLst>
                  <a:gd name="connsiteX0" fmla="*/ 83824 w 83823"/>
                  <a:gd name="connsiteY0" fmla="*/ 0 h 96974"/>
                  <a:gd name="connsiteX1" fmla="*/ 70212 w 83823"/>
                  <a:gd name="connsiteY1" fmla="*/ 8796 h 96974"/>
                  <a:gd name="connsiteX2" fmla="*/ 62672 w 83823"/>
                  <a:gd name="connsiteY2" fmla="*/ 15916 h 96974"/>
                  <a:gd name="connsiteX3" fmla="*/ 49270 w 83823"/>
                  <a:gd name="connsiteY3" fmla="*/ 23664 h 96974"/>
                  <a:gd name="connsiteX4" fmla="*/ 35029 w 83823"/>
                  <a:gd name="connsiteY4" fmla="*/ 30994 h 96974"/>
                  <a:gd name="connsiteX5" fmla="*/ 18485 w 83823"/>
                  <a:gd name="connsiteY5" fmla="*/ 39161 h 96974"/>
                  <a:gd name="connsiteX6" fmla="*/ 57 w 83823"/>
                  <a:gd name="connsiteY6" fmla="*/ 64501 h 96974"/>
                  <a:gd name="connsiteX7" fmla="*/ 2360 w 83823"/>
                  <a:gd name="connsiteY7" fmla="*/ 87746 h 96974"/>
                  <a:gd name="connsiteX8" fmla="*/ 28537 w 83823"/>
                  <a:gd name="connsiteY8" fmla="*/ 96960 h 96974"/>
                  <a:gd name="connsiteX9" fmla="*/ 48013 w 83823"/>
                  <a:gd name="connsiteY9" fmla="*/ 90887 h 96974"/>
                  <a:gd name="connsiteX10" fmla="*/ 60369 w 83823"/>
                  <a:gd name="connsiteY10" fmla="*/ 90050 h 96974"/>
                  <a:gd name="connsiteX11" fmla="*/ 73772 w 83823"/>
                  <a:gd name="connsiteY11" fmla="*/ 85442 h 96974"/>
                  <a:gd name="connsiteX12" fmla="*/ 82777 w 83823"/>
                  <a:gd name="connsiteY12" fmla="*/ 76228 h 96974"/>
                  <a:gd name="connsiteX13" fmla="*/ 83824 w 83823"/>
                  <a:gd name="connsiteY13" fmla="*/ 419 h 9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823" h="96974">
                    <a:moveTo>
                      <a:pt x="83824" y="0"/>
                    </a:moveTo>
                    <a:cubicBezTo>
                      <a:pt x="79426" y="3770"/>
                      <a:pt x="71049" y="1466"/>
                      <a:pt x="70212" y="8796"/>
                    </a:cubicBezTo>
                    <a:cubicBezTo>
                      <a:pt x="69583" y="12774"/>
                      <a:pt x="64138" y="12565"/>
                      <a:pt x="62672" y="15916"/>
                    </a:cubicBezTo>
                    <a:cubicBezTo>
                      <a:pt x="58484" y="24083"/>
                      <a:pt x="51573" y="20732"/>
                      <a:pt x="49270" y="23664"/>
                    </a:cubicBezTo>
                    <a:cubicBezTo>
                      <a:pt x="45919" y="28062"/>
                      <a:pt x="39846" y="32041"/>
                      <a:pt x="35029" y="30994"/>
                    </a:cubicBezTo>
                    <a:cubicBezTo>
                      <a:pt x="29584" y="29737"/>
                      <a:pt x="23721" y="35601"/>
                      <a:pt x="18485" y="39161"/>
                    </a:cubicBezTo>
                    <a:cubicBezTo>
                      <a:pt x="9062" y="45444"/>
                      <a:pt x="57" y="42721"/>
                      <a:pt x="57" y="64501"/>
                    </a:cubicBezTo>
                    <a:cubicBezTo>
                      <a:pt x="57" y="73087"/>
                      <a:pt x="-572" y="83767"/>
                      <a:pt x="2360" y="87746"/>
                    </a:cubicBezTo>
                    <a:cubicBezTo>
                      <a:pt x="7805" y="95495"/>
                      <a:pt x="18066" y="94447"/>
                      <a:pt x="28537" y="96960"/>
                    </a:cubicBezTo>
                    <a:cubicBezTo>
                      <a:pt x="30422" y="97379"/>
                      <a:pt x="39636" y="88374"/>
                      <a:pt x="48013" y="90887"/>
                    </a:cubicBezTo>
                    <a:cubicBezTo>
                      <a:pt x="51783" y="91934"/>
                      <a:pt x="55971" y="89212"/>
                      <a:pt x="60369" y="90050"/>
                    </a:cubicBezTo>
                    <a:cubicBezTo>
                      <a:pt x="65814" y="91097"/>
                      <a:pt x="71468" y="90678"/>
                      <a:pt x="73772" y="85442"/>
                    </a:cubicBezTo>
                    <a:cubicBezTo>
                      <a:pt x="76703" y="79369"/>
                      <a:pt x="82777" y="78741"/>
                      <a:pt x="82777" y="76228"/>
                    </a:cubicBezTo>
                    <a:cubicBezTo>
                      <a:pt x="82777" y="59265"/>
                      <a:pt x="83824" y="16125"/>
                      <a:pt x="83824" y="419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1" name="Forma libre: forma 110">
                <a:extLst>
                  <a:ext uri="{FF2B5EF4-FFF2-40B4-BE49-F238E27FC236}">
                    <a16:creationId xmlns:a16="http://schemas.microsoft.com/office/drawing/2014/main" id="{E494DE97-DDFD-2149-6EFD-F4875659671B}"/>
                  </a:ext>
                </a:extLst>
              </p:cNvPr>
              <p:cNvSpPr/>
              <p:nvPr/>
            </p:nvSpPr>
            <p:spPr>
              <a:xfrm>
                <a:off x="905308" y="724166"/>
                <a:ext cx="83771" cy="97169"/>
              </a:xfrm>
              <a:custGeom>
                <a:avLst/>
                <a:gdLst>
                  <a:gd name="connsiteX0" fmla="*/ 28485 w 83771"/>
                  <a:gd name="connsiteY0" fmla="*/ 97170 h 97169"/>
                  <a:gd name="connsiteX1" fmla="*/ 28485 w 83771"/>
                  <a:gd name="connsiteY1" fmla="*/ 97170 h 97169"/>
                  <a:gd name="connsiteX2" fmla="*/ 20527 w 83771"/>
                  <a:gd name="connsiteY2" fmla="*/ 95704 h 97169"/>
                  <a:gd name="connsiteX3" fmla="*/ 2308 w 83771"/>
                  <a:gd name="connsiteY3" fmla="*/ 87955 h 97169"/>
                  <a:gd name="connsiteX4" fmla="*/ 4 w 83771"/>
                  <a:gd name="connsiteY4" fmla="*/ 68270 h 97169"/>
                  <a:gd name="connsiteX5" fmla="*/ 4 w 83771"/>
                  <a:gd name="connsiteY5" fmla="*/ 64710 h 97169"/>
                  <a:gd name="connsiteX6" fmla="*/ 12151 w 83771"/>
                  <a:gd name="connsiteY6" fmla="*/ 42512 h 97169"/>
                  <a:gd name="connsiteX7" fmla="*/ 18433 w 83771"/>
                  <a:gd name="connsiteY7" fmla="*/ 39161 h 97169"/>
                  <a:gd name="connsiteX8" fmla="*/ 21993 w 83771"/>
                  <a:gd name="connsiteY8" fmla="*/ 36648 h 97169"/>
                  <a:gd name="connsiteX9" fmla="*/ 33511 w 83771"/>
                  <a:gd name="connsiteY9" fmla="*/ 30994 h 97169"/>
                  <a:gd name="connsiteX10" fmla="*/ 34977 w 83771"/>
                  <a:gd name="connsiteY10" fmla="*/ 30994 h 97169"/>
                  <a:gd name="connsiteX11" fmla="*/ 36652 w 83771"/>
                  <a:gd name="connsiteY11" fmla="*/ 30994 h 97169"/>
                  <a:gd name="connsiteX12" fmla="*/ 49217 w 83771"/>
                  <a:gd name="connsiteY12" fmla="*/ 23455 h 97169"/>
                  <a:gd name="connsiteX13" fmla="*/ 53196 w 83771"/>
                  <a:gd name="connsiteY13" fmla="*/ 21989 h 97169"/>
                  <a:gd name="connsiteX14" fmla="*/ 62411 w 83771"/>
                  <a:gd name="connsiteY14" fmla="*/ 15916 h 97169"/>
                  <a:gd name="connsiteX15" fmla="*/ 66180 w 83771"/>
                  <a:gd name="connsiteY15" fmla="*/ 12774 h 97169"/>
                  <a:gd name="connsiteX16" fmla="*/ 69950 w 83771"/>
                  <a:gd name="connsiteY16" fmla="*/ 8796 h 97169"/>
                  <a:gd name="connsiteX17" fmla="*/ 77489 w 83771"/>
                  <a:gd name="connsiteY17" fmla="*/ 2513 h 97169"/>
                  <a:gd name="connsiteX18" fmla="*/ 83562 w 83771"/>
                  <a:gd name="connsiteY18" fmla="*/ 0 h 97169"/>
                  <a:gd name="connsiteX19" fmla="*/ 83771 w 83771"/>
                  <a:gd name="connsiteY19" fmla="*/ 0 h 97169"/>
                  <a:gd name="connsiteX20" fmla="*/ 83771 w 83771"/>
                  <a:gd name="connsiteY20" fmla="*/ 0 h 97169"/>
                  <a:gd name="connsiteX21" fmla="*/ 83353 w 83771"/>
                  <a:gd name="connsiteY21" fmla="*/ 31622 h 97169"/>
                  <a:gd name="connsiteX22" fmla="*/ 82724 w 83771"/>
                  <a:gd name="connsiteY22" fmla="*/ 75809 h 97169"/>
                  <a:gd name="connsiteX23" fmla="*/ 80002 w 83771"/>
                  <a:gd name="connsiteY23" fmla="*/ 78741 h 97169"/>
                  <a:gd name="connsiteX24" fmla="*/ 73719 w 83771"/>
                  <a:gd name="connsiteY24" fmla="*/ 85024 h 97169"/>
                  <a:gd name="connsiteX25" fmla="*/ 60107 w 83771"/>
                  <a:gd name="connsiteY25" fmla="*/ 89840 h 97169"/>
                  <a:gd name="connsiteX26" fmla="*/ 54034 w 83771"/>
                  <a:gd name="connsiteY26" fmla="*/ 90259 h 97169"/>
                  <a:gd name="connsiteX27" fmla="*/ 47961 w 83771"/>
                  <a:gd name="connsiteY27" fmla="*/ 90678 h 97169"/>
                  <a:gd name="connsiteX28" fmla="*/ 32255 w 83771"/>
                  <a:gd name="connsiteY28" fmla="*/ 95076 h 97169"/>
                  <a:gd name="connsiteX29" fmla="*/ 28485 w 83771"/>
                  <a:gd name="connsiteY29" fmla="*/ 96960 h 97169"/>
                  <a:gd name="connsiteX30" fmla="*/ 33302 w 83771"/>
                  <a:gd name="connsiteY30" fmla="*/ 31203 h 97169"/>
                  <a:gd name="connsiteX31" fmla="*/ 21993 w 83771"/>
                  <a:gd name="connsiteY31" fmla="*/ 36857 h 97169"/>
                  <a:gd name="connsiteX32" fmla="*/ 18433 w 83771"/>
                  <a:gd name="connsiteY32" fmla="*/ 39370 h 97169"/>
                  <a:gd name="connsiteX33" fmla="*/ 11941 w 83771"/>
                  <a:gd name="connsiteY33" fmla="*/ 42721 h 97169"/>
                  <a:gd name="connsiteX34" fmla="*/ 4 w 83771"/>
                  <a:gd name="connsiteY34" fmla="*/ 64501 h 97169"/>
                  <a:gd name="connsiteX35" fmla="*/ 4 w 83771"/>
                  <a:gd name="connsiteY35" fmla="*/ 68270 h 97169"/>
                  <a:gd name="connsiteX36" fmla="*/ 2098 w 83771"/>
                  <a:gd name="connsiteY36" fmla="*/ 87746 h 97169"/>
                  <a:gd name="connsiteX37" fmla="*/ 20108 w 83771"/>
                  <a:gd name="connsiteY37" fmla="*/ 95494 h 97169"/>
                  <a:gd name="connsiteX38" fmla="*/ 28276 w 83771"/>
                  <a:gd name="connsiteY38" fmla="*/ 96960 h 97169"/>
                  <a:gd name="connsiteX39" fmla="*/ 28276 w 83771"/>
                  <a:gd name="connsiteY39" fmla="*/ 96960 h 97169"/>
                  <a:gd name="connsiteX40" fmla="*/ 31836 w 83771"/>
                  <a:gd name="connsiteY40" fmla="*/ 95285 h 97169"/>
                  <a:gd name="connsiteX41" fmla="*/ 47751 w 83771"/>
                  <a:gd name="connsiteY41" fmla="*/ 90887 h 97169"/>
                  <a:gd name="connsiteX42" fmla="*/ 53615 w 83771"/>
                  <a:gd name="connsiteY42" fmla="*/ 90678 h 97169"/>
                  <a:gd name="connsiteX43" fmla="*/ 59898 w 83771"/>
                  <a:gd name="connsiteY43" fmla="*/ 90259 h 97169"/>
                  <a:gd name="connsiteX44" fmla="*/ 73091 w 83771"/>
                  <a:gd name="connsiteY44" fmla="*/ 85652 h 97169"/>
                  <a:gd name="connsiteX45" fmla="*/ 79374 w 83771"/>
                  <a:gd name="connsiteY45" fmla="*/ 79160 h 97169"/>
                  <a:gd name="connsiteX46" fmla="*/ 81887 w 83771"/>
                  <a:gd name="connsiteY46" fmla="*/ 76647 h 97169"/>
                  <a:gd name="connsiteX47" fmla="*/ 82515 w 83771"/>
                  <a:gd name="connsiteY47" fmla="*/ 32460 h 97169"/>
                  <a:gd name="connsiteX48" fmla="*/ 82934 w 83771"/>
                  <a:gd name="connsiteY48" fmla="*/ 1256 h 97169"/>
                  <a:gd name="connsiteX49" fmla="*/ 76861 w 83771"/>
                  <a:gd name="connsiteY49" fmla="*/ 3560 h 97169"/>
                  <a:gd name="connsiteX50" fmla="*/ 69531 w 83771"/>
                  <a:gd name="connsiteY50" fmla="*/ 9633 h 97169"/>
                  <a:gd name="connsiteX51" fmla="*/ 65552 w 83771"/>
                  <a:gd name="connsiteY51" fmla="*/ 13822 h 97169"/>
                  <a:gd name="connsiteX52" fmla="*/ 61992 w 83771"/>
                  <a:gd name="connsiteY52" fmla="*/ 16753 h 97169"/>
                  <a:gd name="connsiteX53" fmla="*/ 52359 w 83771"/>
                  <a:gd name="connsiteY53" fmla="*/ 23036 h 97169"/>
                  <a:gd name="connsiteX54" fmla="*/ 48589 w 83771"/>
                  <a:gd name="connsiteY54" fmla="*/ 24502 h 97169"/>
                  <a:gd name="connsiteX55" fmla="*/ 35815 w 83771"/>
                  <a:gd name="connsiteY55" fmla="*/ 32041 h 97169"/>
                  <a:gd name="connsiteX56" fmla="*/ 34139 w 83771"/>
                  <a:gd name="connsiteY56" fmla="*/ 32041 h 97169"/>
                  <a:gd name="connsiteX57" fmla="*/ 32673 w 83771"/>
                  <a:gd name="connsiteY57" fmla="*/ 32041 h 9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3771" h="97169">
                    <a:moveTo>
                      <a:pt x="28485" y="97170"/>
                    </a:moveTo>
                    <a:cubicBezTo>
                      <a:pt x="28485" y="97170"/>
                      <a:pt x="28485" y="97170"/>
                      <a:pt x="28485" y="97170"/>
                    </a:cubicBezTo>
                    <a:cubicBezTo>
                      <a:pt x="25763" y="96541"/>
                      <a:pt x="23040" y="96123"/>
                      <a:pt x="20527" y="95704"/>
                    </a:cubicBezTo>
                    <a:cubicBezTo>
                      <a:pt x="12988" y="94657"/>
                      <a:pt x="6496" y="93610"/>
                      <a:pt x="2308" y="87955"/>
                    </a:cubicBezTo>
                    <a:cubicBezTo>
                      <a:pt x="-205" y="84605"/>
                      <a:pt x="4" y="75809"/>
                      <a:pt x="4" y="68270"/>
                    </a:cubicBezTo>
                    <a:cubicBezTo>
                      <a:pt x="4" y="67014"/>
                      <a:pt x="4" y="65757"/>
                      <a:pt x="4" y="64710"/>
                    </a:cubicBezTo>
                    <a:cubicBezTo>
                      <a:pt x="4" y="47957"/>
                      <a:pt x="5240" y="45653"/>
                      <a:pt x="12151" y="42512"/>
                    </a:cubicBezTo>
                    <a:cubicBezTo>
                      <a:pt x="14245" y="41674"/>
                      <a:pt x="16339" y="40627"/>
                      <a:pt x="18433" y="39161"/>
                    </a:cubicBezTo>
                    <a:cubicBezTo>
                      <a:pt x="19690" y="38323"/>
                      <a:pt x="20737" y="37486"/>
                      <a:pt x="21993" y="36648"/>
                    </a:cubicBezTo>
                    <a:cubicBezTo>
                      <a:pt x="25763" y="33926"/>
                      <a:pt x="29742" y="30994"/>
                      <a:pt x="33511" y="30994"/>
                    </a:cubicBezTo>
                    <a:cubicBezTo>
                      <a:pt x="33930" y="30994"/>
                      <a:pt x="34558" y="30994"/>
                      <a:pt x="34977" y="30994"/>
                    </a:cubicBezTo>
                    <a:cubicBezTo>
                      <a:pt x="35396" y="30994"/>
                      <a:pt x="36024" y="30994"/>
                      <a:pt x="36652" y="30994"/>
                    </a:cubicBezTo>
                    <a:cubicBezTo>
                      <a:pt x="41050" y="30994"/>
                      <a:pt x="46076" y="27434"/>
                      <a:pt x="49217" y="23455"/>
                    </a:cubicBezTo>
                    <a:cubicBezTo>
                      <a:pt x="50055" y="22408"/>
                      <a:pt x="51521" y="22198"/>
                      <a:pt x="53196" y="21989"/>
                    </a:cubicBezTo>
                    <a:cubicBezTo>
                      <a:pt x="56128" y="21570"/>
                      <a:pt x="59898" y="20942"/>
                      <a:pt x="62411" y="15916"/>
                    </a:cubicBezTo>
                    <a:cubicBezTo>
                      <a:pt x="63248" y="14450"/>
                      <a:pt x="64714" y="13612"/>
                      <a:pt x="66180" y="12774"/>
                    </a:cubicBezTo>
                    <a:cubicBezTo>
                      <a:pt x="68065" y="11937"/>
                      <a:pt x="69740" y="10890"/>
                      <a:pt x="69950" y="8796"/>
                    </a:cubicBezTo>
                    <a:cubicBezTo>
                      <a:pt x="70578" y="4188"/>
                      <a:pt x="73929" y="3351"/>
                      <a:pt x="77489" y="2513"/>
                    </a:cubicBezTo>
                    <a:cubicBezTo>
                      <a:pt x="79583" y="1885"/>
                      <a:pt x="81887" y="1466"/>
                      <a:pt x="83562" y="0"/>
                    </a:cubicBezTo>
                    <a:lnTo>
                      <a:pt x="83771" y="0"/>
                    </a:lnTo>
                    <a:cubicBezTo>
                      <a:pt x="83771" y="0"/>
                      <a:pt x="83771" y="0"/>
                      <a:pt x="83771" y="0"/>
                    </a:cubicBezTo>
                    <a:cubicBezTo>
                      <a:pt x="83771" y="6911"/>
                      <a:pt x="83562" y="18848"/>
                      <a:pt x="83353" y="31622"/>
                    </a:cubicBezTo>
                    <a:cubicBezTo>
                      <a:pt x="83143" y="48585"/>
                      <a:pt x="82724" y="66176"/>
                      <a:pt x="82724" y="75809"/>
                    </a:cubicBezTo>
                    <a:cubicBezTo>
                      <a:pt x="82724" y="77066"/>
                      <a:pt x="81468" y="77694"/>
                      <a:pt x="80002" y="78741"/>
                    </a:cubicBezTo>
                    <a:cubicBezTo>
                      <a:pt x="78117" y="79998"/>
                      <a:pt x="75395" y="81673"/>
                      <a:pt x="73719" y="85024"/>
                    </a:cubicBezTo>
                    <a:cubicBezTo>
                      <a:pt x="70997" y="90678"/>
                      <a:pt x="64714" y="90678"/>
                      <a:pt x="60107" y="89840"/>
                    </a:cubicBezTo>
                    <a:cubicBezTo>
                      <a:pt x="58013" y="89421"/>
                      <a:pt x="55919" y="89840"/>
                      <a:pt x="54034" y="90259"/>
                    </a:cubicBezTo>
                    <a:cubicBezTo>
                      <a:pt x="51940" y="90678"/>
                      <a:pt x="49846" y="91097"/>
                      <a:pt x="47961" y="90678"/>
                    </a:cubicBezTo>
                    <a:cubicBezTo>
                      <a:pt x="42307" y="89003"/>
                      <a:pt x="36234" y="92563"/>
                      <a:pt x="32255" y="95076"/>
                    </a:cubicBezTo>
                    <a:cubicBezTo>
                      <a:pt x="30579" y="96123"/>
                      <a:pt x="29323" y="96960"/>
                      <a:pt x="28485" y="96960"/>
                    </a:cubicBezTo>
                    <a:moveTo>
                      <a:pt x="33302" y="31203"/>
                    </a:moveTo>
                    <a:cubicBezTo>
                      <a:pt x="29532" y="31203"/>
                      <a:pt x="25763" y="34135"/>
                      <a:pt x="21993" y="36857"/>
                    </a:cubicBezTo>
                    <a:cubicBezTo>
                      <a:pt x="20737" y="37695"/>
                      <a:pt x="19480" y="38742"/>
                      <a:pt x="18433" y="39370"/>
                    </a:cubicBezTo>
                    <a:cubicBezTo>
                      <a:pt x="16339" y="40836"/>
                      <a:pt x="14035" y="41674"/>
                      <a:pt x="11941" y="42721"/>
                    </a:cubicBezTo>
                    <a:cubicBezTo>
                      <a:pt x="5240" y="45653"/>
                      <a:pt x="4" y="47957"/>
                      <a:pt x="4" y="64501"/>
                    </a:cubicBezTo>
                    <a:lnTo>
                      <a:pt x="4" y="68270"/>
                    </a:lnTo>
                    <a:cubicBezTo>
                      <a:pt x="4" y="75809"/>
                      <a:pt x="4" y="84395"/>
                      <a:pt x="2098" y="87746"/>
                    </a:cubicBezTo>
                    <a:cubicBezTo>
                      <a:pt x="6077" y="93400"/>
                      <a:pt x="12569" y="94238"/>
                      <a:pt x="20108" y="95494"/>
                    </a:cubicBezTo>
                    <a:cubicBezTo>
                      <a:pt x="22831" y="95913"/>
                      <a:pt x="25553" y="96332"/>
                      <a:pt x="28276" y="96960"/>
                    </a:cubicBezTo>
                    <a:cubicBezTo>
                      <a:pt x="28276" y="96960"/>
                      <a:pt x="28276" y="96960"/>
                      <a:pt x="28276" y="96960"/>
                    </a:cubicBezTo>
                    <a:cubicBezTo>
                      <a:pt x="28904" y="96960"/>
                      <a:pt x="30160" y="96123"/>
                      <a:pt x="31836" y="95285"/>
                    </a:cubicBezTo>
                    <a:cubicBezTo>
                      <a:pt x="35815" y="92772"/>
                      <a:pt x="41888" y="89212"/>
                      <a:pt x="47751" y="90887"/>
                    </a:cubicBezTo>
                    <a:cubicBezTo>
                      <a:pt x="49636" y="91306"/>
                      <a:pt x="51521" y="90887"/>
                      <a:pt x="53615" y="90678"/>
                    </a:cubicBezTo>
                    <a:cubicBezTo>
                      <a:pt x="55709" y="90259"/>
                      <a:pt x="57804" y="89840"/>
                      <a:pt x="59898" y="90259"/>
                    </a:cubicBezTo>
                    <a:cubicBezTo>
                      <a:pt x="64505" y="91097"/>
                      <a:pt x="70578" y="91097"/>
                      <a:pt x="73091" y="85652"/>
                    </a:cubicBezTo>
                    <a:cubicBezTo>
                      <a:pt x="74766" y="82092"/>
                      <a:pt x="77489" y="80416"/>
                      <a:pt x="79374" y="79160"/>
                    </a:cubicBezTo>
                    <a:cubicBezTo>
                      <a:pt x="80840" y="78322"/>
                      <a:pt x="81887" y="77484"/>
                      <a:pt x="81887" y="76647"/>
                    </a:cubicBezTo>
                    <a:cubicBezTo>
                      <a:pt x="81887" y="67014"/>
                      <a:pt x="82096" y="49423"/>
                      <a:pt x="82515" y="32460"/>
                    </a:cubicBezTo>
                    <a:cubicBezTo>
                      <a:pt x="82724" y="19895"/>
                      <a:pt x="82934" y="8167"/>
                      <a:pt x="82934" y="1256"/>
                    </a:cubicBezTo>
                    <a:cubicBezTo>
                      <a:pt x="81258" y="2513"/>
                      <a:pt x="79164" y="3141"/>
                      <a:pt x="76861" y="3560"/>
                    </a:cubicBezTo>
                    <a:cubicBezTo>
                      <a:pt x="73300" y="4398"/>
                      <a:pt x="70159" y="5235"/>
                      <a:pt x="69531" y="9633"/>
                    </a:cubicBezTo>
                    <a:cubicBezTo>
                      <a:pt x="69322" y="11937"/>
                      <a:pt x="67437" y="12984"/>
                      <a:pt x="65552" y="13822"/>
                    </a:cubicBezTo>
                    <a:cubicBezTo>
                      <a:pt x="64086" y="14659"/>
                      <a:pt x="62620" y="15287"/>
                      <a:pt x="61992" y="16753"/>
                    </a:cubicBezTo>
                    <a:cubicBezTo>
                      <a:pt x="59270" y="22198"/>
                      <a:pt x="55291" y="22617"/>
                      <a:pt x="52359" y="23036"/>
                    </a:cubicBezTo>
                    <a:cubicBezTo>
                      <a:pt x="50683" y="23245"/>
                      <a:pt x="49217" y="23455"/>
                      <a:pt x="48589" y="24502"/>
                    </a:cubicBezTo>
                    <a:cubicBezTo>
                      <a:pt x="45448" y="28481"/>
                      <a:pt x="40213" y="32041"/>
                      <a:pt x="35815" y="32041"/>
                    </a:cubicBezTo>
                    <a:cubicBezTo>
                      <a:pt x="35186" y="32041"/>
                      <a:pt x="34768" y="32041"/>
                      <a:pt x="34139" y="32041"/>
                    </a:cubicBezTo>
                    <a:cubicBezTo>
                      <a:pt x="33721" y="32041"/>
                      <a:pt x="33092" y="32041"/>
                      <a:pt x="32673" y="32041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2" name="Forma libre: forma 111">
                <a:extLst>
                  <a:ext uri="{FF2B5EF4-FFF2-40B4-BE49-F238E27FC236}">
                    <a16:creationId xmlns:a16="http://schemas.microsoft.com/office/drawing/2014/main" id="{5B9421FF-2024-412F-0A7D-8DDE049FB389}"/>
                  </a:ext>
                </a:extLst>
              </p:cNvPr>
              <p:cNvSpPr/>
              <p:nvPr/>
            </p:nvSpPr>
            <p:spPr>
              <a:xfrm>
                <a:off x="923532" y="685056"/>
                <a:ext cx="57999" cy="52721"/>
              </a:xfrm>
              <a:custGeom>
                <a:avLst/>
                <a:gdLst>
                  <a:gd name="connsiteX0" fmla="*/ 4817 w 57999"/>
                  <a:gd name="connsiteY0" fmla="*/ 52722 h 52721"/>
                  <a:gd name="connsiteX1" fmla="*/ 56333 w 57999"/>
                  <a:gd name="connsiteY1" fmla="*/ 19843 h 52721"/>
                  <a:gd name="connsiteX2" fmla="*/ 55077 w 57999"/>
                  <a:gd name="connsiteY2" fmla="*/ 2252 h 52721"/>
                  <a:gd name="connsiteX3" fmla="*/ 15288 w 57999"/>
                  <a:gd name="connsiteY3" fmla="*/ 30523 h 52721"/>
                  <a:gd name="connsiteX4" fmla="*/ 0 w 57999"/>
                  <a:gd name="connsiteY4" fmla="*/ 40994 h 52721"/>
                  <a:gd name="connsiteX5" fmla="*/ 1257 w 57999"/>
                  <a:gd name="connsiteY5" fmla="*/ 46649 h 52721"/>
                  <a:gd name="connsiteX6" fmla="*/ 5026 w 57999"/>
                  <a:gd name="connsiteY6" fmla="*/ 52722 h 52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99" h="52721">
                    <a:moveTo>
                      <a:pt x="4817" y="52722"/>
                    </a:moveTo>
                    <a:cubicBezTo>
                      <a:pt x="14031" y="45601"/>
                      <a:pt x="51098" y="30523"/>
                      <a:pt x="56333" y="19843"/>
                    </a:cubicBezTo>
                    <a:cubicBezTo>
                      <a:pt x="61569" y="9163"/>
                      <a:pt x="52564" y="-5706"/>
                      <a:pt x="55077" y="2252"/>
                    </a:cubicBezTo>
                    <a:cubicBezTo>
                      <a:pt x="58009" y="12095"/>
                      <a:pt x="24502" y="26335"/>
                      <a:pt x="15288" y="30523"/>
                    </a:cubicBezTo>
                    <a:cubicBezTo>
                      <a:pt x="11727" y="31989"/>
                      <a:pt x="0" y="36178"/>
                      <a:pt x="0" y="40994"/>
                    </a:cubicBezTo>
                    <a:cubicBezTo>
                      <a:pt x="0" y="41832"/>
                      <a:pt x="1257" y="45601"/>
                      <a:pt x="1257" y="46649"/>
                    </a:cubicBezTo>
                    <a:cubicBezTo>
                      <a:pt x="1257" y="49999"/>
                      <a:pt x="5026" y="51884"/>
                      <a:pt x="5026" y="52722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A39F3622-4A58-B81E-2D20-4B718C1BC7E0}"/>
                  </a:ext>
                </a:extLst>
              </p:cNvPr>
              <p:cNvSpPr/>
              <p:nvPr/>
            </p:nvSpPr>
            <p:spPr>
              <a:xfrm>
                <a:off x="923322" y="685005"/>
                <a:ext cx="58638" cy="53192"/>
              </a:xfrm>
              <a:custGeom>
                <a:avLst/>
                <a:gdLst>
                  <a:gd name="connsiteX0" fmla="*/ 4817 w 58638"/>
                  <a:gd name="connsiteY0" fmla="*/ 53192 h 53192"/>
                  <a:gd name="connsiteX1" fmla="*/ 4817 w 58638"/>
                  <a:gd name="connsiteY1" fmla="*/ 52773 h 53192"/>
                  <a:gd name="connsiteX2" fmla="*/ 3979 w 58638"/>
                  <a:gd name="connsiteY2" fmla="*/ 51936 h 53192"/>
                  <a:gd name="connsiteX3" fmla="*/ 1047 w 58638"/>
                  <a:gd name="connsiteY3" fmla="*/ 46910 h 53192"/>
                  <a:gd name="connsiteX4" fmla="*/ 419 w 58638"/>
                  <a:gd name="connsiteY4" fmla="*/ 43559 h 53192"/>
                  <a:gd name="connsiteX5" fmla="*/ 0 w 58638"/>
                  <a:gd name="connsiteY5" fmla="*/ 41255 h 53192"/>
                  <a:gd name="connsiteX6" fmla="*/ 13822 w 58638"/>
                  <a:gd name="connsiteY6" fmla="*/ 31203 h 53192"/>
                  <a:gd name="connsiteX7" fmla="*/ 15497 w 58638"/>
                  <a:gd name="connsiteY7" fmla="*/ 30575 h 53192"/>
                  <a:gd name="connsiteX8" fmla="*/ 16963 w 58638"/>
                  <a:gd name="connsiteY8" fmla="*/ 29947 h 53192"/>
                  <a:gd name="connsiteX9" fmla="*/ 55286 w 58638"/>
                  <a:gd name="connsiteY9" fmla="*/ 2513 h 53192"/>
                  <a:gd name="connsiteX10" fmla="*/ 55077 w 58638"/>
                  <a:gd name="connsiteY10" fmla="*/ 0 h 53192"/>
                  <a:gd name="connsiteX11" fmla="*/ 55496 w 58638"/>
                  <a:gd name="connsiteY11" fmla="*/ 0 h 53192"/>
                  <a:gd name="connsiteX12" fmla="*/ 56962 w 58638"/>
                  <a:gd name="connsiteY12" fmla="*/ 19895 h 53192"/>
                  <a:gd name="connsiteX13" fmla="*/ 22827 w 58638"/>
                  <a:gd name="connsiteY13" fmla="*/ 42931 h 53192"/>
                  <a:gd name="connsiteX14" fmla="*/ 5445 w 58638"/>
                  <a:gd name="connsiteY14" fmla="*/ 52773 h 53192"/>
                  <a:gd name="connsiteX15" fmla="*/ 5235 w 58638"/>
                  <a:gd name="connsiteY15" fmla="*/ 52773 h 53192"/>
                  <a:gd name="connsiteX16" fmla="*/ 54867 w 58638"/>
                  <a:gd name="connsiteY16" fmla="*/ 419 h 53192"/>
                  <a:gd name="connsiteX17" fmla="*/ 55286 w 58638"/>
                  <a:gd name="connsiteY17" fmla="*/ 2304 h 53192"/>
                  <a:gd name="connsiteX18" fmla="*/ 16753 w 58638"/>
                  <a:gd name="connsiteY18" fmla="*/ 30156 h 53192"/>
                  <a:gd name="connsiteX19" fmla="*/ 15287 w 58638"/>
                  <a:gd name="connsiteY19" fmla="*/ 30784 h 53192"/>
                  <a:gd name="connsiteX20" fmla="*/ 13612 w 58638"/>
                  <a:gd name="connsiteY20" fmla="*/ 31413 h 53192"/>
                  <a:gd name="connsiteX21" fmla="*/ 209 w 58638"/>
                  <a:gd name="connsiteY21" fmla="*/ 41046 h 53192"/>
                  <a:gd name="connsiteX22" fmla="*/ 628 w 58638"/>
                  <a:gd name="connsiteY22" fmla="*/ 43349 h 53192"/>
                  <a:gd name="connsiteX23" fmla="*/ 1257 w 58638"/>
                  <a:gd name="connsiteY23" fmla="*/ 46700 h 53192"/>
                  <a:gd name="connsiteX24" fmla="*/ 3979 w 58638"/>
                  <a:gd name="connsiteY24" fmla="*/ 51517 h 53192"/>
                  <a:gd name="connsiteX25" fmla="*/ 4817 w 58638"/>
                  <a:gd name="connsiteY25" fmla="*/ 52354 h 53192"/>
                  <a:gd name="connsiteX26" fmla="*/ 21989 w 58638"/>
                  <a:gd name="connsiteY26" fmla="*/ 42512 h 53192"/>
                  <a:gd name="connsiteX27" fmla="*/ 55914 w 58638"/>
                  <a:gd name="connsiteY27" fmla="*/ 19685 h 53192"/>
                  <a:gd name="connsiteX28" fmla="*/ 55914 w 58638"/>
                  <a:gd name="connsiteY28" fmla="*/ 2722 h 53192"/>
                  <a:gd name="connsiteX29" fmla="*/ 54658 w 58638"/>
                  <a:gd name="connsiteY29" fmla="*/ 209 h 5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8638" h="53192">
                    <a:moveTo>
                      <a:pt x="4817" y="53192"/>
                    </a:moveTo>
                    <a:lnTo>
                      <a:pt x="4817" y="52773"/>
                    </a:lnTo>
                    <a:cubicBezTo>
                      <a:pt x="4817" y="52773"/>
                      <a:pt x="4398" y="52145"/>
                      <a:pt x="3979" y="51936"/>
                    </a:cubicBezTo>
                    <a:cubicBezTo>
                      <a:pt x="2722" y="50889"/>
                      <a:pt x="1047" y="49213"/>
                      <a:pt x="1047" y="46910"/>
                    </a:cubicBezTo>
                    <a:cubicBezTo>
                      <a:pt x="1047" y="46281"/>
                      <a:pt x="628" y="44815"/>
                      <a:pt x="419" y="43559"/>
                    </a:cubicBezTo>
                    <a:cubicBezTo>
                      <a:pt x="209" y="42512"/>
                      <a:pt x="0" y="41465"/>
                      <a:pt x="0" y="41255"/>
                    </a:cubicBezTo>
                    <a:cubicBezTo>
                      <a:pt x="0" y="36858"/>
                      <a:pt x="9005" y="33088"/>
                      <a:pt x="13822" y="31203"/>
                    </a:cubicBezTo>
                    <a:cubicBezTo>
                      <a:pt x="14450" y="30994"/>
                      <a:pt x="15078" y="30784"/>
                      <a:pt x="15497" y="30575"/>
                    </a:cubicBezTo>
                    <a:lnTo>
                      <a:pt x="16963" y="29947"/>
                    </a:lnTo>
                    <a:cubicBezTo>
                      <a:pt x="27224" y="25549"/>
                      <a:pt x="58009" y="11727"/>
                      <a:pt x="55286" y="2513"/>
                    </a:cubicBezTo>
                    <a:cubicBezTo>
                      <a:pt x="54658" y="209"/>
                      <a:pt x="54867" y="209"/>
                      <a:pt x="55077" y="0"/>
                    </a:cubicBezTo>
                    <a:cubicBezTo>
                      <a:pt x="55077" y="0"/>
                      <a:pt x="55286" y="0"/>
                      <a:pt x="55496" y="0"/>
                    </a:cubicBezTo>
                    <a:cubicBezTo>
                      <a:pt x="56752" y="1047"/>
                      <a:pt x="60941" y="11727"/>
                      <a:pt x="56962" y="19895"/>
                    </a:cubicBezTo>
                    <a:cubicBezTo>
                      <a:pt x="53611" y="27015"/>
                      <a:pt x="36439" y="35810"/>
                      <a:pt x="22827" y="42931"/>
                    </a:cubicBezTo>
                    <a:cubicBezTo>
                      <a:pt x="15287" y="46910"/>
                      <a:pt x="8586" y="50260"/>
                      <a:pt x="5445" y="52773"/>
                    </a:cubicBezTo>
                    <a:lnTo>
                      <a:pt x="5235" y="52773"/>
                    </a:lnTo>
                    <a:close/>
                    <a:moveTo>
                      <a:pt x="54867" y="419"/>
                    </a:moveTo>
                    <a:cubicBezTo>
                      <a:pt x="54867" y="419"/>
                      <a:pt x="54867" y="1257"/>
                      <a:pt x="55286" y="2304"/>
                    </a:cubicBezTo>
                    <a:cubicBezTo>
                      <a:pt x="58218" y="11937"/>
                      <a:pt x="28062" y="25130"/>
                      <a:pt x="16753" y="30156"/>
                    </a:cubicBezTo>
                    <a:lnTo>
                      <a:pt x="15287" y="30784"/>
                    </a:lnTo>
                    <a:cubicBezTo>
                      <a:pt x="15287" y="30784"/>
                      <a:pt x="14240" y="31203"/>
                      <a:pt x="13612" y="31413"/>
                    </a:cubicBezTo>
                    <a:cubicBezTo>
                      <a:pt x="9214" y="33297"/>
                      <a:pt x="209" y="36858"/>
                      <a:pt x="209" y="41046"/>
                    </a:cubicBezTo>
                    <a:cubicBezTo>
                      <a:pt x="209" y="41255"/>
                      <a:pt x="419" y="42302"/>
                      <a:pt x="628" y="43349"/>
                    </a:cubicBezTo>
                    <a:cubicBezTo>
                      <a:pt x="1047" y="44606"/>
                      <a:pt x="1257" y="46072"/>
                      <a:pt x="1257" y="46700"/>
                    </a:cubicBezTo>
                    <a:cubicBezTo>
                      <a:pt x="1257" y="49004"/>
                      <a:pt x="2932" y="50470"/>
                      <a:pt x="3979" y="51517"/>
                    </a:cubicBezTo>
                    <a:cubicBezTo>
                      <a:pt x="4398" y="51936"/>
                      <a:pt x="4817" y="52145"/>
                      <a:pt x="4817" y="52354"/>
                    </a:cubicBezTo>
                    <a:cubicBezTo>
                      <a:pt x="8167" y="49841"/>
                      <a:pt x="14659" y="46491"/>
                      <a:pt x="21989" y="42512"/>
                    </a:cubicBezTo>
                    <a:cubicBezTo>
                      <a:pt x="35601" y="35392"/>
                      <a:pt x="52564" y="26596"/>
                      <a:pt x="55914" y="19685"/>
                    </a:cubicBezTo>
                    <a:cubicBezTo>
                      <a:pt x="59265" y="12565"/>
                      <a:pt x="56333" y="4188"/>
                      <a:pt x="55914" y="2722"/>
                    </a:cubicBezTo>
                    <a:cubicBezTo>
                      <a:pt x="55286" y="1257"/>
                      <a:pt x="54867" y="628"/>
                      <a:pt x="54658" y="20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4" name="Forma libre: forma 113">
                <a:extLst>
                  <a:ext uri="{FF2B5EF4-FFF2-40B4-BE49-F238E27FC236}">
                    <a16:creationId xmlns:a16="http://schemas.microsoft.com/office/drawing/2014/main" id="{D638B3FA-9788-35B8-D4AF-B35095782773}"/>
                  </a:ext>
                </a:extLst>
              </p:cNvPr>
              <p:cNvSpPr/>
              <p:nvPr/>
            </p:nvSpPr>
            <p:spPr>
              <a:xfrm>
                <a:off x="920809" y="679421"/>
                <a:ext cx="59227" cy="56891"/>
              </a:xfrm>
              <a:custGeom>
                <a:avLst/>
                <a:gdLst>
                  <a:gd name="connsiteX0" fmla="*/ 5026 w 59227"/>
                  <a:gd name="connsiteY0" fmla="*/ 56891 h 56891"/>
                  <a:gd name="connsiteX1" fmla="*/ 57590 w 59227"/>
                  <a:gd name="connsiteY1" fmla="*/ 21290 h 56891"/>
                  <a:gd name="connsiteX2" fmla="*/ 56124 w 59227"/>
                  <a:gd name="connsiteY2" fmla="*/ 2443 h 56891"/>
                  <a:gd name="connsiteX3" fmla="*/ 15497 w 59227"/>
                  <a:gd name="connsiteY3" fmla="*/ 32808 h 56891"/>
                  <a:gd name="connsiteX4" fmla="*/ 0 w 59227"/>
                  <a:gd name="connsiteY4" fmla="*/ 44117 h 56891"/>
                  <a:gd name="connsiteX5" fmla="*/ 1256 w 59227"/>
                  <a:gd name="connsiteY5" fmla="*/ 50190 h 56891"/>
                  <a:gd name="connsiteX6" fmla="*/ 5026 w 59227"/>
                  <a:gd name="connsiteY6" fmla="*/ 56682 h 5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27" h="56891">
                    <a:moveTo>
                      <a:pt x="5026" y="56891"/>
                    </a:moveTo>
                    <a:cubicBezTo>
                      <a:pt x="14450" y="49143"/>
                      <a:pt x="52145" y="33018"/>
                      <a:pt x="57590" y="21290"/>
                    </a:cubicBezTo>
                    <a:cubicBezTo>
                      <a:pt x="62825" y="9772"/>
                      <a:pt x="53611" y="-6143"/>
                      <a:pt x="56124" y="2443"/>
                    </a:cubicBezTo>
                    <a:cubicBezTo>
                      <a:pt x="59265" y="13123"/>
                      <a:pt x="24921" y="28411"/>
                      <a:pt x="15497" y="32808"/>
                    </a:cubicBezTo>
                    <a:cubicBezTo>
                      <a:pt x="11937" y="34484"/>
                      <a:pt x="0" y="38881"/>
                      <a:pt x="0" y="44117"/>
                    </a:cubicBezTo>
                    <a:cubicBezTo>
                      <a:pt x="0" y="44955"/>
                      <a:pt x="1256" y="48933"/>
                      <a:pt x="1256" y="50190"/>
                    </a:cubicBezTo>
                    <a:cubicBezTo>
                      <a:pt x="1256" y="53960"/>
                      <a:pt x="5026" y="55844"/>
                      <a:pt x="5026" y="56682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5" name="Forma libre: forma 114">
                <a:extLst>
                  <a:ext uri="{FF2B5EF4-FFF2-40B4-BE49-F238E27FC236}">
                    <a16:creationId xmlns:a16="http://schemas.microsoft.com/office/drawing/2014/main" id="{49DB4E38-41B1-7B72-F7FD-5857DEAA2284}"/>
                  </a:ext>
                </a:extLst>
              </p:cNvPr>
              <p:cNvSpPr/>
              <p:nvPr/>
            </p:nvSpPr>
            <p:spPr>
              <a:xfrm>
                <a:off x="920600" y="679141"/>
                <a:ext cx="59600" cy="57589"/>
              </a:xfrm>
              <a:custGeom>
                <a:avLst/>
                <a:gdLst>
                  <a:gd name="connsiteX0" fmla="*/ 5026 w 59600"/>
                  <a:gd name="connsiteY0" fmla="*/ 57590 h 57589"/>
                  <a:gd name="connsiteX1" fmla="*/ 5026 w 59600"/>
                  <a:gd name="connsiteY1" fmla="*/ 57171 h 57589"/>
                  <a:gd name="connsiteX2" fmla="*/ 4188 w 59600"/>
                  <a:gd name="connsiteY2" fmla="*/ 56124 h 57589"/>
                  <a:gd name="connsiteX3" fmla="*/ 1257 w 59600"/>
                  <a:gd name="connsiteY3" fmla="*/ 50679 h 57589"/>
                  <a:gd name="connsiteX4" fmla="*/ 628 w 59600"/>
                  <a:gd name="connsiteY4" fmla="*/ 47119 h 57589"/>
                  <a:gd name="connsiteX5" fmla="*/ 0 w 59600"/>
                  <a:gd name="connsiteY5" fmla="*/ 44606 h 57589"/>
                  <a:gd name="connsiteX6" fmla="*/ 13822 w 59600"/>
                  <a:gd name="connsiteY6" fmla="*/ 33716 h 57589"/>
                  <a:gd name="connsiteX7" fmla="*/ 15497 w 59600"/>
                  <a:gd name="connsiteY7" fmla="*/ 32879 h 57589"/>
                  <a:gd name="connsiteX8" fmla="*/ 16963 w 59600"/>
                  <a:gd name="connsiteY8" fmla="*/ 32250 h 57589"/>
                  <a:gd name="connsiteX9" fmla="*/ 56124 w 59600"/>
                  <a:gd name="connsiteY9" fmla="*/ 2722 h 57589"/>
                  <a:gd name="connsiteX10" fmla="*/ 55915 w 59600"/>
                  <a:gd name="connsiteY10" fmla="*/ 0 h 57589"/>
                  <a:gd name="connsiteX11" fmla="*/ 56333 w 59600"/>
                  <a:gd name="connsiteY11" fmla="*/ 0 h 57589"/>
                  <a:gd name="connsiteX12" fmla="*/ 58009 w 59600"/>
                  <a:gd name="connsiteY12" fmla="*/ 21570 h 57589"/>
                  <a:gd name="connsiteX13" fmla="*/ 23245 w 59600"/>
                  <a:gd name="connsiteY13" fmla="*/ 46491 h 57589"/>
                  <a:gd name="connsiteX14" fmla="*/ 5445 w 59600"/>
                  <a:gd name="connsiteY14" fmla="*/ 57171 h 57589"/>
                  <a:gd name="connsiteX15" fmla="*/ 5235 w 59600"/>
                  <a:gd name="connsiteY15" fmla="*/ 57171 h 57589"/>
                  <a:gd name="connsiteX16" fmla="*/ 56124 w 59600"/>
                  <a:gd name="connsiteY16" fmla="*/ 628 h 57589"/>
                  <a:gd name="connsiteX17" fmla="*/ 56543 w 59600"/>
                  <a:gd name="connsiteY17" fmla="*/ 2722 h 57589"/>
                  <a:gd name="connsiteX18" fmla="*/ 17172 w 59600"/>
                  <a:gd name="connsiteY18" fmla="*/ 32669 h 57589"/>
                  <a:gd name="connsiteX19" fmla="*/ 15916 w 59600"/>
                  <a:gd name="connsiteY19" fmla="*/ 33297 h 57589"/>
                  <a:gd name="connsiteX20" fmla="*/ 14031 w 59600"/>
                  <a:gd name="connsiteY20" fmla="*/ 34135 h 57589"/>
                  <a:gd name="connsiteX21" fmla="*/ 419 w 59600"/>
                  <a:gd name="connsiteY21" fmla="*/ 44606 h 57589"/>
                  <a:gd name="connsiteX22" fmla="*/ 838 w 59600"/>
                  <a:gd name="connsiteY22" fmla="*/ 47119 h 57589"/>
                  <a:gd name="connsiteX23" fmla="*/ 1466 w 59600"/>
                  <a:gd name="connsiteY23" fmla="*/ 50679 h 57589"/>
                  <a:gd name="connsiteX24" fmla="*/ 4398 w 59600"/>
                  <a:gd name="connsiteY24" fmla="*/ 55914 h 57589"/>
                  <a:gd name="connsiteX25" fmla="*/ 5235 w 59600"/>
                  <a:gd name="connsiteY25" fmla="*/ 56962 h 57589"/>
                  <a:gd name="connsiteX26" fmla="*/ 22827 w 59600"/>
                  <a:gd name="connsiteY26" fmla="*/ 46491 h 57589"/>
                  <a:gd name="connsiteX27" fmla="*/ 57380 w 59600"/>
                  <a:gd name="connsiteY27" fmla="*/ 21779 h 57589"/>
                  <a:gd name="connsiteX28" fmla="*/ 57171 w 59600"/>
                  <a:gd name="connsiteY28" fmla="*/ 2932 h 57589"/>
                  <a:gd name="connsiteX29" fmla="*/ 56124 w 59600"/>
                  <a:gd name="connsiteY29" fmla="*/ 628 h 57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9600" h="57589">
                    <a:moveTo>
                      <a:pt x="5026" y="57590"/>
                    </a:moveTo>
                    <a:lnTo>
                      <a:pt x="5026" y="57171"/>
                    </a:lnTo>
                    <a:cubicBezTo>
                      <a:pt x="5026" y="57171"/>
                      <a:pt x="4607" y="56543"/>
                      <a:pt x="4188" y="56124"/>
                    </a:cubicBezTo>
                    <a:cubicBezTo>
                      <a:pt x="2932" y="54867"/>
                      <a:pt x="1257" y="53192"/>
                      <a:pt x="1257" y="50679"/>
                    </a:cubicBezTo>
                    <a:cubicBezTo>
                      <a:pt x="1257" y="50051"/>
                      <a:pt x="838" y="48585"/>
                      <a:pt x="628" y="47119"/>
                    </a:cubicBezTo>
                    <a:cubicBezTo>
                      <a:pt x="419" y="45862"/>
                      <a:pt x="0" y="45025"/>
                      <a:pt x="0" y="44606"/>
                    </a:cubicBezTo>
                    <a:cubicBezTo>
                      <a:pt x="0" y="39789"/>
                      <a:pt x="9005" y="35810"/>
                      <a:pt x="13822" y="33716"/>
                    </a:cubicBezTo>
                    <a:cubicBezTo>
                      <a:pt x="14450" y="33507"/>
                      <a:pt x="15078" y="33088"/>
                      <a:pt x="15497" y="32879"/>
                    </a:cubicBezTo>
                    <a:lnTo>
                      <a:pt x="16963" y="32250"/>
                    </a:lnTo>
                    <a:cubicBezTo>
                      <a:pt x="27434" y="27434"/>
                      <a:pt x="59056" y="12774"/>
                      <a:pt x="56124" y="2722"/>
                    </a:cubicBezTo>
                    <a:cubicBezTo>
                      <a:pt x="55496" y="419"/>
                      <a:pt x="55705" y="209"/>
                      <a:pt x="55915" y="0"/>
                    </a:cubicBezTo>
                    <a:cubicBezTo>
                      <a:pt x="55915" y="0"/>
                      <a:pt x="56124" y="0"/>
                      <a:pt x="56333" y="0"/>
                    </a:cubicBezTo>
                    <a:cubicBezTo>
                      <a:pt x="57380" y="838"/>
                      <a:pt x="61988" y="12565"/>
                      <a:pt x="58009" y="21570"/>
                    </a:cubicBezTo>
                    <a:cubicBezTo>
                      <a:pt x="54449" y="29109"/>
                      <a:pt x="37067" y="38742"/>
                      <a:pt x="23245" y="46491"/>
                    </a:cubicBezTo>
                    <a:cubicBezTo>
                      <a:pt x="15497" y="50889"/>
                      <a:pt x="8796" y="54449"/>
                      <a:pt x="5445" y="57171"/>
                    </a:cubicBezTo>
                    <a:lnTo>
                      <a:pt x="5235" y="57171"/>
                    </a:lnTo>
                    <a:close/>
                    <a:moveTo>
                      <a:pt x="56124" y="628"/>
                    </a:moveTo>
                    <a:cubicBezTo>
                      <a:pt x="56124" y="628"/>
                      <a:pt x="56124" y="1466"/>
                      <a:pt x="56543" y="2722"/>
                    </a:cubicBezTo>
                    <a:cubicBezTo>
                      <a:pt x="59475" y="12984"/>
                      <a:pt x="28690" y="27434"/>
                      <a:pt x="17172" y="32669"/>
                    </a:cubicBezTo>
                    <a:lnTo>
                      <a:pt x="15916" y="33297"/>
                    </a:lnTo>
                    <a:cubicBezTo>
                      <a:pt x="15916" y="33297"/>
                      <a:pt x="14869" y="33716"/>
                      <a:pt x="14031" y="34135"/>
                    </a:cubicBezTo>
                    <a:cubicBezTo>
                      <a:pt x="9214" y="36229"/>
                      <a:pt x="419" y="39999"/>
                      <a:pt x="419" y="44606"/>
                    </a:cubicBezTo>
                    <a:cubicBezTo>
                      <a:pt x="419" y="45025"/>
                      <a:pt x="628" y="46072"/>
                      <a:pt x="838" y="47119"/>
                    </a:cubicBezTo>
                    <a:cubicBezTo>
                      <a:pt x="1257" y="48585"/>
                      <a:pt x="1466" y="50051"/>
                      <a:pt x="1466" y="50679"/>
                    </a:cubicBezTo>
                    <a:cubicBezTo>
                      <a:pt x="1466" y="53192"/>
                      <a:pt x="3141" y="54658"/>
                      <a:pt x="4398" y="55914"/>
                    </a:cubicBezTo>
                    <a:cubicBezTo>
                      <a:pt x="4817" y="56333"/>
                      <a:pt x="5235" y="56543"/>
                      <a:pt x="5235" y="56962"/>
                    </a:cubicBezTo>
                    <a:cubicBezTo>
                      <a:pt x="8586" y="54239"/>
                      <a:pt x="15287" y="50679"/>
                      <a:pt x="22827" y="46491"/>
                    </a:cubicBezTo>
                    <a:cubicBezTo>
                      <a:pt x="36648" y="38742"/>
                      <a:pt x="54030" y="29319"/>
                      <a:pt x="57380" y="21779"/>
                    </a:cubicBezTo>
                    <a:cubicBezTo>
                      <a:pt x="60103" y="15706"/>
                      <a:pt x="59056" y="7748"/>
                      <a:pt x="57171" y="2932"/>
                    </a:cubicBezTo>
                    <a:cubicBezTo>
                      <a:pt x="56543" y="1675"/>
                      <a:pt x="56333" y="1047"/>
                      <a:pt x="56124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6" name="Forma libre: forma 115">
                <a:extLst>
                  <a:ext uri="{FF2B5EF4-FFF2-40B4-BE49-F238E27FC236}">
                    <a16:creationId xmlns:a16="http://schemas.microsoft.com/office/drawing/2014/main" id="{29B858F6-4974-2D1C-A7BB-EFBC3282DE55}"/>
                  </a:ext>
                </a:extLst>
              </p:cNvPr>
              <p:cNvSpPr/>
              <p:nvPr/>
            </p:nvSpPr>
            <p:spPr>
              <a:xfrm>
                <a:off x="905986" y="602052"/>
                <a:ext cx="72203" cy="134888"/>
              </a:xfrm>
              <a:custGeom>
                <a:avLst/>
                <a:gdLst>
                  <a:gd name="connsiteX0" fmla="*/ 4771 w 72203"/>
                  <a:gd name="connsiteY0" fmla="*/ 134888 h 134888"/>
                  <a:gd name="connsiteX1" fmla="*/ 1630 w 72203"/>
                  <a:gd name="connsiteY1" fmla="*/ 36253 h 134888"/>
                  <a:gd name="connsiteX2" fmla="*/ 48540 w 72203"/>
                  <a:gd name="connsiteY2" fmla="*/ 23 h 134888"/>
                  <a:gd name="connsiteX3" fmla="*/ 72204 w 72203"/>
                  <a:gd name="connsiteY3" fmla="*/ 81696 h 134888"/>
                  <a:gd name="connsiteX4" fmla="*/ 4562 w 72203"/>
                  <a:gd name="connsiteY4" fmla="*/ 134888 h 13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03" h="134888">
                    <a:moveTo>
                      <a:pt x="4771" y="134888"/>
                    </a:moveTo>
                    <a:cubicBezTo>
                      <a:pt x="4143" y="95518"/>
                      <a:pt x="-3186" y="52587"/>
                      <a:pt x="1630" y="36253"/>
                    </a:cubicBezTo>
                    <a:cubicBezTo>
                      <a:pt x="22363" y="22222"/>
                      <a:pt x="35556" y="12379"/>
                      <a:pt x="48540" y="23"/>
                    </a:cubicBezTo>
                    <a:cubicBezTo>
                      <a:pt x="50215" y="-1443"/>
                      <a:pt x="66968" y="66618"/>
                      <a:pt x="72204" y="81696"/>
                    </a:cubicBezTo>
                    <a:cubicBezTo>
                      <a:pt x="65921" y="100963"/>
                      <a:pt x="35346" y="107455"/>
                      <a:pt x="4562" y="134888"/>
                    </a:cubicBezTo>
                  </a:path>
                </a:pathLst>
              </a:custGeom>
              <a:solidFill>
                <a:srgbClr val="DD1F1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7" name="Forma libre: forma 116">
                <a:extLst>
                  <a:ext uri="{FF2B5EF4-FFF2-40B4-BE49-F238E27FC236}">
                    <a16:creationId xmlns:a16="http://schemas.microsoft.com/office/drawing/2014/main" id="{66E3FD20-1E56-9B88-3E12-9BD0E51A8793}"/>
                  </a:ext>
                </a:extLst>
              </p:cNvPr>
              <p:cNvSpPr/>
              <p:nvPr/>
            </p:nvSpPr>
            <p:spPr>
              <a:xfrm>
                <a:off x="905744" y="602075"/>
                <a:ext cx="72445" cy="135493"/>
              </a:xfrm>
              <a:custGeom>
                <a:avLst/>
                <a:gdLst>
                  <a:gd name="connsiteX0" fmla="*/ 4804 w 72445"/>
                  <a:gd name="connsiteY0" fmla="*/ 135493 h 135493"/>
                  <a:gd name="connsiteX1" fmla="*/ 4804 w 72445"/>
                  <a:gd name="connsiteY1" fmla="*/ 135074 h 135493"/>
                  <a:gd name="connsiteX2" fmla="*/ 2081 w 72445"/>
                  <a:gd name="connsiteY2" fmla="*/ 88793 h 135493"/>
                  <a:gd name="connsiteX3" fmla="*/ 1663 w 72445"/>
                  <a:gd name="connsiteY3" fmla="*/ 36229 h 135493"/>
                  <a:gd name="connsiteX4" fmla="*/ 1663 w 72445"/>
                  <a:gd name="connsiteY4" fmla="*/ 36229 h 135493"/>
                  <a:gd name="connsiteX5" fmla="*/ 1663 w 72445"/>
                  <a:gd name="connsiteY5" fmla="*/ 36229 h 135493"/>
                  <a:gd name="connsiteX6" fmla="*/ 48572 w 72445"/>
                  <a:gd name="connsiteY6" fmla="*/ 0 h 135493"/>
                  <a:gd name="connsiteX7" fmla="*/ 48782 w 72445"/>
                  <a:gd name="connsiteY7" fmla="*/ 0 h 135493"/>
                  <a:gd name="connsiteX8" fmla="*/ 60928 w 72445"/>
                  <a:gd name="connsiteY8" fmla="*/ 41255 h 135493"/>
                  <a:gd name="connsiteX9" fmla="*/ 72446 w 72445"/>
                  <a:gd name="connsiteY9" fmla="*/ 81882 h 135493"/>
                  <a:gd name="connsiteX10" fmla="*/ 72446 w 72445"/>
                  <a:gd name="connsiteY10" fmla="*/ 81882 h 135493"/>
                  <a:gd name="connsiteX11" fmla="*/ 72446 w 72445"/>
                  <a:gd name="connsiteY11" fmla="*/ 81882 h 135493"/>
                  <a:gd name="connsiteX12" fmla="*/ 42499 w 72445"/>
                  <a:gd name="connsiteY12" fmla="*/ 108688 h 135493"/>
                  <a:gd name="connsiteX13" fmla="*/ 4595 w 72445"/>
                  <a:gd name="connsiteY13" fmla="*/ 135284 h 135493"/>
                  <a:gd name="connsiteX14" fmla="*/ 4385 w 72445"/>
                  <a:gd name="connsiteY14" fmla="*/ 135284 h 135493"/>
                  <a:gd name="connsiteX15" fmla="*/ 2081 w 72445"/>
                  <a:gd name="connsiteY15" fmla="*/ 36439 h 135493"/>
                  <a:gd name="connsiteX16" fmla="*/ 2500 w 72445"/>
                  <a:gd name="connsiteY16" fmla="*/ 88793 h 135493"/>
                  <a:gd name="connsiteX17" fmla="*/ 5223 w 72445"/>
                  <a:gd name="connsiteY17" fmla="*/ 134656 h 135493"/>
                  <a:gd name="connsiteX18" fmla="*/ 42709 w 72445"/>
                  <a:gd name="connsiteY18" fmla="*/ 108478 h 135493"/>
                  <a:gd name="connsiteX19" fmla="*/ 72446 w 72445"/>
                  <a:gd name="connsiteY19" fmla="*/ 82092 h 135493"/>
                  <a:gd name="connsiteX20" fmla="*/ 60928 w 72445"/>
                  <a:gd name="connsiteY20" fmla="*/ 41465 h 135493"/>
                  <a:gd name="connsiteX21" fmla="*/ 48991 w 72445"/>
                  <a:gd name="connsiteY21" fmla="*/ 628 h 135493"/>
                  <a:gd name="connsiteX22" fmla="*/ 2081 w 72445"/>
                  <a:gd name="connsiteY22" fmla="*/ 36648 h 13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445" h="135493">
                    <a:moveTo>
                      <a:pt x="4804" y="135493"/>
                    </a:moveTo>
                    <a:lnTo>
                      <a:pt x="4804" y="135074"/>
                    </a:lnTo>
                    <a:cubicBezTo>
                      <a:pt x="4595" y="119577"/>
                      <a:pt x="3338" y="103243"/>
                      <a:pt x="2081" y="88793"/>
                    </a:cubicBezTo>
                    <a:cubicBezTo>
                      <a:pt x="197" y="65967"/>
                      <a:pt x="-1269" y="46281"/>
                      <a:pt x="1663" y="36229"/>
                    </a:cubicBezTo>
                    <a:lnTo>
                      <a:pt x="1663" y="36229"/>
                    </a:lnTo>
                    <a:cubicBezTo>
                      <a:pt x="1663" y="36229"/>
                      <a:pt x="1663" y="36229"/>
                      <a:pt x="1663" y="36229"/>
                    </a:cubicBezTo>
                    <a:cubicBezTo>
                      <a:pt x="20929" y="23245"/>
                      <a:pt x="34751" y="12984"/>
                      <a:pt x="48572" y="0"/>
                    </a:cubicBezTo>
                    <a:cubicBezTo>
                      <a:pt x="48572" y="0"/>
                      <a:pt x="48572" y="0"/>
                      <a:pt x="48782" y="0"/>
                    </a:cubicBezTo>
                    <a:cubicBezTo>
                      <a:pt x="49829" y="419"/>
                      <a:pt x="53598" y="13403"/>
                      <a:pt x="60928" y="41255"/>
                    </a:cubicBezTo>
                    <a:cubicBezTo>
                      <a:pt x="65535" y="58009"/>
                      <a:pt x="70142" y="75181"/>
                      <a:pt x="72446" y="81882"/>
                    </a:cubicBezTo>
                    <a:lnTo>
                      <a:pt x="72446" y="81882"/>
                    </a:lnTo>
                    <a:cubicBezTo>
                      <a:pt x="72446" y="81882"/>
                      <a:pt x="72446" y="81882"/>
                      <a:pt x="72446" y="81882"/>
                    </a:cubicBezTo>
                    <a:cubicBezTo>
                      <a:pt x="68886" y="92981"/>
                      <a:pt x="57158" y="99892"/>
                      <a:pt x="42499" y="108688"/>
                    </a:cubicBezTo>
                    <a:cubicBezTo>
                      <a:pt x="30981" y="115599"/>
                      <a:pt x="17997" y="123347"/>
                      <a:pt x="4595" y="135284"/>
                    </a:cubicBezTo>
                    <a:lnTo>
                      <a:pt x="4385" y="135284"/>
                    </a:lnTo>
                    <a:close/>
                    <a:moveTo>
                      <a:pt x="2081" y="36439"/>
                    </a:moveTo>
                    <a:cubicBezTo>
                      <a:pt x="-850" y="46491"/>
                      <a:pt x="616" y="66176"/>
                      <a:pt x="2500" y="88793"/>
                    </a:cubicBezTo>
                    <a:cubicBezTo>
                      <a:pt x="3547" y="103033"/>
                      <a:pt x="5013" y="119159"/>
                      <a:pt x="5223" y="134656"/>
                    </a:cubicBezTo>
                    <a:cubicBezTo>
                      <a:pt x="18416" y="122928"/>
                      <a:pt x="31400" y="115180"/>
                      <a:pt x="42709" y="108478"/>
                    </a:cubicBezTo>
                    <a:cubicBezTo>
                      <a:pt x="57368" y="99683"/>
                      <a:pt x="68886" y="92772"/>
                      <a:pt x="72446" y="82092"/>
                    </a:cubicBezTo>
                    <a:cubicBezTo>
                      <a:pt x="70142" y="75390"/>
                      <a:pt x="65326" y="58009"/>
                      <a:pt x="60928" y="41465"/>
                    </a:cubicBezTo>
                    <a:cubicBezTo>
                      <a:pt x="55902" y="22827"/>
                      <a:pt x="50248" y="1675"/>
                      <a:pt x="48991" y="628"/>
                    </a:cubicBezTo>
                    <a:cubicBezTo>
                      <a:pt x="35169" y="13612"/>
                      <a:pt x="21348" y="23664"/>
                      <a:pt x="2081" y="3664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8" name="Forma libre: forma 117">
                <a:extLst>
                  <a:ext uri="{FF2B5EF4-FFF2-40B4-BE49-F238E27FC236}">
                    <a16:creationId xmlns:a16="http://schemas.microsoft.com/office/drawing/2014/main" id="{5735B946-65DA-90B9-ADDD-E24D77B3D836}"/>
                  </a:ext>
                </a:extLst>
              </p:cNvPr>
              <p:cNvSpPr/>
              <p:nvPr/>
            </p:nvSpPr>
            <p:spPr>
              <a:xfrm>
                <a:off x="921077" y="635770"/>
                <a:ext cx="49654" cy="41252"/>
              </a:xfrm>
              <a:custGeom>
                <a:avLst/>
                <a:gdLst>
                  <a:gd name="connsiteX0" fmla="*/ 5595 w 49654"/>
                  <a:gd name="connsiteY0" fmla="*/ 22010 h 41252"/>
                  <a:gd name="connsiteX1" fmla="*/ 17532 w 49654"/>
                  <a:gd name="connsiteY1" fmla="*/ 13214 h 41252"/>
                  <a:gd name="connsiteX2" fmla="*/ 41196 w 49654"/>
                  <a:gd name="connsiteY2" fmla="*/ 440 h 41252"/>
                  <a:gd name="connsiteX3" fmla="*/ 49573 w 49654"/>
                  <a:gd name="connsiteY3" fmla="*/ 21801 h 41252"/>
                  <a:gd name="connsiteX4" fmla="*/ 44338 w 49654"/>
                  <a:gd name="connsiteY4" fmla="*/ 26617 h 41252"/>
                  <a:gd name="connsiteX5" fmla="*/ 32610 w 49654"/>
                  <a:gd name="connsiteY5" fmla="*/ 32062 h 41252"/>
                  <a:gd name="connsiteX6" fmla="*/ 6224 w 49654"/>
                  <a:gd name="connsiteY6" fmla="*/ 40648 h 41252"/>
                  <a:gd name="connsiteX7" fmla="*/ 1617 w 49654"/>
                  <a:gd name="connsiteY7" fmla="*/ 28502 h 41252"/>
                  <a:gd name="connsiteX8" fmla="*/ 5595 w 49654"/>
                  <a:gd name="connsiteY8" fmla="*/ 22010 h 4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654" h="41252">
                    <a:moveTo>
                      <a:pt x="5595" y="22010"/>
                    </a:moveTo>
                    <a:cubicBezTo>
                      <a:pt x="8318" y="20753"/>
                      <a:pt x="14600" y="14471"/>
                      <a:pt x="17532" y="13214"/>
                    </a:cubicBezTo>
                    <a:cubicBezTo>
                      <a:pt x="24234" y="10073"/>
                      <a:pt x="38055" y="-2492"/>
                      <a:pt x="41196" y="440"/>
                    </a:cubicBezTo>
                    <a:cubicBezTo>
                      <a:pt x="47060" y="6094"/>
                      <a:pt x="48317" y="14680"/>
                      <a:pt x="49573" y="21801"/>
                    </a:cubicBezTo>
                    <a:cubicBezTo>
                      <a:pt x="50201" y="25361"/>
                      <a:pt x="47060" y="25361"/>
                      <a:pt x="44338" y="26617"/>
                    </a:cubicBezTo>
                    <a:cubicBezTo>
                      <a:pt x="39731" y="28921"/>
                      <a:pt x="37636" y="31434"/>
                      <a:pt x="32610" y="32062"/>
                    </a:cubicBezTo>
                    <a:cubicBezTo>
                      <a:pt x="19836" y="33737"/>
                      <a:pt x="12925" y="43789"/>
                      <a:pt x="6224" y="40648"/>
                    </a:cubicBezTo>
                    <a:cubicBezTo>
                      <a:pt x="3501" y="39392"/>
                      <a:pt x="4758" y="29968"/>
                      <a:pt x="1617" y="28502"/>
                    </a:cubicBezTo>
                    <a:cubicBezTo>
                      <a:pt x="-2991" y="26198"/>
                      <a:pt x="3501" y="24732"/>
                      <a:pt x="5595" y="22010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19" name="Forma libre: forma 118">
                <a:extLst>
                  <a:ext uri="{FF2B5EF4-FFF2-40B4-BE49-F238E27FC236}">
                    <a16:creationId xmlns:a16="http://schemas.microsoft.com/office/drawing/2014/main" id="{FB77A210-BC7A-E28A-4041-54E24995C7B9}"/>
                  </a:ext>
                </a:extLst>
              </p:cNvPr>
              <p:cNvSpPr/>
              <p:nvPr/>
            </p:nvSpPr>
            <p:spPr>
              <a:xfrm>
                <a:off x="921019" y="635689"/>
                <a:ext cx="49690" cy="41776"/>
              </a:xfrm>
              <a:custGeom>
                <a:avLst/>
                <a:gdLst>
                  <a:gd name="connsiteX0" fmla="*/ 8796 w 49690"/>
                  <a:gd name="connsiteY0" fmla="*/ 41567 h 41776"/>
                  <a:gd name="connsiteX1" fmla="*/ 6073 w 49690"/>
                  <a:gd name="connsiteY1" fmla="*/ 40939 h 41776"/>
                  <a:gd name="connsiteX2" fmla="*/ 3979 w 49690"/>
                  <a:gd name="connsiteY2" fmla="*/ 35075 h 41776"/>
                  <a:gd name="connsiteX3" fmla="*/ 1675 w 49690"/>
                  <a:gd name="connsiteY3" fmla="*/ 28792 h 41776"/>
                  <a:gd name="connsiteX4" fmla="*/ 0 w 49690"/>
                  <a:gd name="connsiteY4" fmla="*/ 27117 h 41776"/>
                  <a:gd name="connsiteX5" fmla="*/ 2513 w 49690"/>
                  <a:gd name="connsiteY5" fmla="*/ 24395 h 41776"/>
                  <a:gd name="connsiteX6" fmla="*/ 5445 w 49690"/>
                  <a:gd name="connsiteY6" fmla="*/ 22091 h 41776"/>
                  <a:gd name="connsiteX7" fmla="*/ 5445 w 49690"/>
                  <a:gd name="connsiteY7" fmla="*/ 22091 h 41776"/>
                  <a:gd name="connsiteX8" fmla="*/ 5445 w 49690"/>
                  <a:gd name="connsiteY8" fmla="*/ 22091 h 41776"/>
                  <a:gd name="connsiteX9" fmla="*/ 11309 w 49690"/>
                  <a:gd name="connsiteY9" fmla="*/ 17693 h 41776"/>
                  <a:gd name="connsiteX10" fmla="*/ 17382 w 49690"/>
                  <a:gd name="connsiteY10" fmla="*/ 13086 h 41776"/>
                  <a:gd name="connsiteX11" fmla="*/ 26387 w 49690"/>
                  <a:gd name="connsiteY11" fmla="*/ 7432 h 41776"/>
                  <a:gd name="connsiteX12" fmla="*/ 41255 w 49690"/>
                  <a:gd name="connsiteY12" fmla="*/ 521 h 41776"/>
                  <a:gd name="connsiteX13" fmla="*/ 49423 w 49690"/>
                  <a:gd name="connsiteY13" fmla="*/ 20416 h 41776"/>
                  <a:gd name="connsiteX14" fmla="*/ 49632 w 49690"/>
                  <a:gd name="connsiteY14" fmla="*/ 22091 h 41776"/>
                  <a:gd name="connsiteX15" fmla="*/ 46072 w 49690"/>
                  <a:gd name="connsiteY15" fmla="*/ 26489 h 41776"/>
                  <a:gd name="connsiteX16" fmla="*/ 44187 w 49690"/>
                  <a:gd name="connsiteY16" fmla="*/ 27117 h 41776"/>
                  <a:gd name="connsiteX17" fmla="*/ 39999 w 49690"/>
                  <a:gd name="connsiteY17" fmla="*/ 29421 h 41776"/>
                  <a:gd name="connsiteX18" fmla="*/ 32250 w 49690"/>
                  <a:gd name="connsiteY18" fmla="*/ 32562 h 41776"/>
                  <a:gd name="connsiteX19" fmla="*/ 17382 w 49690"/>
                  <a:gd name="connsiteY19" fmla="*/ 38216 h 41776"/>
                  <a:gd name="connsiteX20" fmla="*/ 8377 w 49690"/>
                  <a:gd name="connsiteY20" fmla="*/ 41776 h 41776"/>
                  <a:gd name="connsiteX21" fmla="*/ 5654 w 49690"/>
                  <a:gd name="connsiteY21" fmla="*/ 22300 h 41776"/>
                  <a:gd name="connsiteX22" fmla="*/ 2722 w 49690"/>
                  <a:gd name="connsiteY22" fmla="*/ 24813 h 41776"/>
                  <a:gd name="connsiteX23" fmla="*/ 209 w 49690"/>
                  <a:gd name="connsiteY23" fmla="*/ 27117 h 41776"/>
                  <a:gd name="connsiteX24" fmla="*/ 1675 w 49690"/>
                  <a:gd name="connsiteY24" fmla="*/ 28583 h 41776"/>
                  <a:gd name="connsiteX25" fmla="*/ 4188 w 49690"/>
                  <a:gd name="connsiteY25" fmla="*/ 35284 h 41776"/>
                  <a:gd name="connsiteX26" fmla="*/ 6073 w 49690"/>
                  <a:gd name="connsiteY26" fmla="*/ 40729 h 41776"/>
                  <a:gd name="connsiteX27" fmla="*/ 17382 w 49690"/>
                  <a:gd name="connsiteY27" fmla="*/ 37797 h 41776"/>
                  <a:gd name="connsiteX28" fmla="*/ 32250 w 49690"/>
                  <a:gd name="connsiteY28" fmla="*/ 32143 h 41776"/>
                  <a:gd name="connsiteX29" fmla="*/ 39789 w 49690"/>
                  <a:gd name="connsiteY29" fmla="*/ 29002 h 41776"/>
                  <a:gd name="connsiteX30" fmla="*/ 43978 w 49690"/>
                  <a:gd name="connsiteY30" fmla="*/ 26698 h 41776"/>
                  <a:gd name="connsiteX31" fmla="*/ 45862 w 49690"/>
                  <a:gd name="connsiteY31" fmla="*/ 25861 h 41776"/>
                  <a:gd name="connsiteX32" fmla="*/ 49004 w 49690"/>
                  <a:gd name="connsiteY32" fmla="*/ 21882 h 41776"/>
                  <a:gd name="connsiteX33" fmla="*/ 48794 w 49690"/>
                  <a:gd name="connsiteY33" fmla="*/ 20206 h 41776"/>
                  <a:gd name="connsiteX34" fmla="*/ 40836 w 49690"/>
                  <a:gd name="connsiteY34" fmla="*/ 521 h 41776"/>
                  <a:gd name="connsiteX35" fmla="*/ 26387 w 49690"/>
                  <a:gd name="connsiteY35" fmla="*/ 7432 h 41776"/>
                  <a:gd name="connsiteX36" fmla="*/ 17382 w 49690"/>
                  <a:gd name="connsiteY36" fmla="*/ 13295 h 41776"/>
                  <a:gd name="connsiteX37" fmla="*/ 11309 w 49690"/>
                  <a:gd name="connsiteY37" fmla="*/ 17693 h 41776"/>
                  <a:gd name="connsiteX38" fmla="*/ 5235 w 49690"/>
                  <a:gd name="connsiteY38" fmla="*/ 22091 h 4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690" h="41776">
                    <a:moveTo>
                      <a:pt x="8796" y="41567"/>
                    </a:moveTo>
                    <a:cubicBezTo>
                      <a:pt x="8796" y="41567"/>
                      <a:pt x="6911" y="41567"/>
                      <a:pt x="6073" y="40939"/>
                    </a:cubicBezTo>
                    <a:cubicBezTo>
                      <a:pt x="4607" y="40310"/>
                      <a:pt x="4188" y="37797"/>
                      <a:pt x="3979" y="35075"/>
                    </a:cubicBezTo>
                    <a:cubicBezTo>
                      <a:pt x="3560" y="32352"/>
                      <a:pt x="3141" y="29421"/>
                      <a:pt x="1675" y="28792"/>
                    </a:cubicBezTo>
                    <a:cubicBezTo>
                      <a:pt x="628" y="28164"/>
                      <a:pt x="0" y="27745"/>
                      <a:pt x="0" y="27117"/>
                    </a:cubicBezTo>
                    <a:cubicBezTo>
                      <a:pt x="0" y="26070"/>
                      <a:pt x="1257" y="25442"/>
                      <a:pt x="2513" y="24395"/>
                    </a:cubicBezTo>
                    <a:cubicBezTo>
                      <a:pt x="3560" y="23557"/>
                      <a:pt x="4817" y="22929"/>
                      <a:pt x="5445" y="22091"/>
                    </a:cubicBezTo>
                    <a:lnTo>
                      <a:pt x="5445" y="22091"/>
                    </a:lnTo>
                    <a:cubicBezTo>
                      <a:pt x="5445" y="22091"/>
                      <a:pt x="5445" y="22091"/>
                      <a:pt x="5445" y="22091"/>
                    </a:cubicBezTo>
                    <a:cubicBezTo>
                      <a:pt x="6701" y="21463"/>
                      <a:pt x="9214" y="19578"/>
                      <a:pt x="11309" y="17693"/>
                    </a:cubicBezTo>
                    <a:cubicBezTo>
                      <a:pt x="13612" y="15809"/>
                      <a:pt x="15916" y="13924"/>
                      <a:pt x="17382" y="13086"/>
                    </a:cubicBezTo>
                    <a:cubicBezTo>
                      <a:pt x="19685" y="12039"/>
                      <a:pt x="22827" y="9735"/>
                      <a:pt x="26387" y="7432"/>
                    </a:cubicBezTo>
                    <a:cubicBezTo>
                      <a:pt x="32669" y="3034"/>
                      <a:pt x="39161" y="-1573"/>
                      <a:pt x="41255" y="521"/>
                    </a:cubicBezTo>
                    <a:cubicBezTo>
                      <a:pt x="46700" y="5756"/>
                      <a:pt x="48166" y="13714"/>
                      <a:pt x="49423" y="20416"/>
                    </a:cubicBezTo>
                    <a:cubicBezTo>
                      <a:pt x="49423" y="21044"/>
                      <a:pt x="49423" y="21463"/>
                      <a:pt x="49632" y="22091"/>
                    </a:cubicBezTo>
                    <a:cubicBezTo>
                      <a:pt x="50051" y="25023"/>
                      <a:pt x="48166" y="25651"/>
                      <a:pt x="46072" y="26489"/>
                    </a:cubicBezTo>
                    <a:cubicBezTo>
                      <a:pt x="45444" y="26489"/>
                      <a:pt x="44815" y="26908"/>
                      <a:pt x="44187" y="27117"/>
                    </a:cubicBezTo>
                    <a:cubicBezTo>
                      <a:pt x="42512" y="27955"/>
                      <a:pt x="41255" y="28792"/>
                      <a:pt x="39999" y="29421"/>
                    </a:cubicBezTo>
                    <a:cubicBezTo>
                      <a:pt x="37695" y="30887"/>
                      <a:pt x="35601" y="32143"/>
                      <a:pt x="32250" y="32562"/>
                    </a:cubicBezTo>
                    <a:cubicBezTo>
                      <a:pt x="26177" y="33400"/>
                      <a:pt x="21570" y="35913"/>
                      <a:pt x="17382" y="38216"/>
                    </a:cubicBezTo>
                    <a:cubicBezTo>
                      <a:pt x="14031" y="40101"/>
                      <a:pt x="11099" y="41776"/>
                      <a:pt x="8377" y="41776"/>
                    </a:cubicBezTo>
                    <a:moveTo>
                      <a:pt x="5654" y="22300"/>
                    </a:moveTo>
                    <a:cubicBezTo>
                      <a:pt x="5654" y="22300"/>
                      <a:pt x="3770" y="23976"/>
                      <a:pt x="2722" y="24813"/>
                    </a:cubicBezTo>
                    <a:cubicBezTo>
                      <a:pt x="1466" y="25651"/>
                      <a:pt x="209" y="26489"/>
                      <a:pt x="209" y="27117"/>
                    </a:cubicBezTo>
                    <a:cubicBezTo>
                      <a:pt x="209" y="27536"/>
                      <a:pt x="838" y="27955"/>
                      <a:pt x="1675" y="28583"/>
                    </a:cubicBezTo>
                    <a:cubicBezTo>
                      <a:pt x="3351" y="29421"/>
                      <a:pt x="3770" y="32352"/>
                      <a:pt x="4188" y="35284"/>
                    </a:cubicBezTo>
                    <a:cubicBezTo>
                      <a:pt x="4607" y="37797"/>
                      <a:pt x="5026" y="40310"/>
                      <a:pt x="6073" y="40729"/>
                    </a:cubicBezTo>
                    <a:cubicBezTo>
                      <a:pt x="9424" y="42195"/>
                      <a:pt x="12984" y="40310"/>
                      <a:pt x="17382" y="37797"/>
                    </a:cubicBezTo>
                    <a:cubicBezTo>
                      <a:pt x="21570" y="35494"/>
                      <a:pt x="26177" y="32771"/>
                      <a:pt x="32250" y="32143"/>
                    </a:cubicBezTo>
                    <a:cubicBezTo>
                      <a:pt x="35392" y="31724"/>
                      <a:pt x="37486" y="30468"/>
                      <a:pt x="39789" y="29002"/>
                    </a:cubicBezTo>
                    <a:cubicBezTo>
                      <a:pt x="41046" y="28164"/>
                      <a:pt x="42302" y="27326"/>
                      <a:pt x="43978" y="26698"/>
                    </a:cubicBezTo>
                    <a:cubicBezTo>
                      <a:pt x="44606" y="26489"/>
                      <a:pt x="45234" y="26279"/>
                      <a:pt x="45862" y="25861"/>
                    </a:cubicBezTo>
                    <a:cubicBezTo>
                      <a:pt x="47957" y="25023"/>
                      <a:pt x="49632" y="24604"/>
                      <a:pt x="49004" y="21882"/>
                    </a:cubicBezTo>
                    <a:cubicBezTo>
                      <a:pt x="49004" y="21463"/>
                      <a:pt x="49004" y="20835"/>
                      <a:pt x="48794" y="20206"/>
                    </a:cubicBezTo>
                    <a:cubicBezTo>
                      <a:pt x="47538" y="13295"/>
                      <a:pt x="46281" y="5756"/>
                      <a:pt x="40836" y="521"/>
                    </a:cubicBezTo>
                    <a:cubicBezTo>
                      <a:pt x="38952" y="-1364"/>
                      <a:pt x="32250" y="3453"/>
                      <a:pt x="26387" y="7432"/>
                    </a:cubicBezTo>
                    <a:cubicBezTo>
                      <a:pt x="23036" y="9735"/>
                      <a:pt x="19685" y="12039"/>
                      <a:pt x="17382" y="13295"/>
                    </a:cubicBezTo>
                    <a:cubicBezTo>
                      <a:pt x="15916" y="13924"/>
                      <a:pt x="13612" y="15809"/>
                      <a:pt x="11309" y="17693"/>
                    </a:cubicBezTo>
                    <a:cubicBezTo>
                      <a:pt x="9005" y="19578"/>
                      <a:pt x="6701" y="21463"/>
                      <a:pt x="5235" y="22091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0" name="Forma libre: forma 119">
                <a:extLst>
                  <a:ext uri="{FF2B5EF4-FFF2-40B4-BE49-F238E27FC236}">
                    <a16:creationId xmlns:a16="http://schemas.microsoft.com/office/drawing/2014/main" id="{F5592208-042F-8A0B-425B-1209AB6FB5DD}"/>
                  </a:ext>
                </a:extLst>
              </p:cNvPr>
              <p:cNvSpPr/>
              <p:nvPr/>
            </p:nvSpPr>
            <p:spPr>
              <a:xfrm>
                <a:off x="906977" y="683964"/>
                <a:ext cx="4384" cy="14024"/>
              </a:xfrm>
              <a:custGeom>
                <a:avLst/>
                <a:gdLst>
                  <a:gd name="connsiteX0" fmla="*/ 1895 w 4384"/>
                  <a:gd name="connsiteY0" fmla="*/ 4182 h 14024"/>
                  <a:gd name="connsiteX1" fmla="*/ 3361 w 4384"/>
                  <a:gd name="connsiteY1" fmla="*/ 7952 h 14024"/>
                  <a:gd name="connsiteX2" fmla="*/ 1476 w 4384"/>
                  <a:gd name="connsiteY2" fmla="*/ 6695 h 14024"/>
                  <a:gd name="connsiteX3" fmla="*/ 3152 w 4384"/>
                  <a:gd name="connsiteY3" fmla="*/ 9627 h 14024"/>
                  <a:gd name="connsiteX4" fmla="*/ 1476 w 4384"/>
                  <a:gd name="connsiteY4" fmla="*/ 8580 h 14024"/>
                  <a:gd name="connsiteX5" fmla="*/ 1476 w 4384"/>
                  <a:gd name="connsiteY5" fmla="*/ 9418 h 14024"/>
                  <a:gd name="connsiteX6" fmla="*/ 2314 w 4384"/>
                  <a:gd name="connsiteY6" fmla="*/ 11512 h 14024"/>
                  <a:gd name="connsiteX7" fmla="*/ 3361 w 4384"/>
                  <a:gd name="connsiteY7" fmla="*/ 14025 h 14024"/>
                  <a:gd name="connsiteX8" fmla="*/ 3989 w 4384"/>
                  <a:gd name="connsiteY8" fmla="*/ 7533 h 14024"/>
                  <a:gd name="connsiteX9" fmla="*/ 3152 w 4384"/>
                  <a:gd name="connsiteY9" fmla="*/ 4392 h 14024"/>
                  <a:gd name="connsiteX10" fmla="*/ 4199 w 4384"/>
                  <a:gd name="connsiteY10" fmla="*/ 5020 h 14024"/>
                  <a:gd name="connsiteX11" fmla="*/ 2523 w 4384"/>
                  <a:gd name="connsiteY11" fmla="*/ 413 h 14024"/>
                  <a:gd name="connsiteX12" fmla="*/ 10 w 4384"/>
                  <a:gd name="connsiteY12" fmla="*/ 1041 h 14024"/>
                  <a:gd name="connsiteX13" fmla="*/ 1267 w 4384"/>
                  <a:gd name="connsiteY13" fmla="*/ 2926 h 14024"/>
                  <a:gd name="connsiteX14" fmla="*/ 2104 w 4384"/>
                  <a:gd name="connsiteY14" fmla="*/ 4182 h 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84" h="14024">
                    <a:moveTo>
                      <a:pt x="1895" y="4182"/>
                    </a:moveTo>
                    <a:cubicBezTo>
                      <a:pt x="1895" y="4182"/>
                      <a:pt x="2314" y="6276"/>
                      <a:pt x="3361" y="7952"/>
                    </a:cubicBezTo>
                    <a:cubicBezTo>
                      <a:pt x="2733" y="7952"/>
                      <a:pt x="2104" y="7533"/>
                      <a:pt x="1476" y="6695"/>
                    </a:cubicBezTo>
                    <a:cubicBezTo>
                      <a:pt x="1895" y="8161"/>
                      <a:pt x="2523" y="8999"/>
                      <a:pt x="3152" y="9627"/>
                    </a:cubicBezTo>
                    <a:cubicBezTo>
                      <a:pt x="2733" y="9627"/>
                      <a:pt x="2104" y="9627"/>
                      <a:pt x="1476" y="8580"/>
                    </a:cubicBezTo>
                    <a:lnTo>
                      <a:pt x="1476" y="9418"/>
                    </a:lnTo>
                    <a:cubicBezTo>
                      <a:pt x="1476" y="9418"/>
                      <a:pt x="2104" y="10884"/>
                      <a:pt x="2314" y="11512"/>
                    </a:cubicBezTo>
                    <a:cubicBezTo>
                      <a:pt x="2942" y="11721"/>
                      <a:pt x="2942" y="12978"/>
                      <a:pt x="3361" y="14025"/>
                    </a:cubicBezTo>
                    <a:cubicBezTo>
                      <a:pt x="4199" y="12768"/>
                      <a:pt x="4827" y="11093"/>
                      <a:pt x="3989" y="7533"/>
                    </a:cubicBezTo>
                    <a:cubicBezTo>
                      <a:pt x="4827" y="6905"/>
                      <a:pt x="3989" y="5439"/>
                      <a:pt x="3152" y="4392"/>
                    </a:cubicBezTo>
                    <a:cubicBezTo>
                      <a:pt x="3152" y="4392"/>
                      <a:pt x="3989" y="4810"/>
                      <a:pt x="4199" y="5020"/>
                    </a:cubicBezTo>
                    <a:cubicBezTo>
                      <a:pt x="4199" y="3554"/>
                      <a:pt x="3780" y="2088"/>
                      <a:pt x="2523" y="413"/>
                    </a:cubicBezTo>
                    <a:cubicBezTo>
                      <a:pt x="1476" y="-216"/>
                      <a:pt x="639" y="-216"/>
                      <a:pt x="10" y="1041"/>
                    </a:cubicBezTo>
                    <a:cubicBezTo>
                      <a:pt x="10" y="1879"/>
                      <a:pt x="-199" y="2088"/>
                      <a:pt x="1267" y="2926"/>
                    </a:cubicBezTo>
                    <a:cubicBezTo>
                      <a:pt x="2733" y="3973"/>
                      <a:pt x="2733" y="4182"/>
                      <a:pt x="2104" y="4182"/>
                    </a:cubicBezTo>
                  </a:path>
                </a:pathLst>
              </a:custGeom>
              <a:solidFill>
                <a:srgbClr val="D7945E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1" name="Forma libre: forma 120">
                <a:extLst>
                  <a:ext uri="{FF2B5EF4-FFF2-40B4-BE49-F238E27FC236}">
                    <a16:creationId xmlns:a16="http://schemas.microsoft.com/office/drawing/2014/main" id="{CD9AAF96-E87A-6E2A-4876-A383FA99AAC9}"/>
                  </a:ext>
                </a:extLst>
              </p:cNvPr>
              <p:cNvSpPr/>
              <p:nvPr/>
            </p:nvSpPr>
            <p:spPr>
              <a:xfrm>
                <a:off x="939657" y="602494"/>
                <a:ext cx="38383" cy="90887"/>
              </a:xfrm>
              <a:custGeom>
                <a:avLst/>
                <a:gdLst>
                  <a:gd name="connsiteX0" fmla="*/ 15497 w 38383"/>
                  <a:gd name="connsiteY0" fmla="*/ 0 h 90887"/>
                  <a:gd name="connsiteX1" fmla="*/ 1675 w 38383"/>
                  <a:gd name="connsiteY1" fmla="*/ 83558 h 90887"/>
                  <a:gd name="connsiteX2" fmla="*/ 0 w 38383"/>
                  <a:gd name="connsiteY2" fmla="*/ 90887 h 90887"/>
                  <a:gd name="connsiteX3" fmla="*/ 4398 w 38383"/>
                  <a:gd name="connsiteY3" fmla="*/ 86071 h 90887"/>
                  <a:gd name="connsiteX4" fmla="*/ 33716 w 38383"/>
                  <a:gd name="connsiteY4" fmla="*/ 79788 h 90887"/>
                  <a:gd name="connsiteX5" fmla="*/ 36229 w 38383"/>
                  <a:gd name="connsiteY5" fmla="*/ 81673 h 90887"/>
                  <a:gd name="connsiteX6" fmla="*/ 37905 w 38383"/>
                  <a:gd name="connsiteY6" fmla="*/ 83348 h 90887"/>
                  <a:gd name="connsiteX7" fmla="*/ 37276 w 38383"/>
                  <a:gd name="connsiteY7" fmla="*/ 79369 h 90887"/>
                  <a:gd name="connsiteX8" fmla="*/ 32460 w 38383"/>
                  <a:gd name="connsiteY8" fmla="*/ 57799 h 90887"/>
                  <a:gd name="connsiteX9" fmla="*/ 29947 w 38383"/>
                  <a:gd name="connsiteY9" fmla="*/ 47119 h 90887"/>
                  <a:gd name="connsiteX10" fmla="*/ 15497 w 38383"/>
                  <a:gd name="connsiteY10" fmla="*/ 0 h 9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83" h="90887">
                    <a:moveTo>
                      <a:pt x="15497" y="0"/>
                    </a:moveTo>
                    <a:cubicBezTo>
                      <a:pt x="8167" y="21779"/>
                      <a:pt x="7539" y="59893"/>
                      <a:pt x="1675" y="83558"/>
                    </a:cubicBezTo>
                    <a:cubicBezTo>
                      <a:pt x="1466" y="84814"/>
                      <a:pt x="628" y="90259"/>
                      <a:pt x="0" y="90887"/>
                    </a:cubicBezTo>
                    <a:cubicBezTo>
                      <a:pt x="0" y="90887"/>
                      <a:pt x="3351" y="86699"/>
                      <a:pt x="4398" y="86071"/>
                    </a:cubicBezTo>
                    <a:cubicBezTo>
                      <a:pt x="9424" y="82929"/>
                      <a:pt x="22198" y="73715"/>
                      <a:pt x="33716" y="79788"/>
                    </a:cubicBezTo>
                    <a:cubicBezTo>
                      <a:pt x="34554" y="80207"/>
                      <a:pt x="35392" y="81045"/>
                      <a:pt x="36229" y="81673"/>
                    </a:cubicBezTo>
                    <a:cubicBezTo>
                      <a:pt x="37276" y="82720"/>
                      <a:pt x="37905" y="83348"/>
                      <a:pt x="37905" y="83348"/>
                    </a:cubicBezTo>
                    <a:cubicBezTo>
                      <a:pt x="38533" y="81673"/>
                      <a:pt x="38742" y="80835"/>
                      <a:pt x="37276" y="79369"/>
                    </a:cubicBezTo>
                    <a:cubicBezTo>
                      <a:pt x="35810" y="72459"/>
                      <a:pt x="34135" y="65129"/>
                      <a:pt x="32460" y="57799"/>
                    </a:cubicBezTo>
                    <a:cubicBezTo>
                      <a:pt x="31622" y="54239"/>
                      <a:pt x="30784" y="50679"/>
                      <a:pt x="29947" y="47119"/>
                    </a:cubicBezTo>
                    <a:cubicBezTo>
                      <a:pt x="24921" y="25340"/>
                      <a:pt x="19476" y="5445"/>
                      <a:pt x="15497" y="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2" name="Forma libre: forma 121">
                <a:extLst>
                  <a:ext uri="{FF2B5EF4-FFF2-40B4-BE49-F238E27FC236}">
                    <a16:creationId xmlns:a16="http://schemas.microsoft.com/office/drawing/2014/main" id="{BCC589B4-8591-D13E-3B95-88369769FB73}"/>
                  </a:ext>
                </a:extLst>
              </p:cNvPr>
              <p:cNvSpPr/>
              <p:nvPr/>
            </p:nvSpPr>
            <p:spPr>
              <a:xfrm>
                <a:off x="939866" y="602075"/>
                <a:ext cx="38512" cy="91515"/>
              </a:xfrm>
              <a:custGeom>
                <a:avLst/>
                <a:gdLst>
                  <a:gd name="connsiteX0" fmla="*/ 0 w 38512"/>
                  <a:gd name="connsiteY0" fmla="*/ 91516 h 91515"/>
                  <a:gd name="connsiteX1" fmla="*/ 0 w 38512"/>
                  <a:gd name="connsiteY1" fmla="*/ 91516 h 91515"/>
                  <a:gd name="connsiteX2" fmla="*/ 0 w 38512"/>
                  <a:gd name="connsiteY2" fmla="*/ 91516 h 91515"/>
                  <a:gd name="connsiteX3" fmla="*/ 0 w 38512"/>
                  <a:gd name="connsiteY3" fmla="*/ 91306 h 91515"/>
                  <a:gd name="connsiteX4" fmla="*/ 0 w 38512"/>
                  <a:gd name="connsiteY4" fmla="*/ 91306 h 91515"/>
                  <a:gd name="connsiteX5" fmla="*/ 0 w 38512"/>
                  <a:gd name="connsiteY5" fmla="*/ 91306 h 91515"/>
                  <a:gd name="connsiteX6" fmla="*/ 1047 w 38512"/>
                  <a:gd name="connsiteY6" fmla="*/ 86071 h 91515"/>
                  <a:gd name="connsiteX7" fmla="*/ 1466 w 38512"/>
                  <a:gd name="connsiteY7" fmla="*/ 83976 h 91515"/>
                  <a:gd name="connsiteX8" fmla="*/ 6911 w 38512"/>
                  <a:gd name="connsiteY8" fmla="*/ 47328 h 91515"/>
                  <a:gd name="connsiteX9" fmla="*/ 15078 w 38512"/>
                  <a:gd name="connsiteY9" fmla="*/ 419 h 91515"/>
                  <a:gd name="connsiteX10" fmla="*/ 15078 w 38512"/>
                  <a:gd name="connsiteY10" fmla="*/ 0 h 91515"/>
                  <a:gd name="connsiteX11" fmla="*/ 15497 w 38512"/>
                  <a:gd name="connsiteY11" fmla="*/ 209 h 91515"/>
                  <a:gd name="connsiteX12" fmla="*/ 30156 w 38512"/>
                  <a:gd name="connsiteY12" fmla="*/ 47538 h 91515"/>
                  <a:gd name="connsiteX13" fmla="*/ 32669 w 38512"/>
                  <a:gd name="connsiteY13" fmla="*/ 58218 h 91515"/>
                  <a:gd name="connsiteX14" fmla="*/ 36229 w 38512"/>
                  <a:gd name="connsiteY14" fmla="*/ 74553 h 91515"/>
                  <a:gd name="connsiteX15" fmla="*/ 37276 w 38512"/>
                  <a:gd name="connsiteY15" fmla="*/ 79788 h 91515"/>
                  <a:gd name="connsiteX16" fmla="*/ 37905 w 38512"/>
                  <a:gd name="connsiteY16" fmla="*/ 83767 h 91515"/>
                  <a:gd name="connsiteX17" fmla="*/ 37905 w 38512"/>
                  <a:gd name="connsiteY17" fmla="*/ 83767 h 91515"/>
                  <a:gd name="connsiteX18" fmla="*/ 37695 w 38512"/>
                  <a:gd name="connsiteY18" fmla="*/ 83767 h 91515"/>
                  <a:gd name="connsiteX19" fmla="*/ 36229 w 38512"/>
                  <a:gd name="connsiteY19" fmla="*/ 82092 h 91515"/>
                  <a:gd name="connsiteX20" fmla="*/ 33716 w 38512"/>
                  <a:gd name="connsiteY20" fmla="*/ 80207 h 91515"/>
                  <a:gd name="connsiteX21" fmla="*/ 5654 w 38512"/>
                  <a:gd name="connsiteY21" fmla="*/ 85861 h 91515"/>
                  <a:gd name="connsiteX22" fmla="*/ 4607 w 38512"/>
                  <a:gd name="connsiteY22" fmla="*/ 86490 h 91515"/>
                  <a:gd name="connsiteX23" fmla="*/ 209 w 38512"/>
                  <a:gd name="connsiteY23" fmla="*/ 91306 h 91515"/>
                  <a:gd name="connsiteX24" fmla="*/ 209 w 38512"/>
                  <a:gd name="connsiteY24" fmla="*/ 91306 h 91515"/>
                  <a:gd name="connsiteX25" fmla="*/ 209 w 38512"/>
                  <a:gd name="connsiteY25" fmla="*/ 91306 h 91515"/>
                  <a:gd name="connsiteX26" fmla="*/ 209 w 38512"/>
                  <a:gd name="connsiteY26" fmla="*/ 91306 h 91515"/>
                  <a:gd name="connsiteX27" fmla="*/ 15497 w 38512"/>
                  <a:gd name="connsiteY27" fmla="*/ 838 h 91515"/>
                  <a:gd name="connsiteX28" fmla="*/ 7539 w 38512"/>
                  <a:gd name="connsiteY28" fmla="*/ 47328 h 91515"/>
                  <a:gd name="connsiteX29" fmla="*/ 2094 w 38512"/>
                  <a:gd name="connsiteY29" fmla="*/ 83976 h 91515"/>
                  <a:gd name="connsiteX30" fmla="*/ 1675 w 38512"/>
                  <a:gd name="connsiteY30" fmla="*/ 86071 h 91515"/>
                  <a:gd name="connsiteX31" fmla="*/ 838 w 38512"/>
                  <a:gd name="connsiteY31" fmla="*/ 90259 h 91515"/>
                  <a:gd name="connsiteX32" fmla="*/ 4607 w 38512"/>
                  <a:gd name="connsiteY32" fmla="*/ 86280 h 91515"/>
                  <a:gd name="connsiteX33" fmla="*/ 5654 w 38512"/>
                  <a:gd name="connsiteY33" fmla="*/ 85652 h 91515"/>
                  <a:gd name="connsiteX34" fmla="*/ 34135 w 38512"/>
                  <a:gd name="connsiteY34" fmla="*/ 79998 h 91515"/>
                  <a:gd name="connsiteX35" fmla="*/ 36648 w 38512"/>
                  <a:gd name="connsiteY35" fmla="*/ 81882 h 91515"/>
                  <a:gd name="connsiteX36" fmla="*/ 38114 w 38512"/>
                  <a:gd name="connsiteY36" fmla="*/ 83348 h 91515"/>
                  <a:gd name="connsiteX37" fmla="*/ 37276 w 38512"/>
                  <a:gd name="connsiteY37" fmla="*/ 79998 h 91515"/>
                  <a:gd name="connsiteX38" fmla="*/ 37276 w 38512"/>
                  <a:gd name="connsiteY38" fmla="*/ 79998 h 91515"/>
                  <a:gd name="connsiteX39" fmla="*/ 37276 w 38512"/>
                  <a:gd name="connsiteY39" fmla="*/ 79998 h 91515"/>
                  <a:gd name="connsiteX40" fmla="*/ 36229 w 38512"/>
                  <a:gd name="connsiteY40" fmla="*/ 74762 h 91515"/>
                  <a:gd name="connsiteX41" fmla="*/ 32669 w 38512"/>
                  <a:gd name="connsiteY41" fmla="*/ 58428 h 91515"/>
                  <a:gd name="connsiteX42" fmla="*/ 30156 w 38512"/>
                  <a:gd name="connsiteY42" fmla="*/ 47747 h 91515"/>
                  <a:gd name="connsiteX43" fmla="*/ 15916 w 38512"/>
                  <a:gd name="connsiteY43" fmla="*/ 838 h 9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8512" h="91515">
                    <a:moveTo>
                      <a:pt x="0" y="91516"/>
                    </a:moveTo>
                    <a:cubicBezTo>
                      <a:pt x="0" y="91516"/>
                      <a:pt x="0" y="91516"/>
                      <a:pt x="0" y="91516"/>
                    </a:cubicBezTo>
                    <a:lnTo>
                      <a:pt x="0" y="91516"/>
                    </a:lnTo>
                    <a:cubicBezTo>
                      <a:pt x="0" y="91516"/>
                      <a:pt x="0" y="91306"/>
                      <a:pt x="0" y="91306"/>
                    </a:cubicBezTo>
                    <a:lnTo>
                      <a:pt x="0" y="91306"/>
                    </a:lnTo>
                    <a:cubicBezTo>
                      <a:pt x="0" y="91306"/>
                      <a:pt x="0" y="91306"/>
                      <a:pt x="0" y="91306"/>
                    </a:cubicBezTo>
                    <a:cubicBezTo>
                      <a:pt x="209" y="90887"/>
                      <a:pt x="838" y="87955"/>
                      <a:pt x="1047" y="86071"/>
                    </a:cubicBezTo>
                    <a:cubicBezTo>
                      <a:pt x="1047" y="85233"/>
                      <a:pt x="1256" y="84395"/>
                      <a:pt x="1466" y="83976"/>
                    </a:cubicBezTo>
                    <a:cubicBezTo>
                      <a:pt x="3979" y="73715"/>
                      <a:pt x="5445" y="60941"/>
                      <a:pt x="6911" y="47328"/>
                    </a:cubicBezTo>
                    <a:cubicBezTo>
                      <a:pt x="8796" y="30366"/>
                      <a:pt x="10890" y="12774"/>
                      <a:pt x="15078" y="419"/>
                    </a:cubicBezTo>
                    <a:lnTo>
                      <a:pt x="15078" y="0"/>
                    </a:lnTo>
                    <a:cubicBezTo>
                      <a:pt x="15078" y="0"/>
                      <a:pt x="15497" y="209"/>
                      <a:pt x="15497" y="209"/>
                    </a:cubicBezTo>
                    <a:cubicBezTo>
                      <a:pt x="19057" y="4817"/>
                      <a:pt x="23664" y="19895"/>
                      <a:pt x="30156" y="47538"/>
                    </a:cubicBezTo>
                    <a:cubicBezTo>
                      <a:pt x="30994" y="51098"/>
                      <a:pt x="31832" y="54867"/>
                      <a:pt x="32669" y="58218"/>
                    </a:cubicBezTo>
                    <a:cubicBezTo>
                      <a:pt x="33926" y="63872"/>
                      <a:pt x="35182" y="69317"/>
                      <a:pt x="36229" y="74553"/>
                    </a:cubicBezTo>
                    <a:lnTo>
                      <a:pt x="37276" y="79788"/>
                    </a:lnTo>
                    <a:cubicBezTo>
                      <a:pt x="38742" y="81254"/>
                      <a:pt x="38742" y="82092"/>
                      <a:pt x="37905" y="83767"/>
                    </a:cubicBezTo>
                    <a:lnTo>
                      <a:pt x="37905" y="83767"/>
                    </a:lnTo>
                    <a:cubicBezTo>
                      <a:pt x="37905" y="83767"/>
                      <a:pt x="37695" y="83767"/>
                      <a:pt x="37695" y="83767"/>
                    </a:cubicBezTo>
                    <a:cubicBezTo>
                      <a:pt x="37695" y="83767"/>
                      <a:pt x="37067" y="83139"/>
                      <a:pt x="36229" y="82092"/>
                    </a:cubicBezTo>
                    <a:cubicBezTo>
                      <a:pt x="35392" y="81254"/>
                      <a:pt x="34344" y="80626"/>
                      <a:pt x="33716" y="80207"/>
                    </a:cubicBezTo>
                    <a:cubicBezTo>
                      <a:pt x="23036" y="74762"/>
                      <a:pt x="11308" y="82301"/>
                      <a:pt x="5654" y="85861"/>
                    </a:cubicBezTo>
                    <a:cubicBezTo>
                      <a:pt x="5235" y="86071"/>
                      <a:pt x="5026" y="86280"/>
                      <a:pt x="4607" y="86490"/>
                    </a:cubicBezTo>
                    <a:cubicBezTo>
                      <a:pt x="3770" y="86908"/>
                      <a:pt x="1885" y="89212"/>
                      <a:pt x="209" y="91306"/>
                    </a:cubicBezTo>
                    <a:lnTo>
                      <a:pt x="209" y="91306"/>
                    </a:lnTo>
                    <a:cubicBezTo>
                      <a:pt x="209" y="91306"/>
                      <a:pt x="209" y="91306"/>
                      <a:pt x="209" y="91306"/>
                    </a:cubicBezTo>
                    <a:cubicBezTo>
                      <a:pt x="209" y="91306"/>
                      <a:pt x="209" y="91306"/>
                      <a:pt x="209" y="91306"/>
                    </a:cubicBezTo>
                    <a:moveTo>
                      <a:pt x="15497" y="838"/>
                    </a:moveTo>
                    <a:cubicBezTo>
                      <a:pt x="11308" y="13193"/>
                      <a:pt x="9424" y="30575"/>
                      <a:pt x="7539" y="47328"/>
                    </a:cubicBezTo>
                    <a:cubicBezTo>
                      <a:pt x="5864" y="60941"/>
                      <a:pt x="4398" y="73715"/>
                      <a:pt x="2094" y="83976"/>
                    </a:cubicBezTo>
                    <a:cubicBezTo>
                      <a:pt x="2094" y="84395"/>
                      <a:pt x="1885" y="85024"/>
                      <a:pt x="1675" y="86071"/>
                    </a:cubicBezTo>
                    <a:cubicBezTo>
                      <a:pt x="1466" y="87746"/>
                      <a:pt x="1047" y="89421"/>
                      <a:pt x="838" y="90259"/>
                    </a:cubicBezTo>
                    <a:cubicBezTo>
                      <a:pt x="1885" y="88793"/>
                      <a:pt x="3770" y="86699"/>
                      <a:pt x="4607" y="86280"/>
                    </a:cubicBezTo>
                    <a:cubicBezTo>
                      <a:pt x="4817" y="86280"/>
                      <a:pt x="5235" y="85861"/>
                      <a:pt x="5654" y="85652"/>
                    </a:cubicBezTo>
                    <a:cubicBezTo>
                      <a:pt x="11308" y="81882"/>
                      <a:pt x="23036" y="74343"/>
                      <a:pt x="34135" y="79998"/>
                    </a:cubicBezTo>
                    <a:cubicBezTo>
                      <a:pt x="34763" y="80416"/>
                      <a:pt x="35601" y="81045"/>
                      <a:pt x="36648" y="81882"/>
                    </a:cubicBezTo>
                    <a:cubicBezTo>
                      <a:pt x="37276" y="82511"/>
                      <a:pt x="37695" y="82929"/>
                      <a:pt x="38114" y="83348"/>
                    </a:cubicBezTo>
                    <a:cubicBezTo>
                      <a:pt x="38742" y="81882"/>
                      <a:pt x="38742" y="81254"/>
                      <a:pt x="37276" y="79998"/>
                    </a:cubicBezTo>
                    <a:lnTo>
                      <a:pt x="37276" y="79998"/>
                    </a:lnTo>
                    <a:cubicBezTo>
                      <a:pt x="37276" y="79998"/>
                      <a:pt x="37276" y="79998"/>
                      <a:pt x="37276" y="79998"/>
                    </a:cubicBezTo>
                    <a:lnTo>
                      <a:pt x="36229" y="74762"/>
                    </a:lnTo>
                    <a:cubicBezTo>
                      <a:pt x="34973" y="69527"/>
                      <a:pt x="33926" y="63872"/>
                      <a:pt x="32669" y="58428"/>
                    </a:cubicBezTo>
                    <a:cubicBezTo>
                      <a:pt x="31832" y="55077"/>
                      <a:pt x="30994" y="51307"/>
                      <a:pt x="30156" y="47747"/>
                    </a:cubicBezTo>
                    <a:cubicBezTo>
                      <a:pt x="26177" y="30575"/>
                      <a:pt x="20313" y="7330"/>
                      <a:pt x="15916" y="83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3" name="Forma libre: forma 122">
                <a:extLst>
                  <a:ext uri="{FF2B5EF4-FFF2-40B4-BE49-F238E27FC236}">
                    <a16:creationId xmlns:a16="http://schemas.microsoft.com/office/drawing/2014/main" id="{599540D5-A8CB-B9CB-C5DB-F3A0B6D33BAF}"/>
                  </a:ext>
                </a:extLst>
              </p:cNvPr>
              <p:cNvSpPr/>
              <p:nvPr/>
            </p:nvSpPr>
            <p:spPr>
              <a:xfrm>
                <a:off x="907840" y="600191"/>
                <a:ext cx="48779" cy="38323"/>
              </a:xfrm>
              <a:custGeom>
                <a:avLst/>
                <a:gdLst>
                  <a:gd name="connsiteX0" fmla="*/ 2080 w 48779"/>
                  <a:gd name="connsiteY0" fmla="*/ 38114 h 38323"/>
                  <a:gd name="connsiteX1" fmla="*/ 48780 w 48779"/>
                  <a:gd name="connsiteY1" fmla="*/ 2094 h 38323"/>
                  <a:gd name="connsiteX2" fmla="*/ 48152 w 48779"/>
                  <a:gd name="connsiteY2" fmla="*/ 0 h 38323"/>
                  <a:gd name="connsiteX3" fmla="*/ 195 w 48779"/>
                  <a:gd name="connsiteY3" fmla="*/ 36229 h 38323"/>
                  <a:gd name="connsiteX4" fmla="*/ 2080 w 48779"/>
                  <a:gd name="connsiteY4" fmla="*/ 38323 h 3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79" h="38323">
                    <a:moveTo>
                      <a:pt x="2080" y="38114"/>
                    </a:moveTo>
                    <a:lnTo>
                      <a:pt x="48780" y="2094"/>
                    </a:lnTo>
                    <a:lnTo>
                      <a:pt x="48152" y="0"/>
                    </a:lnTo>
                    <a:cubicBezTo>
                      <a:pt x="48152" y="0"/>
                      <a:pt x="21556" y="21151"/>
                      <a:pt x="195" y="36229"/>
                    </a:cubicBezTo>
                    <a:cubicBezTo>
                      <a:pt x="-643" y="36858"/>
                      <a:pt x="1451" y="36229"/>
                      <a:pt x="2080" y="38323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4" name="Forma libre: forma 123">
                <a:extLst>
                  <a:ext uri="{FF2B5EF4-FFF2-40B4-BE49-F238E27FC236}">
                    <a16:creationId xmlns:a16="http://schemas.microsoft.com/office/drawing/2014/main" id="{856EE7D1-EC38-A960-4A5B-F7A9FE42FEED}"/>
                  </a:ext>
                </a:extLst>
              </p:cNvPr>
              <p:cNvSpPr/>
              <p:nvPr/>
            </p:nvSpPr>
            <p:spPr>
              <a:xfrm>
                <a:off x="908035" y="600191"/>
                <a:ext cx="49003" cy="38532"/>
              </a:xfrm>
              <a:custGeom>
                <a:avLst/>
                <a:gdLst>
                  <a:gd name="connsiteX0" fmla="*/ 1885 w 49003"/>
                  <a:gd name="connsiteY0" fmla="*/ 38533 h 38532"/>
                  <a:gd name="connsiteX1" fmla="*/ 1885 w 49003"/>
                  <a:gd name="connsiteY1" fmla="*/ 38533 h 38532"/>
                  <a:gd name="connsiteX2" fmla="*/ 419 w 49003"/>
                  <a:gd name="connsiteY2" fmla="*/ 36858 h 38532"/>
                  <a:gd name="connsiteX3" fmla="*/ 0 w 49003"/>
                  <a:gd name="connsiteY3" fmla="*/ 36439 h 38532"/>
                  <a:gd name="connsiteX4" fmla="*/ 209 w 49003"/>
                  <a:gd name="connsiteY4" fmla="*/ 36020 h 38532"/>
                  <a:gd name="connsiteX5" fmla="*/ 39580 w 49003"/>
                  <a:gd name="connsiteY5" fmla="*/ 6492 h 38532"/>
                  <a:gd name="connsiteX6" fmla="*/ 48375 w 49003"/>
                  <a:gd name="connsiteY6" fmla="*/ 0 h 38532"/>
                  <a:gd name="connsiteX7" fmla="*/ 48375 w 49003"/>
                  <a:gd name="connsiteY7" fmla="*/ 0 h 38532"/>
                  <a:gd name="connsiteX8" fmla="*/ 48375 w 49003"/>
                  <a:gd name="connsiteY8" fmla="*/ 0 h 38532"/>
                  <a:gd name="connsiteX9" fmla="*/ 48375 w 49003"/>
                  <a:gd name="connsiteY9" fmla="*/ 0 h 38532"/>
                  <a:gd name="connsiteX10" fmla="*/ 49004 w 49003"/>
                  <a:gd name="connsiteY10" fmla="*/ 2304 h 38532"/>
                  <a:gd name="connsiteX11" fmla="*/ 49004 w 49003"/>
                  <a:gd name="connsiteY11" fmla="*/ 2304 h 38532"/>
                  <a:gd name="connsiteX12" fmla="*/ 2094 w 49003"/>
                  <a:gd name="connsiteY12" fmla="*/ 38533 h 38532"/>
                  <a:gd name="connsiteX13" fmla="*/ 209 w 49003"/>
                  <a:gd name="connsiteY13" fmla="*/ 36439 h 38532"/>
                  <a:gd name="connsiteX14" fmla="*/ 209 w 49003"/>
                  <a:gd name="connsiteY14" fmla="*/ 36439 h 38532"/>
                  <a:gd name="connsiteX15" fmla="*/ 1885 w 49003"/>
                  <a:gd name="connsiteY15" fmla="*/ 37905 h 38532"/>
                  <a:gd name="connsiteX16" fmla="*/ 48375 w 49003"/>
                  <a:gd name="connsiteY16" fmla="*/ 2094 h 38532"/>
                  <a:gd name="connsiteX17" fmla="*/ 47747 w 49003"/>
                  <a:gd name="connsiteY17" fmla="*/ 209 h 38532"/>
                  <a:gd name="connsiteX18" fmla="*/ 39371 w 49003"/>
                  <a:gd name="connsiteY18" fmla="*/ 6701 h 38532"/>
                  <a:gd name="connsiteX19" fmla="*/ 0 w 49003"/>
                  <a:gd name="connsiteY19" fmla="*/ 36229 h 38532"/>
                  <a:gd name="connsiteX20" fmla="*/ 0 w 49003"/>
                  <a:gd name="connsiteY20" fmla="*/ 36229 h 38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003" h="38532">
                    <a:moveTo>
                      <a:pt x="1885" y="38533"/>
                    </a:moveTo>
                    <a:lnTo>
                      <a:pt x="1885" y="38533"/>
                    </a:lnTo>
                    <a:cubicBezTo>
                      <a:pt x="1675" y="37276"/>
                      <a:pt x="838" y="37067"/>
                      <a:pt x="419" y="36858"/>
                    </a:cubicBezTo>
                    <a:cubicBezTo>
                      <a:pt x="209" y="36858"/>
                      <a:pt x="0" y="36858"/>
                      <a:pt x="0" y="36439"/>
                    </a:cubicBezTo>
                    <a:cubicBezTo>
                      <a:pt x="0" y="36439"/>
                      <a:pt x="0" y="36229"/>
                      <a:pt x="209" y="36020"/>
                    </a:cubicBezTo>
                    <a:cubicBezTo>
                      <a:pt x="14031" y="26387"/>
                      <a:pt x="29947" y="13822"/>
                      <a:pt x="39580" y="6492"/>
                    </a:cubicBezTo>
                    <a:cubicBezTo>
                      <a:pt x="47328" y="419"/>
                      <a:pt x="47957" y="0"/>
                      <a:pt x="48375" y="0"/>
                    </a:cubicBezTo>
                    <a:cubicBezTo>
                      <a:pt x="48375" y="0"/>
                      <a:pt x="48375" y="0"/>
                      <a:pt x="48375" y="0"/>
                    </a:cubicBezTo>
                    <a:lnTo>
                      <a:pt x="48375" y="0"/>
                    </a:lnTo>
                    <a:cubicBezTo>
                      <a:pt x="48375" y="0"/>
                      <a:pt x="48375" y="0"/>
                      <a:pt x="48375" y="0"/>
                    </a:cubicBezTo>
                    <a:lnTo>
                      <a:pt x="49004" y="2304"/>
                    </a:lnTo>
                    <a:lnTo>
                      <a:pt x="49004" y="2304"/>
                    </a:lnTo>
                    <a:cubicBezTo>
                      <a:pt x="49004" y="2304"/>
                      <a:pt x="2094" y="38533"/>
                      <a:pt x="2094" y="38533"/>
                    </a:cubicBezTo>
                    <a:close/>
                    <a:moveTo>
                      <a:pt x="209" y="36439"/>
                    </a:moveTo>
                    <a:cubicBezTo>
                      <a:pt x="209" y="36439"/>
                      <a:pt x="209" y="36439"/>
                      <a:pt x="209" y="36439"/>
                    </a:cubicBezTo>
                    <a:cubicBezTo>
                      <a:pt x="628" y="36439"/>
                      <a:pt x="1466" y="36858"/>
                      <a:pt x="1885" y="37905"/>
                    </a:cubicBezTo>
                    <a:lnTo>
                      <a:pt x="48375" y="2094"/>
                    </a:lnTo>
                    <a:lnTo>
                      <a:pt x="47747" y="209"/>
                    </a:lnTo>
                    <a:cubicBezTo>
                      <a:pt x="47747" y="209"/>
                      <a:pt x="43559" y="3351"/>
                      <a:pt x="39371" y="6701"/>
                    </a:cubicBezTo>
                    <a:cubicBezTo>
                      <a:pt x="29737" y="14240"/>
                      <a:pt x="13822" y="26596"/>
                      <a:pt x="0" y="36229"/>
                    </a:cubicBezTo>
                    <a:lnTo>
                      <a:pt x="0" y="36229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4D975D93-BD7F-418A-C9C0-3AAE3031B3DB}"/>
                  </a:ext>
                </a:extLst>
              </p:cNvPr>
              <p:cNvSpPr/>
              <p:nvPr/>
            </p:nvSpPr>
            <p:spPr>
              <a:xfrm>
                <a:off x="930024" y="721025"/>
                <a:ext cx="9423" cy="13402"/>
              </a:xfrm>
              <a:custGeom>
                <a:avLst/>
                <a:gdLst>
                  <a:gd name="connsiteX0" fmla="*/ 628 w 9423"/>
                  <a:gd name="connsiteY0" fmla="*/ 12984 h 13402"/>
                  <a:gd name="connsiteX1" fmla="*/ 0 w 9423"/>
                  <a:gd name="connsiteY1" fmla="*/ 12146 h 13402"/>
                  <a:gd name="connsiteX2" fmla="*/ 419 w 9423"/>
                  <a:gd name="connsiteY2" fmla="*/ 12146 h 13402"/>
                  <a:gd name="connsiteX3" fmla="*/ 419 w 9423"/>
                  <a:gd name="connsiteY3" fmla="*/ 11099 h 13402"/>
                  <a:gd name="connsiteX4" fmla="*/ 419 w 9423"/>
                  <a:gd name="connsiteY4" fmla="*/ 10261 h 13402"/>
                  <a:gd name="connsiteX5" fmla="*/ 419 w 9423"/>
                  <a:gd name="connsiteY5" fmla="*/ 9633 h 13402"/>
                  <a:gd name="connsiteX6" fmla="*/ 419 w 9423"/>
                  <a:gd name="connsiteY6" fmla="*/ 9214 h 13402"/>
                  <a:gd name="connsiteX7" fmla="*/ 209 w 9423"/>
                  <a:gd name="connsiteY7" fmla="*/ 8796 h 13402"/>
                  <a:gd name="connsiteX8" fmla="*/ 209 w 9423"/>
                  <a:gd name="connsiteY8" fmla="*/ 8796 h 13402"/>
                  <a:gd name="connsiteX9" fmla="*/ 0 w 9423"/>
                  <a:gd name="connsiteY9" fmla="*/ 7748 h 13402"/>
                  <a:gd name="connsiteX10" fmla="*/ 0 w 9423"/>
                  <a:gd name="connsiteY10" fmla="*/ 5235 h 13402"/>
                  <a:gd name="connsiteX11" fmla="*/ 628 w 9423"/>
                  <a:gd name="connsiteY11" fmla="*/ 5235 h 13402"/>
                  <a:gd name="connsiteX12" fmla="*/ 628 w 9423"/>
                  <a:gd name="connsiteY12" fmla="*/ 7748 h 13402"/>
                  <a:gd name="connsiteX13" fmla="*/ 628 w 9423"/>
                  <a:gd name="connsiteY13" fmla="*/ 8586 h 13402"/>
                  <a:gd name="connsiteX14" fmla="*/ 628 w 9423"/>
                  <a:gd name="connsiteY14" fmla="*/ 9005 h 13402"/>
                  <a:gd name="connsiteX15" fmla="*/ 628 w 9423"/>
                  <a:gd name="connsiteY15" fmla="*/ 9005 h 13402"/>
                  <a:gd name="connsiteX16" fmla="*/ 838 w 9423"/>
                  <a:gd name="connsiteY16" fmla="*/ 9843 h 13402"/>
                  <a:gd name="connsiteX17" fmla="*/ 838 w 9423"/>
                  <a:gd name="connsiteY17" fmla="*/ 10471 h 13402"/>
                  <a:gd name="connsiteX18" fmla="*/ 838 w 9423"/>
                  <a:gd name="connsiteY18" fmla="*/ 11518 h 13402"/>
                  <a:gd name="connsiteX19" fmla="*/ 838 w 9423"/>
                  <a:gd name="connsiteY19" fmla="*/ 12774 h 13402"/>
                  <a:gd name="connsiteX20" fmla="*/ 628 w 9423"/>
                  <a:gd name="connsiteY20" fmla="*/ 13403 h 13402"/>
                  <a:gd name="connsiteX21" fmla="*/ 628 w 9423"/>
                  <a:gd name="connsiteY21" fmla="*/ 13403 h 13402"/>
                  <a:gd name="connsiteX22" fmla="*/ 5026 w 9423"/>
                  <a:gd name="connsiteY22" fmla="*/ 10052 h 13402"/>
                  <a:gd name="connsiteX23" fmla="*/ 4398 w 9423"/>
                  <a:gd name="connsiteY23" fmla="*/ 9214 h 13402"/>
                  <a:gd name="connsiteX24" fmla="*/ 4817 w 9423"/>
                  <a:gd name="connsiteY24" fmla="*/ 9214 h 13402"/>
                  <a:gd name="connsiteX25" fmla="*/ 4817 w 9423"/>
                  <a:gd name="connsiteY25" fmla="*/ 8167 h 13402"/>
                  <a:gd name="connsiteX26" fmla="*/ 4817 w 9423"/>
                  <a:gd name="connsiteY26" fmla="*/ 7330 h 13402"/>
                  <a:gd name="connsiteX27" fmla="*/ 4817 w 9423"/>
                  <a:gd name="connsiteY27" fmla="*/ 6701 h 13402"/>
                  <a:gd name="connsiteX28" fmla="*/ 4817 w 9423"/>
                  <a:gd name="connsiteY28" fmla="*/ 6283 h 13402"/>
                  <a:gd name="connsiteX29" fmla="*/ 4817 w 9423"/>
                  <a:gd name="connsiteY29" fmla="*/ 5864 h 13402"/>
                  <a:gd name="connsiteX30" fmla="*/ 4817 w 9423"/>
                  <a:gd name="connsiteY30" fmla="*/ 5654 h 13402"/>
                  <a:gd name="connsiteX31" fmla="*/ 4607 w 9423"/>
                  <a:gd name="connsiteY31" fmla="*/ 4607 h 13402"/>
                  <a:gd name="connsiteX32" fmla="*/ 4607 w 9423"/>
                  <a:gd name="connsiteY32" fmla="*/ 2094 h 13402"/>
                  <a:gd name="connsiteX33" fmla="*/ 5235 w 9423"/>
                  <a:gd name="connsiteY33" fmla="*/ 2094 h 13402"/>
                  <a:gd name="connsiteX34" fmla="*/ 5235 w 9423"/>
                  <a:gd name="connsiteY34" fmla="*/ 4607 h 13402"/>
                  <a:gd name="connsiteX35" fmla="*/ 5445 w 9423"/>
                  <a:gd name="connsiteY35" fmla="*/ 5445 h 13402"/>
                  <a:gd name="connsiteX36" fmla="*/ 5445 w 9423"/>
                  <a:gd name="connsiteY36" fmla="*/ 5864 h 13402"/>
                  <a:gd name="connsiteX37" fmla="*/ 5445 w 9423"/>
                  <a:gd name="connsiteY37" fmla="*/ 5864 h 13402"/>
                  <a:gd name="connsiteX38" fmla="*/ 5445 w 9423"/>
                  <a:gd name="connsiteY38" fmla="*/ 5864 h 13402"/>
                  <a:gd name="connsiteX39" fmla="*/ 5654 w 9423"/>
                  <a:gd name="connsiteY39" fmla="*/ 6701 h 13402"/>
                  <a:gd name="connsiteX40" fmla="*/ 5654 w 9423"/>
                  <a:gd name="connsiteY40" fmla="*/ 7330 h 13402"/>
                  <a:gd name="connsiteX41" fmla="*/ 5654 w 9423"/>
                  <a:gd name="connsiteY41" fmla="*/ 8377 h 13402"/>
                  <a:gd name="connsiteX42" fmla="*/ 5654 w 9423"/>
                  <a:gd name="connsiteY42" fmla="*/ 9214 h 13402"/>
                  <a:gd name="connsiteX43" fmla="*/ 5654 w 9423"/>
                  <a:gd name="connsiteY43" fmla="*/ 9633 h 13402"/>
                  <a:gd name="connsiteX44" fmla="*/ 5445 w 9423"/>
                  <a:gd name="connsiteY44" fmla="*/ 10261 h 13402"/>
                  <a:gd name="connsiteX45" fmla="*/ 5445 w 9423"/>
                  <a:gd name="connsiteY45" fmla="*/ 10261 h 13402"/>
                  <a:gd name="connsiteX46" fmla="*/ 8796 w 9423"/>
                  <a:gd name="connsiteY46" fmla="*/ 7748 h 13402"/>
                  <a:gd name="connsiteX47" fmla="*/ 8167 w 9423"/>
                  <a:gd name="connsiteY47" fmla="*/ 6911 h 13402"/>
                  <a:gd name="connsiteX48" fmla="*/ 8586 w 9423"/>
                  <a:gd name="connsiteY48" fmla="*/ 6911 h 13402"/>
                  <a:gd name="connsiteX49" fmla="*/ 8586 w 9423"/>
                  <a:gd name="connsiteY49" fmla="*/ 5864 h 13402"/>
                  <a:gd name="connsiteX50" fmla="*/ 8586 w 9423"/>
                  <a:gd name="connsiteY50" fmla="*/ 5026 h 13402"/>
                  <a:gd name="connsiteX51" fmla="*/ 8586 w 9423"/>
                  <a:gd name="connsiteY51" fmla="*/ 4398 h 13402"/>
                  <a:gd name="connsiteX52" fmla="*/ 8586 w 9423"/>
                  <a:gd name="connsiteY52" fmla="*/ 3979 h 13402"/>
                  <a:gd name="connsiteX53" fmla="*/ 8586 w 9423"/>
                  <a:gd name="connsiteY53" fmla="*/ 3560 h 13402"/>
                  <a:gd name="connsiteX54" fmla="*/ 8586 w 9423"/>
                  <a:gd name="connsiteY54" fmla="*/ 3560 h 13402"/>
                  <a:gd name="connsiteX55" fmla="*/ 8377 w 9423"/>
                  <a:gd name="connsiteY55" fmla="*/ 2513 h 13402"/>
                  <a:gd name="connsiteX56" fmla="*/ 8377 w 9423"/>
                  <a:gd name="connsiteY56" fmla="*/ 0 h 13402"/>
                  <a:gd name="connsiteX57" fmla="*/ 9005 w 9423"/>
                  <a:gd name="connsiteY57" fmla="*/ 0 h 13402"/>
                  <a:gd name="connsiteX58" fmla="*/ 9005 w 9423"/>
                  <a:gd name="connsiteY58" fmla="*/ 2513 h 13402"/>
                  <a:gd name="connsiteX59" fmla="*/ 9214 w 9423"/>
                  <a:gd name="connsiteY59" fmla="*/ 3351 h 13402"/>
                  <a:gd name="connsiteX60" fmla="*/ 9214 w 9423"/>
                  <a:gd name="connsiteY60" fmla="*/ 3770 h 13402"/>
                  <a:gd name="connsiteX61" fmla="*/ 9214 w 9423"/>
                  <a:gd name="connsiteY61" fmla="*/ 3770 h 13402"/>
                  <a:gd name="connsiteX62" fmla="*/ 9424 w 9423"/>
                  <a:gd name="connsiteY62" fmla="*/ 4607 h 13402"/>
                  <a:gd name="connsiteX63" fmla="*/ 9424 w 9423"/>
                  <a:gd name="connsiteY63" fmla="*/ 5235 h 13402"/>
                  <a:gd name="connsiteX64" fmla="*/ 9424 w 9423"/>
                  <a:gd name="connsiteY64" fmla="*/ 6283 h 13402"/>
                  <a:gd name="connsiteX65" fmla="*/ 9424 w 9423"/>
                  <a:gd name="connsiteY65" fmla="*/ 7120 h 13402"/>
                  <a:gd name="connsiteX66" fmla="*/ 9424 w 9423"/>
                  <a:gd name="connsiteY66" fmla="*/ 7120 h 13402"/>
                  <a:gd name="connsiteX67" fmla="*/ 9214 w 9423"/>
                  <a:gd name="connsiteY67" fmla="*/ 8167 h 13402"/>
                  <a:gd name="connsiteX68" fmla="*/ 9214 w 9423"/>
                  <a:gd name="connsiteY68" fmla="*/ 8167 h 1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9423" h="13402">
                    <a:moveTo>
                      <a:pt x="628" y="12984"/>
                    </a:moveTo>
                    <a:cubicBezTo>
                      <a:pt x="628" y="12984"/>
                      <a:pt x="209" y="12774"/>
                      <a:pt x="0" y="12146"/>
                    </a:cubicBezTo>
                    <a:lnTo>
                      <a:pt x="419" y="12146"/>
                    </a:lnTo>
                    <a:lnTo>
                      <a:pt x="419" y="11099"/>
                    </a:lnTo>
                    <a:cubicBezTo>
                      <a:pt x="419" y="11099"/>
                      <a:pt x="419" y="10471"/>
                      <a:pt x="419" y="10261"/>
                    </a:cubicBezTo>
                    <a:cubicBezTo>
                      <a:pt x="419" y="10052"/>
                      <a:pt x="419" y="9843"/>
                      <a:pt x="419" y="9633"/>
                    </a:cubicBezTo>
                    <a:cubicBezTo>
                      <a:pt x="419" y="9633"/>
                      <a:pt x="419" y="9424"/>
                      <a:pt x="419" y="9214"/>
                    </a:cubicBezTo>
                    <a:cubicBezTo>
                      <a:pt x="419" y="9214"/>
                      <a:pt x="209" y="9005"/>
                      <a:pt x="209" y="8796"/>
                    </a:cubicBezTo>
                    <a:cubicBezTo>
                      <a:pt x="209" y="8796"/>
                      <a:pt x="209" y="8796"/>
                      <a:pt x="209" y="8796"/>
                    </a:cubicBezTo>
                    <a:cubicBezTo>
                      <a:pt x="209" y="8586"/>
                      <a:pt x="0" y="8167"/>
                      <a:pt x="0" y="7748"/>
                    </a:cubicBezTo>
                    <a:lnTo>
                      <a:pt x="0" y="5235"/>
                    </a:lnTo>
                    <a:lnTo>
                      <a:pt x="628" y="5235"/>
                    </a:lnTo>
                    <a:lnTo>
                      <a:pt x="628" y="7748"/>
                    </a:lnTo>
                    <a:cubicBezTo>
                      <a:pt x="628" y="7748"/>
                      <a:pt x="628" y="8377"/>
                      <a:pt x="628" y="8586"/>
                    </a:cubicBezTo>
                    <a:cubicBezTo>
                      <a:pt x="628" y="8586"/>
                      <a:pt x="628" y="8796"/>
                      <a:pt x="628" y="9005"/>
                    </a:cubicBezTo>
                    <a:lnTo>
                      <a:pt x="628" y="9005"/>
                    </a:lnTo>
                    <a:cubicBezTo>
                      <a:pt x="628" y="9005"/>
                      <a:pt x="838" y="9633"/>
                      <a:pt x="838" y="9843"/>
                    </a:cubicBezTo>
                    <a:cubicBezTo>
                      <a:pt x="838" y="9843"/>
                      <a:pt x="838" y="10261"/>
                      <a:pt x="838" y="10471"/>
                    </a:cubicBezTo>
                    <a:cubicBezTo>
                      <a:pt x="838" y="10890"/>
                      <a:pt x="838" y="11099"/>
                      <a:pt x="838" y="11518"/>
                    </a:cubicBezTo>
                    <a:lnTo>
                      <a:pt x="838" y="12774"/>
                    </a:lnTo>
                    <a:cubicBezTo>
                      <a:pt x="838" y="12774"/>
                      <a:pt x="838" y="13403"/>
                      <a:pt x="628" y="13403"/>
                    </a:cubicBezTo>
                    <a:cubicBezTo>
                      <a:pt x="628" y="13403"/>
                      <a:pt x="628" y="13403"/>
                      <a:pt x="628" y="13403"/>
                    </a:cubicBezTo>
                    <a:moveTo>
                      <a:pt x="5026" y="10052"/>
                    </a:moveTo>
                    <a:cubicBezTo>
                      <a:pt x="5026" y="10052"/>
                      <a:pt x="4607" y="9843"/>
                      <a:pt x="4398" y="9214"/>
                    </a:cubicBezTo>
                    <a:lnTo>
                      <a:pt x="4817" y="9214"/>
                    </a:lnTo>
                    <a:cubicBezTo>
                      <a:pt x="4817" y="9214"/>
                      <a:pt x="4817" y="8167"/>
                      <a:pt x="4817" y="8167"/>
                    </a:cubicBezTo>
                    <a:cubicBezTo>
                      <a:pt x="4817" y="7958"/>
                      <a:pt x="4817" y="7539"/>
                      <a:pt x="4817" y="7330"/>
                    </a:cubicBezTo>
                    <a:cubicBezTo>
                      <a:pt x="4817" y="7120"/>
                      <a:pt x="4817" y="6911"/>
                      <a:pt x="4817" y="6701"/>
                    </a:cubicBezTo>
                    <a:cubicBezTo>
                      <a:pt x="4817" y="6701"/>
                      <a:pt x="4817" y="6492"/>
                      <a:pt x="4817" y="6283"/>
                    </a:cubicBezTo>
                    <a:cubicBezTo>
                      <a:pt x="4817" y="6283"/>
                      <a:pt x="4817" y="6073"/>
                      <a:pt x="4817" y="5864"/>
                    </a:cubicBezTo>
                    <a:cubicBezTo>
                      <a:pt x="4817" y="5864"/>
                      <a:pt x="4817" y="5864"/>
                      <a:pt x="4817" y="5654"/>
                    </a:cubicBezTo>
                    <a:cubicBezTo>
                      <a:pt x="4817" y="5445"/>
                      <a:pt x="4607" y="5026"/>
                      <a:pt x="4607" y="4607"/>
                    </a:cubicBezTo>
                    <a:cubicBezTo>
                      <a:pt x="4607" y="3979"/>
                      <a:pt x="4607" y="2722"/>
                      <a:pt x="4607" y="2094"/>
                    </a:cubicBezTo>
                    <a:lnTo>
                      <a:pt x="5235" y="2094"/>
                    </a:lnTo>
                    <a:cubicBezTo>
                      <a:pt x="5235" y="2094"/>
                      <a:pt x="5235" y="3979"/>
                      <a:pt x="5235" y="4607"/>
                    </a:cubicBezTo>
                    <a:cubicBezTo>
                      <a:pt x="5235" y="4817"/>
                      <a:pt x="5235" y="5235"/>
                      <a:pt x="5445" y="5445"/>
                    </a:cubicBezTo>
                    <a:cubicBezTo>
                      <a:pt x="5445" y="5445"/>
                      <a:pt x="5445" y="5654"/>
                      <a:pt x="5445" y="5864"/>
                    </a:cubicBezTo>
                    <a:lnTo>
                      <a:pt x="5445" y="5864"/>
                    </a:lnTo>
                    <a:cubicBezTo>
                      <a:pt x="5445" y="5864"/>
                      <a:pt x="5445" y="5864"/>
                      <a:pt x="5445" y="5864"/>
                    </a:cubicBezTo>
                    <a:cubicBezTo>
                      <a:pt x="5445" y="5864"/>
                      <a:pt x="5654" y="6283"/>
                      <a:pt x="5654" y="6701"/>
                    </a:cubicBezTo>
                    <a:cubicBezTo>
                      <a:pt x="5654" y="6701"/>
                      <a:pt x="5654" y="7120"/>
                      <a:pt x="5654" y="7330"/>
                    </a:cubicBezTo>
                    <a:cubicBezTo>
                      <a:pt x="5654" y="7539"/>
                      <a:pt x="5654" y="7958"/>
                      <a:pt x="5654" y="8377"/>
                    </a:cubicBezTo>
                    <a:lnTo>
                      <a:pt x="5654" y="9214"/>
                    </a:lnTo>
                    <a:cubicBezTo>
                      <a:pt x="5654" y="9214"/>
                      <a:pt x="5654" y="9424"/>
                      <a:pt x="5654" y="9633"/>
                    </a:cubicBezTo>
                    <a:cubicBezTo>
                      <a:pt x="5654" y="10052"/>
                      <a:pt x="5654" y="10261"/>
                      <a:pt x="5445" y="10261"/>
                    </a:cubicBezTo>
                    <a:cubicBezTo>
                      <a:pt x="5445" y="10261"/>
                      <a:pt x="5445" y="10261"/>
                      <a:pt x="5445" y="10261"/>
                    </a:cubicBezTo>
                    <a:moveTo>
                      <a:pt x="8796" y="7748"/>
                    </a:moveTo>
                    <a:cubicBezTo>
                      <a:pt x="8796" y="7748"/>
                      <a:pt x="8377" y="7539"/>
                      <a:pt x="8167" y="6911"/>
                    </a:cubicBezTo>
                    <a:lnTo>
                      <a:pt x="8586" y="6911"/>
                    </a:lnTo>
                    <a:cubicBezTo>
                      <a:pt x="8586" y="6911"/>
                      <a:pt x="8586" y="6073"/>
                      <a:pt x="8586" y="5864"/>
                    </a:cubicBezTo>
                    <a:cubicBezTo>
                      <a:pt x="8586" y="5654"/>
                      <a:pt x="8586" y="5235"/>
                      <a:pt x="8586" y="5026"/>
                    </a:cubicBezTo>
                    <a:cubicBezTo>
                      <a:pt x="8586" y="4817"/>
                      <a:pt x="8586" y="4607"/>
                      <a:pt x="8586" y="4398"/>
                    </a:cubicBezTo>
                    <a:cubicBezTo>
                      <a:pt x="8586" y="4398"/>
                      <a:pt x="8586" y="4188"/>
                      <a:pt x="8586" y="3979"/>
                    </a:cubicBezTo>
                    <a:cubicBezTo>
                      <a:pt x="8586" y="3979"/>
                      <a:pt x="8586" y="3770"/>
                      <a:pt x="8586" y="3560"/>
                    </a:cubicBezTo>
                    <a:cubicBezTo>
                      <a:pt x="8586" y="3560"/>
                      <a:pt x="8586" y="3560"/>
                      <a:pt x="8586" y="3560"/>
                    </a:cubicBezTo>
                    <a:cubicBezTo>
                      <a:pt x="8586" y="3351"/>
                      <a:pt x="8377" y="2932"/>
                      <a:pt x="8377" y="2513"/>
                    </a:cubicBezTo>
                    <a:cubicBezTo>
                      <a:pt x="8377" y="1885"/>
                      <a:pt x="8377" y="628"/>
                      <a:pt x="8377" y="0"/>
                    </a:cubicBezTo>
                    <a:lnTo>
                      <a:pt x="9005" y="0"/>
                    </a:lnTo>
                    <a:cubicBezTo>
                      <a:pt x="9005" y="0"/>
                      <a:pt x="9005" y="1885"/>
                      <a:pt x="9005" y="2513"/>
                    </a:cubicBezTo>
                    <a:cubicBezTo>
                      <a:pt x="9005" y="2722"/>
                      <a:pt x="9005" y="3141"/>
                      <a:pt x="9214" y="3351"/>
                    </a:cubicBezTo>
                    <a:cubicBezTo>
                      <a:pt x="9214" y="3351"/>
                      <a:pt x="9214" y="3560"/>
                      <a:pt x="9214" y="3770"/>
                    </a:cubicBezTo>
                    <a:cubicBezTo>
                      <a:pt x="9214" y="3770"/>
                      <a:pt x="9214" y="3770"/>
                      <a:pt x="9214" y="3770"/>
                    </a:cubicBezTo>
                    <a:cubicBezTo>
                      <a:pt x="9214" y="3770"/>
                      <a:pt x="9424" y="4188"/>
                      <a:pt x="9424" y="4607"/>
                    </a:cubicBezTo>
                    <a:cubicBezTo>
                      <a:pt x="9424" y="4607"/>
                      <a:pt x="9424" y="5026"/>
                      <a:pt x="9424" y="5235"/>
                    </a:cubicBezTo>
                    <a:cubicBezTo>
                      <a:pt x="9424" y="5654"/>
                      <a:pt x="9424" y="5864"/>
                      <a:pt x="9424" y="6283"/>
                    </a:cubicBezTo>
                    <a:lnTo>
                      <a:pt x="9424" y="7120"/>
                    </a:lnTo>
                    <a:lnTo>
                      <a:pt x="9424" y="7120"/>
                    </a:lnTo>
                    <a:cubicBezTo>
                      <a:pt x="9424" y="7120"/>
                      <a:pt x="9424" y="7958"/>
                      <a:pt x="9214" y="8167"/>
                    </a:cubicBezTo>
                    <a:cubicBezTo>
                      <a:pt x="9214" y="8167"/>
                      <a:pt x="9214" y="8167"/>
                      <a:pt x="9214" y="8167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6" name="Forma libre: forma 125">
                <a:extLst>
                  <a:ext uri="{FF2B5EF4-FFF2-40B4-BE49-F238E27FC236}">
                    <a16:creationId xmlns:a16="http://schemas.microsoft.com/office/drawing/2014/main" id="{2CB94645-AE16-E22F-6C82-AA21FFE7CC96}"/>
                  </a:ext>
                </a:extLst>
              </p:cNvPr>
              <p:cNvSpPr/>
              <p:nvPr/>
            </p:nvSpPr>
            <p:spPr>
              <a:xfrm>
                <a:off x="927511" y="692963"/>
                <a:ext cx="51935" cy="42302"/>
              </a:xfrm>
              <a:custGeom>
                <a:avLst/>
                <a:gdLst>
                  <a:gd name="connsiteX0" fmla="*/ 838 w 51935"/>
                  <a:gd name="connsiteY0" fmla="*/ 41465 h 42302"/>
                  <a:gd name="connsiteX1" fmla="*/ 419 w 51935"/>
                  <a:gd name="connsiteY1" fmla="*/ 41465 h 42302"/>
                  <a:gd name="connsiteX2" fmla="*/ 419 w 51935"/>
                  <a:gd name="connsiteY2" fmla="*/ 37276 h 42302"/>
                  <a:gd name="connsiteX3" fmla="*/ 419 w 51935"/>
                  <a:gd name="connsiteY3" fmla="*/ 37276 h 42302"/>
                  <a:gd name="connsiteX4" fmla="*/ 419 w 51935"/>
                  <a:gd name="connsiteY4" fmla="*/ 36857 h 42302"/>
                  <a:gd name="connsiteX5" fmla="*/ 419 w 51935"/>
                  <a:gd name="connsiteY5" fmla="*/ 36857 h 42302"/>
                  <a:gd name="connsiteX6" fmla="*/ 419 w 51935"/>
                  <a:gd name="connsiteY6" fmla="*/ 36857 h 42302"/>
                  <a:gd name="connsiteX7" fmla="*/ 419 w 51935"/>
                  <a:gd name="connsiteY7" fmla="*/ 36857 h 42302"/>
                  <a:gd name="connsiteX8" fmla="*/ 419 w 51935"/>
                  <a:gd name="connsiteY8" fmla="*/ 36439 h 42302"/>
                  <a:gd name="connsiteX9" fmla="*/ 419 w 51935"/>
                  <a:gd name="connsiteY9" fmla="*/ 36439 h 42302"/>
                  <a:gd name="connsiteX10" fmla="*/ 419 w 51935"/>
                  <a:gd name="connsiteY10" fmla="*/ 36229 h 42302"/>
                  <a:gd name="connsiteX11" fmla="*/ 419 w 51935"/>
                  <a:gd name="connsiteY11" fmla="*/ 35392 h 42302"/>
                  <a:gd name="connsiteX12" fmla="*/ 0 w 51935"/>
                  <a:gd name="connsiteY12" fmla="*/ 35182 h 42302"/>
                  <a:gd name="connsiteX13" fmla="*/ 0 w 51935"/>
                  <a:gd name="connsiteY13" fmla="*/ 35182 h 42302"/>
                  <a:gd name="connsiteX14" fmla="*/ 0 w 51935"/>
                  <a:gd name="connsiteY14" fmla="*/ 34973 h 42302"/>
                  <a:gd name="connsiteX15" fmla="*/ 0 w 51935"/>
                  <a:gd name="connsiteY15" fmla="*/ 34554 h 42302"/>
                  <a:gd name="connsiteX16" fmla="*/ 0 w 51935"/>
                  <a:gd name="connsiteY16" fmla="*/ 34135 h 42302"/>
                  <a:gd name="connsiteX17" fmla="*/ 0 w 51935"/>
                  <a:gd name="connsiteY17" fmla="*/ 33507 h 42302"/>
                  <a:gd name="connsiteX18" fmla="*/ 419 w 51935"/>
                  <a:gd name="connsiteY18" fmla="*/ 33507 h 42302"/>
                  <a:gd name="connsiteX19" fmla="*/ 419 w 51935"/>
                  <a:gd name="connsiteY19" fmla="*/ 34135 h 42302"/>
                  <a:gd name="connsiteX20" fmla="*/ 419 w 51935"/>
                  <a:gd name="connsiteY20" fmla="*/ 34763 h 42302"/>
                  <a:gd name="connsiteX21" fmla="*/ 419 w 51935"/>
                  <a:gd name="connsiteY21" fmla="*/ 34763 h 42302"/>
                  <a:gd name="connsiteX22" fmla="*/ 419 w 51935"/>
                  <a:gd name="connsiteY22" fmla="*/ 35182 h 42302"/>
                  <a:gd name="connsiteX23" fmla="*/ 419 w 51935"/>
                  <a:gd name="connsiteY23" fmla="*/ 35182 h 42302"/>
                  <a:gd name="connsiteX24" fmla="*/ 628 w 51935"/>
                  <a:gd name="connsiteY24" fmla="*/ 35810 h 42302"/>
                  <a:gd name="connsiteX25" fmla="*/ 628 w 51935"/>
                  <a:gd name="connsiteY25" fmla="*/ 35810 h 42302"/>
                  <a:gd name="connsiteX26" fmla="*/ 628 w 51935"/>
                  <a:gd name="connsiteY26" fmla="*/ 36229 h 42302"/>
                  <a:gd name="connsiteX27" fmla="*/ 628 w 51935"/>
                  <a:gd name="connsiteY27" fmla="*/ 36229 h 42302"/>
                  <a:gd name="connsiteX28" fmla="*/ 628 w 51935"/>
                  <a:gd name="connsiteY28" fmla="*/ 36439 h 42302"/>
                  <a:gd name="connsiteX29" fmla="*/ 628 w 51935"/>
                  <a:gd name="connsiteY29" fmla="*/ 36857 h 42302"/>
                  <a:gd name="connsiteX30" fmla="*/ 628 w 51935"/>
                  <a:gd name="connsiteY30" fmla="*/ 36857 h 42302"/>
                  <a:gd name="connsiteX31" fmla="*/ 628 w 51935"/>
                  <a:gd name="connsiteY31" fmla="*/ 37486 h 42302"/>
                  <a:gd name="connsiteX32" fmla="*/ 838 w 51935"/>
                  <a:gd name="connsiteY32" fmla="*/ 37486 h 42302"/>
                  <a:gd name="connsiteX33" fmla="*/ 838 w 51935"/>
                  <a:gd name="connsiteY33" fmla="*/ 38323 h 42302"/>
                  <a:gd name="connsiteX34" fmla="*/ 838 w 51935"/>
                  <a:gd name="connsiteY34" fmla="*/ 41255 h 42302"/>
                  <a:gd name="connsiteX35" fmla="*/ 838 w 51935"/>
                  <a:gd name="connsiteY35" fmla="*/ 42302 h 42302"/>
                  <a:gd name="connsiteX36" fmla="*/ 5864 w 51935"/>
                  <a:gd name="connsiteY36" fmla="*/ 39789 h 42302"/>
                  <a:gd name="connsiteX37" fmla="*/ 5445 w 51935"/>
                  <a:gd name="connsiteY37" fmla="*/ 39789 h 42302"/>
                  <a:gd name="connsiteX38" fmla="*/ 5445 w 51935"/>
                  <a:gd name="connsiteY38" fmla="*/ 38533 h 42302"/>
                  <a:gd name="connsiteX39" fmla="*/ 5445 w 51935"/>
                  <a:gd name="connsiteY39" fmla="*/ 38533 h 42302"/>
                  <a:gd name="connsiteX40" fmla="*/ 5445 w 51935"/>
                  <a:gd name="connsiteY40" fmla="*/ 38533 h 42302"/>
                  <a:gd name="connsiteX41" fmla="*/ 5445 w 51935"/>
                  <a:gd name="connsiteY41" fmla="*/ 38323 h 42302"/>
                  <a:gd name="connsiteX42" fmla="*/ 5445 w 51935"/>
                  <a:gd name="connsiteY42" fmla="*/ 37905 h 42302"/>
                  <a:gd name="connsiteX43" fmla="*/ 5445 w 51935"/>
                  <a:gd name="connsiteY43" fmla="*/ 37695 h 42302"/>
                  <a:gd name="connsiteX44" fmla="*/ 5235 w 51935"/>
                  <a:gd name="connsiteY44" fmla="*/ 37067 h 42302"/>
                  <a:gd name="connsiteX45" fmla="*/ 5235 w 51935"/>
                  <a:gd name="connsiteY45" fmla="*/ 36857 h 42302"/>
                  <a:gd name="connsiteX46" fmla="*/ 5026 w 51935"/>
                  <a:gd name="connsiteY46" fmla="*/ 36857 h 42302"/>
                  <a:gd name="connsiteX47" fmla="*/ 5026 w 51935"/>
                  <a:gd name="connsiteY47" fmla="*/ 36857 h 42302"/>
                  <a:gd name="connsiteX48" fmla="*/ 5026 w 51935"/>
                  <a:gd name="connsiteY48" fmla="*/ 36439 h 42302"/>
                  <a:gd name="connsiteX49" fmla="*/ 5026 w 51935"/>
                  <a:gd name="connsiteY49" fmla="*/ 36439 h 42302"/>
                  <a:gd name="connsiteX50" fmla="*/ 5026 w 51935"/>
                  <a:gd name="connsiteY50" fmla="*/ 35392 h 42302"/>
                  <a:gd name="connsiteX51" fmla="*/ 5026 w 51935"/>
                  <a:gd name="connsiteY51" fmla="*/ 33507 h 42302"/>
                  <a:gd name="connsiteX52" fmla="*/ 5026 w 51935"/>
                  <a:gd name="connsiteY52" fmla="*/ 32879 h 42302"/>
                  <a:gd name="connsiteX53" fmla="*/ 5026 w 51935"/>
                  <a:gd name="connsiteY53" fmla="*/ 32460 h 42302"/>
                  <a:gd name="connsiteX54" fmla="*/ 5235 w 51935"/>
                  <a:gd name="connsiteY54" fmla="*/ 31831 h 42302"/>
                  <a:gd name="connsiteX55" fmla="*/ 5235 w 51935"/>
                  <a:gd name="connsiteY55" fmla="*/ 31413 h 42302"/>
                  <a:gd name="connsiteX56" fmla="*/ 5654 w 51935"/>
                  <a:gd name="connsiteY56" fmla="*/ 31413 h 42302"/>
                  <a:gd name="connsiteX57" fmla="*/ 5445 w 51935"/>
                  <a:gd name="connsiteY57" fmla="*/ 32041 h 42302"/>
                  <a:gd name="connsiteX58" fmla="*/ 5445 w 51935"/>
                  <a:gd name="connsiteY58" fmla="*/ 32460 h 42302"/>
                  <a:gd name="connsiteX59" fmla="*/ 5445 w 51935"/>
                  <a:gd name="connsiteY59" fmla="*/ 35392 h 42302"/>
                  <a:gd name="connsiteX60" fmla="*/ 5445 w 51935"/>
                  <a:gd name="connsiteY60" fmla="*/ 35810 h 42302"/>
                  <a:gd name="connsiteX61" fmla="*/ 5445 w 51935"/>
                  <a:gd name="connsiteY61" fmla="*/ 35810 h 42302"/>
                  <a:gd name="connsiteX62" fmla="*/ 5445 w 51935"/>
                  <a:gd name="connsiteY62" fmla="*/ 36229 h 42302"/>
                  <a:gd name="connsiteX63" fmla="*/ 5445 w 51935"/>
                  <a:gd name="connsiteY63" fmla="*/ 36648 h 42302"/>
                  <a:gd name="connsiteX64" fmla="*/ 5445 w 51935"/>
                  <a:gd name="connsiteY64" fmla="*/ 36648 h 42302"/>
                  <a:gd name="connsiteX65" fmla="*/ 5864 w 51935"/>
                  <a:gd name="connsiteY65" fmla="*/ 37276 h 42302"/>
                  <a:gd name="connsiteX66" fmla="*/ 5864 w 51935"/>
                  <a:gd name="connsiteY66" fmla="*/ 37486 h 42302"/>
                  <a:gd name="connsiteX67" fmla="*/ 6073 w 51935"/>
                  <a:gd name="connsiteY67" fmla="*/ 38114 h 42302"/>
                  <a:gd name="connsiteX68" fmla="*/ 6073 w 51935"/>
                  <a:gd name="connsiteY68" fmla="*/ 38114 h 42302"/>
                  <a:gd name="connsiteX69" fmla="*/ 6073 w 51935"/>
                  <a:gd name="connsiteY69" fmla="*/ 38533 h 42302"/>
                  <a:gd name="connsiteX70" fmla="*/ 6073 w 51935"/>
                  <a:gd name="connsiteY70" fmla="*/ 38533 h 42302"/>
                  <a:gd name="connsiteX71" fmla="*/ 6073 w 51935"/>
                  <a:gd name="connsiteY71" fmla="*/ 40208 h 42302"/>
                  <a:gd name="connsiteX72" fmla="*/ 15916 w 51935"/>
                  <a:gd name="connsiteY72" fmla="*/ 34135 h 42302"/>
                  <a:gd name="connsiteX73" fmla="*/ 15497 w 51935"/>
                  <a:gd name="connsiteY73" fmla="*/ 34135 h 42302"/>
                  <a:gd name="connsiteX74" fmla="*/ 15497 w 51935"/>
                  <a:gd name="connsiteY74" fmla="*/ 30784 h 42302"/>
                  <a:gd name="connsiteX75" fmla="*/ 15497 w 51935"/>
                  <a:gd name="connsiteY75" fmla="*/ 29947 h 42302"/>
                  <a:gd name="connsiteX76" fmla="*/ 15497 w 51935"/>
                  <a:gd name="connsiteY76" fmla="*/ 27853 h 42302"/>
                  <a:gd name="connsiteX77" fmla="*/ 15497 w 51935"/>
                  <a:gd name="connsiteY77" fmla="*/ 27853 h 42302"/>
                  <a:gd name="connsiteX78" fmla="*/ 15497 w 51935"/>
                  <a:gd name="connsiteY78" fmla="*/ 27015 h 42302"/>
                  <a:gd name="connsiteX79" fmla="*/ 15078 w 51935"/>
                  <a:gd name="connsiteY79" fmla="*/ 26387 h 42302"/>
                  <a:gd name="connsiteX80" fmla="*/ 15078 w 51935"/>
                  <a:gd name="connsiteY80" fmla="*/ 26387 h 42302"/>
                  <a:gd name="connsiteX81" fmla="*/ 15497 w 51935"/>
                  <a:gd name="connsiteY81" fmla="*/ 25968 h 42302"/>
                  <a:gd name="connsiteX82" fmla="*/ 15497 w 51935"/>
                  <a:gd name="connsiteY82" fmla="*/ 25968 h 42302"/>
                  <a:gd name="connsiteX83" fmla="*/ 16125 w 51935"/>
                  <a:gd name="connsiteY83" fmla="*/ 27015 h 42302"/>
                  <a:gd name="connsiteX84" fmla="*/ 16125 w 51935"/>
                  <a:gd name="connsiteY84" fmla="*/ 27434 h 42302"/>
                  <a:gd name="connsiteX85" fmla="*/ 16125 w 51935"/>
                  <a:gd name="connsiteY85" fmla="*/ 27643 h 42302"/>
                  <a:gd name="connsiteX86" fmla="*/ 16125 w 51935"/>
                  <a:gd name="connsiteY86" fmla="*/ 29737 h 42302"/>
                  <a:gd name="connsiteX87" fmla="*/ 16125 w 51935"/>
                  <a:gd name="connsiteY87" fmla="*/ 30575 h 42302"/>
                  <a:gd name="connsiteX88" fmla="*/ 16125 w 51935"/>
                  <a:gd name="connsiteY88" fmla="*/ 33926 h 42302"/>
                  <a:gd name="connsiteX89" fmla="*/ 13193 w 51935"/>
                  <a:gd name="connsiteY89" fmla="*/ 33926 h 42302"/>
                  <a:gd name="connsiteX90" fmla="*/ 12984 w 51935"/>
                  <a:gd name="connsiteY90" fmla="*/ 33926 h 42302"/>
                  <a:gd name="connsiteX91" fmla="*/ 13403 w 51935"/>
                  <a:gd name="connsiteY91" fmla="*/ 33507 h 42302"/>
                  <a:gd name="connsiteX92" fmla="*/ 13403 w 51935"/>
                  <a:gd name="connsiteY92" fmla="*/ 33507 h 42302"/>
                  <a:gd name="connsiteX93" fmla="*/ 13403 w 51935"/>
                  <a:gd name="connsiteY93" fmla="*/ 33507 h 42302"/>
                  <a:gd name="connsiteX94" fmla="*/ 13403 w 51935"/>
                  <a:gd name="connsiteY94" fmla="*/ 33297 h 42302"/>
                  <a:gd name="connsiteX95" fmla="*/ 13403 w 51935"/>
                  <a:gd name="connsiteY95" fmla="*/ 30994 h 42302"/>
                  <a:gd name="connsiteX96" fmla="*/ 13403 w 51935"/>
                  <a:gd name="connsiteY96" fmla="*/ 30366 h 42302"/>
                  <a:gd name="connsiteX97" fmla="*/ 13403 w 51935"/>
                  <a:gd name="connsiteY97" fmla="*/ 30366 h 42302"/>
                  <a:gd name="connsiteX98" fmla="*/ 13403 w 51935"/>
                  <a:gd name="connsiteY98" fmla="*/ 29109 h 42302"/>
                  <a:gd name="connsiteX99" fmla="*/ 13403 w 51935"/>
                  <a:gd name="connsiteY99" fmla="*/ 29109 h 42302"/>
                  <a:gd name="connsiteX100" fmla="*/ 13403 w 51935"/>
                  <a:gd name="connsiteY100" fmla="*/ 28481 h 42302"/>
                  <a:gd name="connsiteX101" fmla="*/ 13403 w 51935"/>
                  <a:gd name="connsiteY101" fmla="*/ 28481 h 42302"/>
                  <a:gd name="connsiteX102" fmla="*/ 13403 w 51935"/>
                  <a:gd name="connsiteY102" fmla="*/ 28062 h 42302"/>
                  <a:gd name="connsiteX103" fmla="*/ 13403 w 51935"/>
                  <a:gd name="connsiteY103" fmla="*/ 28062 h 42302"/>
                  <a:gd name="connsiteX104" fmla="*/ 13403 w 51935"/>
                  <a:gd name="connsiteY104" fmla="*/ 27643 h 42302"/>
                  <a:gd name="connsiteX105" fmla="*/ 13403 w 51935"/>
                  <a:gd name="connsiteY105" fmla="*/ 27643 h 42302"/>
                  <a:gd name="connsiteX106" fmla="*/ 13403 w 51935"/>
                  <a:gd name="connsiteY106" fmla="*/ 26805 h 42302"/>
                  <a:gd name="connsiteX107" fmla="*/ 13403 w 51935"/>
                  <a:gd name="connsiteY107" fmla="*/ 26387 h 42302"/>
                  <a:gd name="connsiteX108" fmla="*/ 13403 w 51935"/>
                  <a:gd name="connsiteY108" fmla="*/ 25758 h 42302"/>
                  <a:gd name="connsiteX109" fmla="*/ 13822 w 51935"/>
                  <a:gd name="connsiteY109" fmla="*/ 25758 h 42302"/>
                  <a:gd name="connsiteX110" fmla="*/ 13612 w 51935"/>
                  <a:gd name="connsiteY110" fmla="*/ 25758 h 42302"/>
                  <a:gd name="connsiteX111" fmla="*/ 13822 w 51935"/>
                  <a:gd name="connsiteY111" fmla="*/ 25758 h 42302"/>
                  <a:gd name="connsiteX112" fmla="*/ 13822 w 51935"/>
                  <a:gd name="connsiteY112" fmla="*/ 26177 h 42302"/>
                  <a:gd name="connsiteX113" fmla="*/ 14031 w 51935"/>
                  <a:gd name="connsiteY113" fmla="*/ 26805 h 42302"/>
                  <a:gd name="connsiteX114" fmla="*/ 14031 w 51935"/>
                  <a:gd name="connsiteY114" fmla="*/ 26805 h 42302"/>
                  <a:gd name="connsiteX115" fmla="*/ 14031 w 51935"/>
                  <a:gd name="connsiteY115" fmla="*/ 27224 h 42302"/>
                  <a:gd name="connsiteX116" fmla="*/ 14031 w 51935"/>
                  <a:gd name="connsiteY116" fmla="*/ 27224 h 42302"/>
                  <a:gd name="connsiteX117" fmla="*/ 14031 w 51935"/>
                  <a:gd name="connsiteY117" fmla="*/ 27643 h 42302"/>
                  <a:gd name="connsiteX118" fmla="*/ 14031 w 51935"/>
                  <a:gd name="connsiteY118" fmla="*/ 27643 h 42302"/>
                  <a:gd name="connsiteX119" fmla="*/ 14031 w 51935"/>
                  <a:gd name="connsiteY119" fmla="*/ 28062 h 42302"/>
                  <a:gd name="connsiteX120" fmla="*/ 14031 w 51935"/>
                  <a:gd name="connsiteY120" fmla="*/ 28481 h 42302"/>
                  <a:gd name="connsiteX121" fmla="*/ 14031 w 51935"/>
                  <a:gd name="connsiteY121" fmla="*/ 28481 h 42302"/>
                  <a:gd name="connsiteX122" fmla="*/ 14031 w 51935"/>
                  <a:gd name="connsiteY122" fmla="*/ 29947 h 42302"/>
                  <a:gd name="connsiteX123" fmla="*/ 14031 w 51935"/>
                  <a:gd name="connsiteY123" fmla="*/ 30784 h 42302"/>
                  <a:gd name="connsiteX124" fmla="*/ 14031 w 51935"/>
                  <a:gd name="connsiteY124" fmla="*/ 33088 h 42302"/>
                  <a:gd name="connsiteX125" fmla="*/ 13612 w 51935"/>
                  <a:gd name="connsiteY125" fmla="*/ 33716 h 42302"/>
                  <a:gd name="connsiteX126" fmla="*/ 13612 w 51935"/>
                  <a:gd name="connsiteY126" fmla="*/ 33716 h 42302"/>
                  <a:gd name="connsiteX127" fmla="*/ 17172 w 51935"/>
                  <a:gd name="connsiteY127" fmla="*/ 32460 h 42302"/>
                  <a:gd name="connsiteX128" fmla="*/ 16753 w 51935"/>
                  <a:gd name="connsiteY128" fmla="*/ 32460 h 42302"/>
                  <a:gd name="connsiteX129" fmla="*/ 16753 w 51935"/>
                  <a:gd name="connsiteY129" fmla="*/ 29109 h 42302"/>
                  <a:gd name="connsiteX130" fmla="*/ 16753 w 51935"/>
                  <a:gd name="connsiteY130" fmla="*/ 28690 h 42302"/>
                  <a:gd name="connsiteX131" fmla="*/ 16753 w 51935"/>
                  <a:gd name="connsiteY131" fmla="*/ 28271 h 42302"/>
                  <a:gd name="connsiteX132" fmla="*/ 16753 w 51935"/>
                  <a:gd name="connsiteY132" fmla="*/ 26177 h 42302"/>
                  <a:gd name="connsiteX133" fmla="*/ 16753 w 51935"/>
                  <a:gd name="connsiteY133" fmla="*/ 26177 h 42302"/>
                  <a:gd name="connsiteX134" fmla="*/ 16753 w 51935"/>
                  <a:gd name="connsiteY134" fmla="*/ 25340 h 42302"/>
                  <a:gd name="connsiteX135" fmla="*/ 16125 w 51935"/>
                  <a:gd name="connsiteY135" fmla="*/ 24711 h 42302"/>
                  <a:gd name="connsiteX136" fmla="*/ 16125 w 51935"/>
                  <a:gd name="connsiteY136" fmla="*/ 24711 h 42302"/>
                  <a:gd name="connsiteX137" fmla="*/ 16544 w 51935"/>
                  <a:gd name="connsiteY137" fmla="*/ 24292 h 42302"/>
                  <a:gd name="connsiteX138" fmla="*/ 16544 w 51935"/>
                  <a:gd name="connsiteY138" fmla="*/ 24292 h 42302"/>
                  <a:gd name="connsiteX139" fmla="*/ 17172 w 51935"/>
                  <a:gd name="connsiteY139" fmla="*/ 25340 h 42302"/>
                  <a:gd name="connsiteX140" fmla="*/ 17172 w 51935"/>
                  <a:gd name="connsiteY140" fmla="*/ 25758 h 42302"/>
                  <a:gd name="connsiteX141" fmla="*/ 17172 w 51935"/>
                  <a:gd name="connsiteY141" fmla="*/ 25758 h 42302"/>
                  <a:gd name="connsiteX142" fmla="*/ 17172 w 51935"/>
                  <a:gd name="connsiteY142" fmla="*/ 28062 h 42302"/>
                  <a:gd name="connsiteX143" fmla="*/ 17172 w 51935"/>
                  <a:gd name="connsiteY143" fmla="*/ 31622 h 42302"/>
                  <a:gd name="connsiteX144" fmla="*/ 17172 w 51935"/>
                  <a:gd name="connsiteY144" fmla="*/ 32250 h 42302"/>
                  <a:gd name="connsiteX145" fmla="*/ 19266 w 51935"/>
                  <a:gd name="connsiteY145" fmla="*/ 30784 h 42302"/>
                  <a:gd name="connsiteX146" fmla="*/ 18638 w 51935"/>
                  <a:gd name="connsiteY146" fmla="*/ 30366 h 42302"/>
                  <a:gd name="connsiteX147" fmla="*/ 18638 w 51935"/>
                  <a:gd name="connsiteY147" fmla="*/ 30366 h 42302"/>
                  <a:gd name="connsiteX148" fmla="*/ 18429 w 51935"/>
                  <a:gd name="connsiteY148" fmla="*/ 30366 h 42302"/>
                  <a:gd name="connsiteX149" fmla="*/ 18429 w 51935"/>
                  <a:gd name="connsiteY149" fmla="*/ 29947 h 42302"/>
                  <a:gd name="connsiteX150" fmla="*/ 18429 w 51935"/>
                  <a:gd name="connsiteY150" fmla="*/ 29947 h 42302"/>
                  <a:gd name="connsiteX151" fmla="*/ 18429 w 51935"/>
                  <a:gd name="connsiteY151" fmla="*/ 29319 h 42302"/>
                  <a:gd name="connsiteX152" fmla="*/ 18429 w 51935"/>
                  <a:gd name="connsiteY152" fmla="*/ 28900 h 42302"/>
                  <a:gd name="connsiteX153" fmla="*/ 18429 w 51935"/>
                  <a:gd name="connsiteY153" fmla="*/ 28271 h 42302"/>
                  <a:gd name="connsiteX154" fmla="*/ 18429 w 51935"/>
                  <a:gd name="connsiteY154" fmla="*/ 27434 h 42302"/>
                  <a:gd name="connsiteX155" fmla="*/ 18429 w 51935"/>
                  <a:gd name="connsiteY155" fmla="*/ 24292 h 42302"/>
                  <a:gd name="connsiteX156" fmla="*/ 18429 w 51935"/>
                  <a:gd name="connsiteY156" fmla="*/ 23664 h 42302"/>
                  <a:gd name="connsiteX157" fmla="*/ 18429 w 51935"/>
                  <a:gd name="connsiteY157" fmla="*/ 22827 h 42302"/>
                  <a:gd name="connsiteX158" fmla="*/ 18848 w 51935"/>
                  <a:gd name="connsiteY158" fmla="*/ 22827 h 42302"/>
                  <a:gd name="connsiteX159" fmla="*/ 18848 w 51935"/>
                  <a:gd name="connsiteY159" fmla="*/ 23455 h 42302"/>
                  <a:gd name="connsiteX160" fmla="*/ 19057 w 51935"/>
                  <a:gd name="connsiteY160" fmla="*/ 24292 h 42302"/>
                  <a:gd name="connsiteX161" fmla="*/ 19057 w 51935"/>
                  <a:gd name="connsiteY161" fmla="*/ 27434 h 42302"/>
                  <a:gd name="connsiteX162" fmla="*/ 19057 w 51935"/>
                  <a:gd name="connsiteY162" fmla="*/ 28271 h 42302"/>
                  <a:gd name="connsiteX163" fmla="*/ 19057 w 51935"/>
                  <a:gd name="connsiteY163" fmla="*/ 28900 h 42302"/>
                  <a:gd name="connsiteX164" fmla="*/ 19057 w 51935"/>
                  <a:gd name="connsiteY164" fmla="*/ 29319 h 42302"/>
                  <a:gd name="connsiteX165" fmla="*/ 19057 w 51935"/>
                  <a:gd name="connsiteY165" fmla="*/ 29737 h 42302"/>
                  <a:gd name="connsiteX166" fmla="*/ 19057 w 51935"/>
                  <a:gd name="connsiteY166" fmla="*/ 29947 h 42302"/>
                  <a:gd name="connsiteX167" fmla="*/ 19057 w 51935"/>
                  <a:gd name="connsiteY167" fmla="*/ 29947 h 42302"/>
                  <a:gd name="connsiteX168" fmla="*/ 19057 w 51935"/>
                  <a:gd name="connsiteY168" fmla="*/ 29947 h 42302"/>
                  <a:gd name="connsiteX169" fmla="*/ 19057 w 51935"/>
                  <a:gd name="connsiteY169" fmla="*/ 29947 h 42302"/>
                  <a:gd name="connsiteX170" fmla="*/ 19476 w 51935"/>
                  <a:gd name="connsiteY170" fmla="*/ 30784 h 42302"/>
                  <a:gd name="connsiteX171" fmla="*/ 19476 w 51935"/>
                  <a:gd name="connsiteY171" fmla="*/ 30784 h 42302"/>
                  <a:gd name="connsiteX172" fmla="*/ 19476 w 51935"/>
                  <a:gd name="connsiteY172" fmla="*/ 30784 h 42302"/>
                  <a:gd name="connsiteX173" fmla="*/ 19476 w 51935"/>
                  <a:gd name="connsiteY173" fmla="*/ 30784 h 42302"/>
                  <a:gd name="connsiteX174" fmla="*/ 23874 w 51935"/>
                  <a:gd name="connsiteY174" fmla="*/ 30575 h 42302"/>
                  <a:gd name="connsiteX175" fmla="*/ 21989 w 51935"/>
                  <a:gd name="connsiteY175" fmla="*/ 30366 h 42302"/>
                  <a:gd name="connsiteX176" fmla="*/ 21570 w 51935"/>
                  <a:gd name="connsiteY176" fmla="*/ 30366 h 42302"/>
                  <a:gd name="connsiteX177" fmla="*/ 21570 w 51935"/>
                  <a:gd name="connsiteY177" fmla="*/ 30366 h 42302"/>
                  <a:gd name="connsiteX178" fmla="*/ 21361 w 51935"/>
                  <a:gd name="connsiteY178" fmla="*/ 30366 h 42302"/>
                  <a:gd name="connsiteX179" fmla="*/ 20523 w 51935"/>
                  <a:gd name="connsiteY179" fmla="*/ 28481 h 42302"/>
                  <a:gd name="connsiteX180" fmla="*/ 20313 w 51935"/>
                  <a:gd name="connsiteY180" fmla="*/ 26387 h 42302"/>
                  <a:gd name="connsiteX181" fmla="*/ 20313 w 51935"/>
                  <a:gd name="connsiteY181" fmla="*/ 25549 h 42302"/>
                  <a:gd name="connsiteX182" fmla="*/ 19685 w 51935"/>
                  <a:gd name="connsiteY182" fmla="*/ 21779 h 42302"/>
                  <a:gd name="connsiteX183" fmla="*/ 20104 w 51935"/>
                  <a:gd name="connsiteY183" fmla="*/ 21779 h 42302"/>
                  <a:gd name="connsiteX184" fmla="*/ 20942 w 51935"/>
                  <a:gd name="connsiteY184" fmla="*/ 25549 h 42302"/>
                  <a:gd name="connsiteX185" fmla="*/ 20942 w 51935"/>
                  <a:gd name="connsiteY185" fmla="*/ 26177 h 42302"/>
                  <a:gd name="connsiteX186" fmla="*/ 20942 w 51935"/>
                  <a:gd name="connsiteY186" fmla="*/ 27853 h 42302"/>
                  <a:gd name="connsiteX187" fmla="*/ 21989 w 51935"/>
                  <a:gd name="connsiteY187" fmla="*/ 29528 h 42302"/>
                  <a:gd name="connsiteX188" fmla="*/ 21989 w 51935"/>
                  <a:gd name="connsiteY188" fmla="*/ 29528 h 42302"/>
                  <a:gd name="connsiteX189" fmla="*/ 21989 w 51935"/>
                  <a:gd name="connsiteY189" fmla="*/ 29737 h 42302"/>
                  <a:gd name="connsiteX190" fmla="*/ 21989 w 51935"/>
                  <a:gd name="connsiteY190" fmla="*/ 26805 h 42302"/>
                  <a:gd name="connsiteX191" fmla="*/ 21989 w 51935"/>
                  <a:gd name="connsiteY191" fmla="*/ 26387 h 42302"/>
                  <a:gd name="connsiteX192" fmla="*/ 21989 w 51935"/>
                  <a:gd name="connsiteY192" fmla="*/ 24083 h 42302"/>
                  <a:gd name="connsiteX193" fmla="*/ 21989 w 51935"/>
                  <a:gd name="connsiteY193" fmla="*/ 24083 h 42302"/>
                  <a:gd name="connsiteX194" fmla="*/ 21989 w 51935"/>
                  <a:gd name="connsiteY194" fmla="*/ 23036 h 42302"/>
                  <a:gd name="connsiteX195" fmla="*/ 21361 w 51935"/>
                  <a:gd name="connsiteY195" fmla="*/ 21989 h 42302"/>
                  <a:gd name="connsiteX196" fmla="*/ 21779 w 51935"/>
                  <a:gd name="connsiteY196" fmla="*/ 21989 h 42302"/>
                  <a:gd name="connsiteX197" fmla="*/ 22408 w 51935"/>
                  <a:gd name="connsiteY197" fmla="*/ 22827 h 42302"/>
                  <a:gd name="connsiteX198" fmla="*/ 22408 w 51935"/>
                  <a:gd name="connsiteY198" fmla="*/ 23664 h 42302"/>
                  <a:gd name="connsiteX199" fmla="*/ 22408 w 51935"/>
                  <a:gd name="connsiteY199" fmla="*/ 23664 h 42302"/>
                  <a:gd name="connsiteX200" fmla="*/ 22408 w 51935"/>
                  <a:gd name="connsiteY200" fmla="*/ 25758 h 42302"/>
                  <a:gd name="connsiteX201" fmla="*/ 22408 w 51935"/>
                  <a:gd name="connsiteY201" fmla="*/ 29528 h 42302"/>
                  <a:gd name="connsiteX202" fmla="*/ 21779 w 51935"/>
                  <a:gd name="connsiteY202" fmla="*/ 29528 h 42302"/>
                  <a:gd name="connsiteX203" fmla="*/ 21779 w 51935"/>
                  <a:gd name="connsiteY203" fmla="*/ 29528 h 42302"/>
                  <a:gd name="connsiteX204" fmla="*/ 23874 w 51935"/>
                  <a:gd name="connsiteY204" fmla="*/ 29737 h 42302"/>
                  <a:gd name="connsiteX205" fmla="*/ 23874 w 51935"/>
                  <a:gd name="connsiteY205" fmla="*/ 30156 h 42302"/>
                  <a:gd name="connsiteX206" fmla="*/ 27643 w 51935"/>
                  <a:gd name="connsiteY206" fmla="*/ 29319 h 42302"/>
                  <a:gd name="connsiteX207" fmla="*/ 25758 w 51935"/>
                  <a:gd name="connsiteY207" fmla="*/ 29109 h 42302"/>
                  <a:gd name="connsiteX208" fmla="*/ 25340 w 51935"/>
                  <a:gd name="connsiteY208" fmla="*/ 29109 h 42302"/>
                  <a:gd name="connsiteX209" fmla="*/ 25340 w 51935"/>
                  <a:gd name="connsiteY209" fmla="*/ 29109 h 42302"/>
                  <a:gd name="connsiteX210" fmla="*/ 25130 w 51935"/>
                  <a:gd name="connsiteY210" fmla="*/ 29109 h 42302"/>
                  <a:gd name="connsiteX211" fmla="*/ 24292 w 51935"/>
                  <a:gd name="connsiteY211" fmla="*/ 27224 h 42302"/>
                  <a:gd name="connsiteX212" fmla="*/ 24083 w 51935"/>
                  <a:gd name="connsiteY212" fmla="*/ 25340 h 42302"/>
                  <a:gd name="connsiteX213" fmla="*/ 24083 w 51935"/>
                  <a:gd name="connsiteY213" fmla="*/ 25340 h 42302"/>
                  <a:gd name="connsiteX214" fmla="*/ 24083 w 51935"/>
                  <a:gd name="connsiteY214" fmla="*/ 24502 h 42302"/>
                  <a:gd name="connsiteX215" fmla="*/ 23455 w 51935"/>
                  <a:gd name="connsiteY215" fmla="*/ 20732 h 42302"/>
                  <a:gd name="connsiteX216" fmla="*/ 23874 w 51935"/>
                  <a:gd name="connsiteY216" fmla="*/ 20732 h 42302"/>
                  <a:gd name="connsiteX217" fmla="*/ 24711 w 51935"/>
                  <a:gd name="connsiteY217" fmla="*/ 24502 h 42302"/>
                  <a:gd name="connsiteX218" fmla="*/ 24711 w 51935"/>
                  <a:gd name="connsiteY218" fmla="*/ 25340 h 42302"/>
                  <a:gd name="connsiteX219" fmla="*/ 24711 w 51935"/>
                  <a:gd name="connsiteY219" fmla="*/ 25340 h 42302"/>
                  <a:gd name="connsiteX220" fmla="*/ 24711 w 51935"/>
                  <a:gd name="connsiteY220" fmla="*/ 27015 h 42302"/>
                  <a:gd name="connsiteX221" fmla="*/ 25758 w 51935"/>
                  <a:gd name="connsiteY221" fmla="*/ 28690 h 42302"/>
                  <a:gd name="connsiteX222" fmla="*/ 25758 w 51935"/>
                  <a:gd name="connsiteY222" fmla="*/ 28690 h 42302"/>
                  <a:gd name="connsiteX223" fmla="*/ 25758 w 51935"/>
                  <a:gd name="connsiteY223" fmla="*/ 28900 h 42302"/>
                  <a:gd name="connsiteX224" fmla="*/ 27853 w 51935"/>
                  <a:gd name="connsiteY224" fmla="*/ 29109 h 42302"/>
                  <a:gd name="connsiteX225" fmla="*/ 27853 w 51935"/>
                  <a:gd name="connsiteY225" fmla="*/ 29528 h 42302"/>
                  <a:gd name="connsiteX226" fmla="*/ 29109 w 51935"/>
                  <a:gd name="connsiteY226" fmla="*/ 27015 h 42302"/>
                  <a:gd name="connsiteX227" fmla="*/ 28690 w 51935"/>
                  <a:gd name="connsiteY227" fmla="*/ 27015 h 42302"/>
                  <a:gd name="connsiteX228" fmla="*/ 28690 w 51935"/>
                  <a:gd name="connsiteY228" fmla="*/ 21151 h 42302"/>
                  <a:gd name="connsiteX229" fmla="*/ 28690 w 51935"/>
                  <a:gd name="connsiteY229" fmla="*/ 18219 h 42302"/>
                  <a:gd name="connsiteX230" fmla="*/ 28690 w 51935"/>
                  <a:gd name="connsiteY230" fmla="*/ 17800 h 42302"/>
                  <a:gd name="connsiteX231" fmla="*/ 28062 w 51935"/>
                  <a:gd name="connsiteY231" fmla="*/ 17172 h 42302"/>
                  <a:gd name="connsiteX232" fmla="*/ 28062 w 51935"/>
                  <a:gd name="connsiteY232" fmla="*/ 16753 h 42302"/>
                  <a:gd name="connsiteX233" fmla="*/ 29109 w 51935"/>
                  <a:gd name="connsiteY233" fmla="*/ 18010 h 42302"/>
                  <a:gd name="connsiteX234" fmla="*/ 29109 w 51935"/>
                  <a:gd name="connsiteY234" fmla="*/ 18219 h 42302"/>
                  <a:gd name="connsiteX235" fmla="*/ 29109 w 51935"/>
                  <a:gd name="connsiteY235" fmla="*/ 21151 h 42302"/>
                  <a:gd name="connsiteX236" fmla="*/ 29109 w 51935"/>
                  <a:gd name="connsiteY236" fmla="*/ 27015 h 42302"/>
                  <a:gd name="connsiteX237" fmla="*/ 27224 w 51935"/>
                  <a:gd name="connsiteY237" fmla="*/ 27015 h 42302"/>
                  <a:gd name="connsiteX238" fmla="*/ 26805 w 51935"/>
                  <a:gd name="connsiteY238" fmla="*/ 26177 h 42302"/>
                  <a:gd name="connsiteX239" fmla="*/ 26805 w 51935"/>
                  <a:gd name="connsiteY239" fmla="*/ 26177 h 42302"/>
                  <a:gd name="connsiteX240" fmla="*/ 27224 w 51935"/>
                  <a:gd name="connsiteY240" fmla="*/ 25758 h 42302"/>
                  <a:gd name="connsiteX241" fmla="*/ 27224 w 51935"/>
                  <a:gd name="connsiteY241" fmla="*/ 23664 h 42302"/>
                  <a:gd name="connsiteX242" fmla="*/ 27224 w 51935"/>
                  <a:gd name="connsiteY242" fmla="*/ 22827 h 42302"/>
                  <a:gd name="connsiteX243" fmla="*/ 27224 w 51935"/>
                  <a:gd name="connsiteY243" fmla="*/ 20104 h 42302"/>
                  <a:gd name="connsiteX244" fmla="*/ 27224 w 51935"/>
                  <a:gd name="connsiteY244" fmla="*/ 19685 h 42302"/>
                  <a:gd name="connsiteX245" fmla="*/ 27224 w 51935"/>
                  <a:gd name="connsiteY245" fmla="*/ 19057 h 42302"/>
                  <a:gd name="connsiteX246" fmla="*/ 27224 w 51935"/>
                  <a:gd name="connsiteY246" fmla="*/ 18429 h 42302"/>
                  <a:gd name="connsiteX247" fmla="*/ 27224 w 51935"/>
                  <a:gd name="connsiteY247" fmla="*/ 17800 h 42302"/>
                  <a:gd name="connsiteX248" fmla="*/ 27643 w 51935"/>
                  <a:gd name="connsiteY248" fmla="*/ 17800 h 42302"/>
                  <a:gd name="connsiteX249" fmla="*/ 27643 w 51935"/>
                  <a:gd name="connsiteY249" fmla="*/ 18429 h 42302"/>
                  <a:gd name="connsiteX250" fmla="*/ 27643 w 51935"/>
                  <a:gd name="connsiteY250" fmla="*/ 19057 h 42302"/>
                  <a:gd name="connsiteX251" fmla="*/ 27643 w 51935"/>
                  <a:gd name="connsiteY251" fmla="*/ 19685 h 42302"/>
                  <a:gd name="connsiteX252" fmla="*/ 27643 w 51935"/>
                  <a:gd name="connsiteY252" fmla="*/ 20104 h 42302"/>
                  <a:gd name="connsiteX253" fmla="*/ 27643 w 51935"/>
                  <a:gd name="connsiteY253" fmla="*/ 22827 h 42302"/>
                  <a:gd name="connsiteX254" fmla="*/ 27643 w 51935"/>
                  <a:gd name="connsiteY254" fmla="*/ 23664 h 42302"/>
                  <a:gd name="connsiteX255" fmla="*/ 27643 w 51935"/>
                  <a:gd name="connsiteY255" fmla="*/ 26177 h 42302"/>
                  <a:gd name="connsiteX256" fmla="*/ 27643 w 51935"/>
                  <a:gd name="connsiteY256" fmla="*/ 26596 h 42302"/>
                  <a:gd name="connsiteX257" fmla="*/ 27643 w 51935"/>
                  <a:gd name="connsiteY257" fmla="*/ 27015 h 42302"/>
                  <a:gd name="connsiteX258" fmla="*/ 27643 w 51935"/>
                  <a:gd name="connsiteY258" fmla="*/ 27015 h 42302"/>
                  <a:gd name="connsiteX259" fmla="*/ 26177 w 51935"/>
                  <a:gd name="connsiteY259" fmla="*/ 26387 h 42302"/>
                  <a:gd name="connsiteX260" fmla="*/ 25758 w 51935"/>
                  <a:gd name="connsiteY260" fmla="*/ 26387 h 42302"/>
                  <a:gd name="connsiteX261" fmla="*/ 25758 w 51935"/>
                  <a:gd name="connsiteY261" fmla="*/ 23245 h 42302"/>
                  <a:gd name="connsiteX262" fmla="*/ 25758 w 51935"/>
                  <a:gd name="connsiteY262" fmla="*/ 22827 h 42302"/>
                  <a:gd name="connsiteX263" fmla="*/ 25758 w 51935"/>
                  <a:gd name="connsiteY263" fmla="*/ 22198 h 42302"/>
                  <a:gd name="connsiteX264" fmla="*/ 25758 w 51935"/>
                  <a:gd name="connsiteY264" fmla="*/ 21570 h 42302"/>
                  <a:gd name="connsiteX265" fmla="*/ 25758 w 51935"/>
                  <a:gd name="connsiteY265" fmla="*/ 21570 h 42302"/>
                  <a:gd name="connsiteX266" fmla="*/ 25758 w 51935"/>
                  <a:gd name="connsiteY266" fmla="*/ 21361 h 42302"/>
                  <a:gd name="connsiteX267" fmla="*/ 25758 w 51935"/>
                  <a:gd name="connsiteY267" fmla="*/ 21361 h 42302"/>
                  <a:gd name="connsiteX268" fmla="*/ 25758 w 51935"/>
                  <a:gd name="connsiteY268" fmla="*/ 20942 h 42302"/>
                  <a:gd name="connsiteX269" fmla="*/ 25758 w 51935"/>
                  <a:gd name="connsiteY269" fmla="*/ 19685 h 42302"/>
                  <a:gd name="connsiteX270" fmla="*/ 25968 w 51935"/>
                  <a:gd name="connsiteY270" fmla="*/ 19685 h 42302"/>
                  <a:gd name="connsiteX271" fmla="*/ 25968 w 51935"/>
                  <a:gd name="connsiteY271" fmla="*/ 20523 h 42302"/>
                  <a:gd name="connsiteX272" fmla="*/ 25968 w 51935"/>
                  <a:gd name="connsiteY272" fmla="*/ 20942 h 42302"/>
                  <a:gd name="connsiteX273" fmla="*/ 25968 w 51935"/>
                  <a:gd name="connsiteY273" fmla="*/ 20942 h 42302"/>
                  <a:gd name="connsiteX274" fmla="*/ 25968 w 51935"/>
                  <a:gd name="connsiteY274" fmla="*/ 21361 h 42302"/>
                  <a:gd name="connsiteX275" fmla="*/ 25968 w 51935"/>
                  <a:gd name="connsiteY275" fmla="*/ 21361 h 42302"/>
                  <a:gd name="connsiteX276" fmla="*/ 25968 w 51935"/>
                  <a:gd name="connsiteY276" fmla="*/ 21989 h 42302"/>
                  <a:gd name="connsiteX277" fmla="*/ 25968 w 51935"/>
                  <a:gd name="connsiteY277" fmla="*/ 22617 h 42302"/>
                  <a:gd name="connsiteX278" fmla="*/ 25968 w 51935"/>
                  <a:gd name="connsiteY278" fmla="*/ 23036 h 42302"/>
                  <a:gd name="connsiteX279" fmla="*/ 25968 w 51935"/>
                  <a:gd name="connsiteY279" fmla="*/ 23664 h 42302"/>
                  <a:gd name="connsiteX280" fmla="*/ 25968 w 51935"/>
                  <a:gd name="connsiteY280" fmla="*/ 26805 h 42302"/>
                  <a:gd name="connsiteX281" fmla="*/ 30366 w 51935"/>
                  <a:gd name="connsiteY281" fmla="*/ 24711 h 42302"/>
                  <a:gd name="connsiteX282" fmla="*/ 29947 w 51935"/>
                  <a:gd name="connsiteY282" fmla="*/ 23874 h 42302"/>
                  <a:gd name="connsiteX283" fmla="*/ 29947 w 51935"/>
                  <a:gd name="connsiteY283" fmla="*/ 23455 h 42302"/>
                  <a:gd name="connsiteX284" fmla="*/ 30156 w 51935"/>
                  <a:gd name="connsiteY284" fmla="*/ 23455 h 42302"/>
                  <a:gd name="connsiteX285" fmla="*/ 30156 w 51935"/>
                  <a:gd name="connsiteY285" fmla="*/ 21361 h 42302"/>
                  <a:gd name="connsiteX286" fmla="*/ 30156 w 51935"/>
                  <a:gd name="connsiteY286" fmla="*/ 20523 h 42302"/>
                  <a:gd name="connsiteX287" fmla="*/ 30156 w 51935"/>
                  <a:gd name="connsiteY287" fmla="*/ 17800 h 42302"/>
                  <a:gd name="connsiteX288" fmla="*/ 30156 w 51935"/>
                  <a:gd name="connsiteY288" fmla="*/ 17382 h 42302"/>
                  <a:gd name="connsiteX289" fmla="*/ 30156 w 51935"/>
                  <a:gd name="connsiteY289" fmla="*/ 17382 h 42302"/>
                  <a:gd name="connsiteX290" fmla="*/ 30156 w 51935"/>
                  <a:gd name="connsiteY290" fmla="*/ 16753 h 42302"/>
                  <a:gd name="connsiteX291" fmla="*/ 30156 w 51935"/>
                  <a:gd name="connsiteY291" fmla="*/ 16125 h 42302"/>
                  <a:gd name="connsiteX292" fmla="*/ 30156 w 51935"/>
                  <a:gd name="connsiteY292" fmla="*/ 15497 h 42302"/>
                  <a:gd name="connsiteX293" fmla="*/ 30575 w 51935"/>
                  <a:gd name="connsiteY293" fmla="*/ 15497 h 42302"/>
                  <a:gd name="connsiteX294" fmla="*/ 30575 w 51935"/>
                  <a:gd name="connsiteY294" fmla="*/ 16125 h 42302"/>
                  <a:gd name="connsiteX295" fmla="*/ 30575 w 51935"/>
                  <a:gd name="connsiteY295" fmla="*/ 16753 h 42302"/>
                  <a:gd name="connsiteX296" fmla="*/ 30575 w 51935"/>
                  <a:gd name="connsiteY296" fmla="*/ 17800 h 42302"/>
                  <a:gd name="connsiteX297" fmla="*/ 30575 w 51935"/>
                  <a:gd name="connsiteY297" fmla="*/ 20523 h 42302"/>
                  <a:gd name="connsiteX298" fmla="*/ 30575 w 51935"/>
                  <a:gd name="connsiteY298" fmla="*/ 21361 h 42302"/>
                  <a:gd name="connsiteX299" fmla="*/ 30575 w 51935"/>
                  <a:gd name="connsiteY299" fmla="*/ 21989 h 42302"/>
                  <a:gd name="connsiteX300" fmla="*/ 30575 w 51935"/>
                  <a:gd name="connsiteY300" fmla="*/ 22408 h 42302"/>
                  <a:gd name="connsiteX301" fmla="*/ 30575 w 51935"/>
                  <a:gd name="connsiteY301" fmla="*/ 23874 h 42302"/>
                  <a:gd name="connsiteX302" fmla="*/ 30575 w 51935"/>
                  <a:gd name="connsiteY302" fmla="*/ 24292 h 42302"/>
                  <a:gd name="connsiteX303" fmla="*/ 30575 w 51935"/>
                  <a:gd name="connsiteY303" fmla="*/ 24711 h 42302"/>
                  <a:gd name="connsiteX304" fmla="*/ 30575 w 51935"/>
                  <a:gd name="connsiteY304" fmla="*/ 24711 h 42302"/>
                  <a:gd name="connsiteX305" fmla="*/ 32460 w 51935"/>
                  <a:gd name="connsiteY305" fmla="*/ 24083 h 42302"/>
                  <a:gd name="connsiteX306" fmla="*/ 32460 w 51935"/>
                  <a:gd name="connsiteY306" fmla="*/ 23664 h 42302"/>
                  <a:gd name="connsiteX307" fmla="*/ 32460 w 51935"/>
                  <a:gd name="connsiteY307" fmla="*/ 23664 h 42302"/>
                  <a:gd name="connsiteX308" fmla="*/ 32460 w 51935"/>
                  <a:gd name="connsiteY308" fmla="*/ 23245 h 42302"/>
                  <a:gd name="connsiteX309" fmla="*/ 32460 w 51935"/>
                  <a:gd name="connsiteY309" fmla="*/ 20732 h 42302"/>
                  <a:gd name="connsiteX310" fmla="*/ 32460 w 51935"/>
                  <a:gd name="connsiteY310" fmla="*/ 20104 h 42302"/>
                  <a:gd name="connsiteX311" fmla="*/ 32460 w 51935"/>
                  <a:gd name="connsiteY311" fmla="*/ 19476 h 42302"/>
                  <a:gd name="connsiteX312" fmla="*/ 32460 w 51935"/>
                  <a:gd name="connsiteY312" fmla="*/ 19057 h 42302"/>
                  <a:gd name="connsiteX313" fmla="*/ 32460 w 51935"/>
                  <a:gd name="connsiteY313" fmla="*/ 19057 h 42302"/>
                  <a:gd name="connsiteX314" fmla="*/ 32460 w 51935"/>
                  <a:gd name="connsiteY314" fmla="*/ 18638 h 42302"/>
                  <a:gd name="connsiteX315" fmla="*/ 32250 w 51935"/>
                  <a:gd name="connsiteY315" fmla="*/ 18638 h 42302"/>
                  <a:gd name="connsiteX316" fmla="*/ 32250 w 51935"/>
                  <a:gd name="connsiteY316" fmla="*/ 17800 h 42302"/>
                  <a:gd name="connsiteX317" fmla="*/ 32250 w 51935"/>
                  <a:gd name="connsiteY317" fmla="*/ 17591 h 42302"/>
                  <a:gd name="connsiteX318" fmla="*/ 32250 w 51935"/>
                  <a:gd name="connsiteY318" fmla="*/ 17591 h 42302"/>
                  <a:gd name="connsiteX319" fmla="*/ 32250 w 51935"/>
                  <a:gd name="connsiteY319" fmla="*/ 16544 h 42302"/>
                  <a:gd name="connsiteX320" fmla="*/ 32669 w 51935"/>
                  <a:gd name="connsiteY320" fmla="*/ 16544 h 42302"/>
                  <a:gd name="connsiteX321" fmla="*/ 32669 w 51935"/>
                  <a:gd name="connsiteY321" fmla="*/ 17382 h 42302"/>
                  <a:gd name="connsiteX322" fmla="*/ 32669 w 51935"/>
                  <a:gd name="connsiteY322" fmla="*/ 17382 h 42302"/>
                  <a:gd name="connsiteX323" fmla="*/ 32669 w 51935"/>
                  <a:gd name="connsiteY323" fmla="*/ 18010 h 42302"/>
                  <a:gd name="connsiteX324" fmla="*/ 32669 w 51935"/>
                  <a:gd name="connsiteY324" fmla="*/ 18010 h 42302"/>
                  <a:gd name="connsiteX325" fmla="*/ 32669 w 51935"/>
                  <a:gd name="connsiteY325" fmla="*/ 18848 h 42302"/>
                  <a:gd name="connsiteX326" fmla="*/ 32669 w 51935"/>
                  <a:gd name="connsiteY326" fmla="*/ 19057 h 42302"/>
                  <a:gd name="connsiteX327" fmla="*/ 32669 w 51935"/>
                  <a:gd name="connsiteY327" fmla="*/ 19685 h 42302"/>
                  <a:gd name="connsiteX328" fmla="*/ 32669 w 51935"/>
                  <a:gd name="connsiteY328" fmla="*/ 20314 h 42302"/>
                  <a:gd name="connsiteX329" fmla="*/ 32669 w 51935"/>
                  <a:gd name="connsiteY329" fmla="*/ 20942 h 42302"/>
                  <a:gd name="connsiteX330" fmla="*/ 32669 w 51935"/>
                  <a:gd name="connsiteY330" fmla="*/ 23455 h 42302"/>
                  <a:gd name="connsiteX331" fmla="*/ 32250 w 51935"/>
                  <a:gd name="connsiteY331" fmla="*/ 24292 h 42302"/>
                  <a:gd name="connsiteX332" fmla="*/ 35392 w 51935"/>
                  <a:gd name="connsiteY332" fmla="*/ 22408 h 42302"/>
                  <a:gd name="connsiteX333" fmla="*/ 34973 w 51935"/>
                  <a:gd name="connsiteY333" fmla="*/ 22408 h 42302"/>
                  <a:gd name="connsiteX334" fmla="*/ 34973 w 51935"/>
                  <a:gd name="connsiteY334" fmla="*/ 19895 h 42302"/>
                  <a:gd name="connsiteX335" fmla="*/ 34973 w 51935"/>
                  <a:gd name="connsiteY335" fmla="*/ 19476 h 42302"/>
                  <a:gd name="connsiteX336" fmla="*/ 34973 w 51935"/>
                  <a:gd name="connsiteY336" fmla="*/ 19057 h 42302"/>
                  <a:gd name="connsiteX337" fmla="*/ 34973 w 51935"/>
                  <a:gd name="connsiteY337" fmla="*/ 17172 h 42302"/>
                  <a:gd name="connsiteX338" fmla="*/ 34973 w 51935"/>
                  <a:gd name="connsiteY338" fmla="*/ 15706 h 42302"/>
                  <a:gd name="connsiteX339" fmla="*/ 34973 w 51935"/>
                  <a:gd name="connsiteY339" fmla="*/ 15706 h 42302"/>
                  <a:gd name="connsiteX340" fmla="*/ 34973 w 51935"/>
                  <a:gd name="connsiteY340" fmla="*/ 14240 h 42302"/>
                  <a:gd name="connsiteX341" fmla="*/ 34973 w 51935"/>
                  <a:gd name="connsiteY341" fmla="*/ 13822 h 42302"/>
                  <a:gd name="connsiteX342" fmla="*/ 34973 w 51935"/>
                  <a:gd name="connsiteY342" fmla="*/ 13193 h 42302"/>
                  <a:gd name="connsiteX343" fmla="*/ 35392 w 51935"/>
                  <a:gd name="connsiteY343" fmla="*/ 13193 h 42302"/>
                  <a:gd name="connsiteX344" fmla="*/ 35392 w 51935"/>
                  <a:gd name="connsiteY344" fmla="*/ 13612 h 42302"/>
                  <a:gd name="connsiteX345" fmla="*/ 35392 w 51935"/>
                  <a:gd name="connsiteY345" fmla="*/ 14240 h 42302"/>
                  <a:gd name="connsiteX346" fmla="*/ 35392 w 51935"/>
                  <a:gd name="connsiteY346" fmla="*/ 15497 h 42302"/>
                  <a:gd name="connsiteX347" fmla="*/ 35392 w 51935"/>
                  <a:gd name="connsiteY347" fmla="*/ 15497 h 42302"/>
                  <a:gd name="connsiteX348" fmla="*/ 35392 w 51935"/>
                  <a:gd name="connsiteY348" fmla="*/ 17382 h 42302"/>
                  <a:gd name="connsiteX349" fmla="*/ 35392 w 51935"/>
                  <a:gd name="connsiteY349" fmla="*/ 19266 h 42302"/>
                  <a:gd name="connsiteX350" fmla="*/ 35392 w 51935"/>
                  <a:gd name="connsiteY350" fmla="*/ 19685 h 42302"/>
                  <a:gd name="connsiteX351" fmla="*/ 35392 w 51935"/>
                  <a:gd name="connsiteY351" fmla="*/ 22617 h 42302"/>
                  <a:gd name="connsiteX352" fmla="*/ 37905 w 51935"/>
                  <a:gd name="connsiteY352" fmla="*/ 20523 h 42302"/>
                  <a:gd name="connsiteX353" fmla="*/ 37486 w 51935"/>
                  <a:gd name="connsiteY353" fmla="*/ 20523 h 42302"/>
                  <a:gd name="connsiteX354" fmla="*/ 37276 w 51935"/>
                  <a:gd name="connsiteY354" fmla="*/ 18848 h 42302"/>
                  <a:gd name="connsiteX355" fmla="*/ 37276 w 51935"/>
                  <a:gd name="connsiteY355" fmla="*/ 18429 h 42302"/>
                  <a:gd name="connsiteX356" fmla="*/ 37276 w 51935"/>
                  <a:gd name="connsiteY356" fmla="*/ 16335 h 42302"/>
                  <a:gd name="connsiteX357" fmla="*/ 36439 w 51935"/>
                  <a:gd name="connsiteY357" fmla="*/ 10680 h 42302"/>
                  <a:gd name="connsiteX358" fmla="*/ 36857 w 51935"/>
                  <a:gd name="connsiteY358" fmla="*/ 10680 h 42302"/>
                  <a:gd name="connsiteX359" fmla="*/ 37695 w 51935"/>
                  <a:gd name="connsiteY359" fmla="*/ 16335 h 42302"/>
                  <a:gd name="connsiteX360" fmla="*/ 37695 w 51935"/>
                  <a:gd name="connsiteY360" fmla="*/ 18429 h 42302"/>
                  <a:gd name="connsiteX361" fmla="*/ 37695 w 51935"/>
                  <a:gd name="connsiteY361" fmla="*/ 18848 h 42302"/>
                  <a:gd name="connsiteX362" fmla="*/ 37695 w 51935"/>
                  <a:gd name="connsiteY362" fmla="*/ 20104 h 42302"/>
                  <a:gd name="connsiteX363" fmla="*/ 37695 w 51935"/>
                  <a:gd name="connsiteY363" fmla="*/ 20523 h 42302"/>
                  <a:gd name="connsiteX364" fmla="*/ 39370 w 51935"/>
                  <a:gd name="connsiteY364" fmla="*/ 19057 h 42302"/>
                  <a:gd name="connsiteX365" fmla="*/ 38952 w 51935"/>
                  <a:gd name="connsiteY365" fmla="*/ 18429 h 42302"/>
                  <a:gd name="connsiteX366" fmla="*/ 38952 w 51935"/>
                  <a:gd name="connsiteY366" fmla="*/ 18010 h 42302"/>
                  <a:gd name="connsiteX367" fmla="*/ 38952 w 51935"/>
                  <a:gd name="connsiteY367" fmla="*/ 18010 h 42302"/>
                  <a:gd name="connsiteX368" fmla="*/ 38952 w 51935"/>
                  <a:gd name="connsiteY368" fmla="*/ 15916 h 42302"/>
                  <a:gd name="connsiteX369" fmla="*/ 38952 w 51935"/>
                  <a:gd name="connsiteY369" fmla="*/ 15497 h 42302"/>
                  <a:gd name="connsiteX370" fmla="*/ 38952 w 51935"/>
                  <a:gd name="connsiteY370" fmla="*/ 12356 h 42302"/>
                  <a:gd name="connsiteX371" fmla="*/ 38952 w 51935"/>
                  <a:gd name="connsiteY371" fmla="*/ 11937 h 42302"/>
                  <a:gd name="connsiteX372" fmla="*/ 38952 w 51935"/>
                  <a:gd name="connsiteY372" fmla="*/ 11309 h 42302"/>
                  <a:gd name="connsiteX373" fmla="*/ 38952 w 51935"/>
                  <a:gd name="connsiteY373" fmla="*/ 10680 h 42302"/>
                  <a:gd name="connsiteX374" fmla="*/ 38952 w 51935"/>
                  <a:gd name="connsiteY374" fmla="*/ 10052 h 42302"/>
                  <a:gd name="connsiteX375" fmla="*/ 39370 w 51935"/>
                  <a:gd name="connsiteY375" fmla="*/ 10052 h 42302"/>
                  <a:gd name="connsiteX376" fmla="*/ 39370 w 51935"/>
                  <a:gd name="connsiteY376" fmla="*/ 10680 h 42302"/>
                  <a:gd name="connsiteX377" fmla="*/ 39370 w 51935"/>
                  <a:gd name="connsiteY377" fmla="*/ 11309 h 42302"/>
                  <a:gd name="connsiteX378" fmla="*/ 39370 w 51935"/>
                  <a:gd name="connsiteY378" fmla="*/ 12356 h 42302"/>
                  <a:gd name="connsiteX379" fmla="*/ 39370 w 51935"/>
                  <a:gd name="connsiteY379" fmla="*/ 15078 h 42302"/>
                  <a:gd name="connsiteX380" fmla="*/ 39370 w 51935"/>
                  <a:gd name="connsiteY380" fmla="*/ 15497 h 42302"/>
                  <a:gd name="connsiteX381" fmla="*/ 39370 w 51935"/>
                  <a:gd name="connsiteY381" fmla="*/ 16544 h 42302"/>
                  <a:gd name="connsiteX382" fmla="*/ 39370 w 51935"/>
                  <a:gd name="connsiteY382" fmla="*/ 17382 h 42302"/>
                  <a:gd name="connsiteX383" fmla="*/ 39370 w 51935"/>
                  <a:gd name="connsiteY383" fmla="*/ 18848 h 42302"/>
                  <a:gd name="connsiteX384" fmla="*/ 39370 w 51935"/>
                  <a:gd name="connsiteY384" fmla="*/ 19266 h 42302"/>
                  <a:gd name="connsiteX385" fmla="*/ 39370 w 51935"/>
                  <a:gd name="connsiteY385" fmla="*/ 19266 h 42302"/>
                  <a:gd name="connsiteX386" fmla="*/ 41465 w 51935"/>
                  <a:gd name="connsiteY386" fmla="*/ 17172 h 42302"/>
                  <a:gd name="connsiteX387" fmla="*/ 41465 w 51935"/>
                  <a:gd name="connsiteY387" fmla="*/ 17172 h 42302"/>
                  <a:gd name="connsiteX388" fmla="*/ 41255 w 51935"/>
                  <a:gd name="connsiteY388" fmla="*/ 16335 h 42302"/>
                  <a:gd name="connsiteX389" fmla="*/ 41255 w 51935"/>
                  <a:gd name="connsiteY389" fmla="*/ 16335 h 42302"/>
                  <a:gd name="connsiteX390" fmla="*/ 41255 w 51935"/>
                  <a:gd name="connsiteY390" fmla="*/ 15497 h 42302"/>
                  <a:gd name="connsiteX391" fmla="*/ 41255 w 51935"/>
                  <a:gd name="connsiteY391" fmla="*/ 14869 h 42302"/>
                  <a:gd name="connsiteX392" fmla="*/ 41255 w 51935"/>
                  <a:gd name="connsiteY392" fmla="*/ 12356 h 42302"/>
                  <a:gd name="connsiteX393" fmla="*/ 40836 w 51935"/>
                  <a:gd name="connsiteY393" fmla="*/ 9005 h 42302"/>
                  <a:gd name="connsiteX394" fmla="*/ 40627 w 51935"/>
                  <a:gd name="connsiteY394" fmla="*/ 7120 h 42302"/>
                  <a:gd name="connsiteX395" fmla="*/ 41046 w 51935"/>
                  <a:gd name="connsiteY395" fmla="*/ 7120 h 42302"/>
                  <a:gd name="connsiteX396" fmla="*/ 41255 w 51935"/>
                  <a:gd name="connsiteY396" fmla="*/ 9005 h 42302"/>
                  <a:gd name="connsiteX397" fmla="*/ 41674 w 51935"/>
                  <a:gd name="connsiteY397" fmla="*/ 12356 h 42302"/>
                  <a:gd name="connsiteX398" fmla="*/ 41674 w 51935"/>
                  <a:gd name="connsiteY398" fmla="*/ 14869 h 42302"/>
                  <a:gd name="connsiteX399" fmla="*/ 41674 w 51935"/>
                  <a:gd name="connsiteY399" fmla="*/ 16125 h 42302"/>
                  <a:gd name="connsiteX400" fmla="*/ 41674 w 51935"/>
                  <a:gd name="connsiteY400" fmla="*/ 16753 h 42302"/>
                  <a:gd name="connsiteX401" fmla="*/ 41674 w 51935"/>
                  <a:gd name="connsiteY401" fmla="*/ 16753 h 42302"/>
                  <a:gd name="connsiteX402" fmla="*/ 41255 w 51935"/>
                  <a:gd name="connsiteY402" fmla="*/ 17172 h 42302"/>
                  <a:gd name="connsiteX403" fmla="*/ 44187 w 51935"/>
                  <a:gd name="connsiteY403" fmla="*/ 16125 h 42302"/>
                  <a:gd name="connsiteX404" fmla="*/ 43978 w 51935"/>
                  <a:gd name="connsiteY404" fmla="*/ 16125 h 42302"/>
                  <a:gd name="connsiteX405" fmla="*/ 43768 w 51935"/>
                  <a:gd name="connsiteY405" fmla="*/ 16125 h 42302"/>
                  <a:gd name="connsiteX406" fmla="*/ 43768 w 51935"/>
                  <a:gd name="connsiteY406" fmla="*/ 15706 h 42302"/>
                  <a:gd name="connsiteX407" fmla="*/ 43978 w 51935"/>
                  <a:gd name="connsiteY407" fmla="*/ 15706 h 42302"/>
                  <a:gd name="connsiteX408" fmla="*/ 43978 w 51935"/>
                  <a:gd name="connsiteY408" fmla="*/ 14450 h 42302"/>
                  <a:gd name="connsiteX409" fmla="*/ 43978 w 51935"/>
                  <a:gd name="connsiteY409" fmla="*/ 14031 h 42302"/>
                  <a:gd name="connsiteX410" fmla="*/ 43978 w 51935"/>
                  <a:gd name="connsiteY410" fmla="*/ 14031 h 42302"/>
                  <a:gd name="connsiteX411" fmla="*/ 43978 w 51935"/>
                  <a:gd name="connsiteY411" fmla="*/ 12984 h 42302"/>
                  <a:gd name="connsiteX412" fmla="*/ 43978 w 51935"/>
                  <a:gd name="connsiteY412" fmla="*/ 12565 h 42302"/>
                  <a:gd name="connsiteX413" fmla="*/ 43978 w 51935"/>
                  <a:gd name="connsiteY413" fmla="*/ 12146 h 42302"/>
                  <a:gd name="connsiteX414" fmla="*/ 43978 w 51935"/>
                  <a:gd name="connsiteY414" fmla="*/ 12146 h 42302"/>
                  <a:gd name="connsiteX415" fmla="*/ 43978 w 51935"/>
                  <a:gd name="connsiteY415" fmla="*/ 11518 h 42302"/>
                  <a:gd name="connsiteX416" fmla="*/ 43978 w 51935"/>
                  <a:gd name="connsiteY416" fmla="*/ 10680 h 42302"/>
                  <a:gd name="connsiteX417" fmla="*/ 43978 w 51935"/>
                  <a:gd name="connsiteY417" fmla="*/ 8167 h 42302"/>
                  <a:gd name="connsiteX418" fmla="*/ 44397 w 51935"/>
                  <a:gd name="connsiteY418" fmla="*/ 8167 h 42302"/>
                  <a:gd name="connsiteX419" fmla="*/ 44397 w 51935"/>
                  <a:gd name="connsiteY419" fmla="*/ 10680 h 42302"/>
                  <a:gd name="connsiteX420" fmla="*/ 44397 w 51935"/>
                  <a:gd name="connsiteY420" fmla="*/ 11099 h 42302"/>
                  <a:gd name="connsiteX421" fmla="*/ 44397 w 51935"/>
                  <a:gd name="connsiteY421" fmla="*/ 11937 h 42302"/>
                  <a:gd name="connsiteX422" fmla="*/ 44397 w 51935"/>
                  <a:gd name="connsiteY422" fmla="*/ 12146 h 42302"/>
                  <a:gd name="connsiteX423" fmla="*/ 44397 w 51935"/>
                  <a:gd name="connsiteY423" fmla="*/ 12146 h 42302"/>
                  <a:gd name="connsiteX424" fmla="*/ 44397 w 51935"/>
                  <a:gd name="connsiteY424" fmla="*/ 12774 h 42302"/>
                  <a:gd name="connsiteX425" fmla="*/ 44397 w 51935"/>
                  <a:gd name="connsiteY425" fmla="*/ 13612 h 42302"/>
                  <a:gd name="connsiteX426" fmla="*/ 44397 w 51935"/>
                  <a:gd name="connsiteY426" fmla="*/ 14240 h 42302"/>
                  <a:gd name="connsiteX427" fmla="*/ 44397 w 51935"/>
                  <a:gd name="connsiteY427" fmla="*/ 15916 h 42302"/>
                  <a:gd name="connsiteX428" fmla="*/ 44397 w 51935"/>
                  <a:gd name="connsiteY428" fmla="*/ 16335 h 42302"/>
                  <a:gd name="connsiteX429" fmla="*/ 44397 w 51935"/>
                  <a:gd name="connsiteY429" fmla="*/ 16335 h 42302"/>
                  <a:gd name="connsiteX430" fmla="*/ 47119 w 51935"/>
                  <a:gd name="connsiteY430" fmla="*/ 12774 h 42302"/>
                  <a:gd name="connsiteX431" fmla="*/ 46700 w 51935"/>
                  <a:gd name="connsiteY431" fmla="*/ 12774 h 42302"/>
                  <a:gd name="connsiteX432" fmla="*/ 46700 w 51935"/>
                  <a:gd name="connsiteY432" fmla="*/ 12774 h 42302"/>
                  <a:gd name="connsiteX433" fmla="*/ 46700 w 51935"/>
                  <a:gd name="connsiteY433" fmla="*/ 12356 h 42302"/>
                  <a:gd name="connsiteX434" fmla="*/ 46700 w 51935"/>
                  <a:gd name="connsiteY434" fmla="*/ 10471 h 42302"/>
                  <a:gd name="connsiteX435" fmla="*/ 46700 w 51935"/>
                  <a:gd name="connsiteY435" fmla="*/ 10052 h 42302"/>
                  <a:gd name="connsiteX436" fmla="*/ 46700 w 51935"/>
                  <a:gd name="connsiteY436" fmla="*/ 9633 h 42302"/>
                  <a:gd name="connsiteX437" fmla="*/ 46700 w 51935"/>
                  <a:gd name="connsiteY437" fmla="*/ 9214 h 42302"/>
                  <a:gd name="connsiteX438" fmla="*/ 46700 w 51935"/>
                  <a:gd name="connsiteY438" fmla="*/ 8377 h 42302"/>
                  <a:gd name="connsiteX439" fmla="*/ 46700 w 51935"/>
                  <a:gd name="connsiteY439" fmla="*/ 7539 h 42302"/>
                  <a:gd name="connsiteX440" fmla="*/ 46700 w 51935"/>
                  <a:gd name="connsiteY440" fmla="*/ 7539 h 42302"/>
                  <a:gd name="connsiteX441" fmla="*/ 46700 w 51935"/>
                  <a:gd name="connsiteY441" fmla="*/ 6701 h 42302"/>
                  <a:gd name="connsiteX442" fmla="*/ 46700 w 51935"/>
                  <a:gd name="connsiteY442" fmla="*/ 6701 h 42302"/>
                  <a:gd name="connsiteX443" fmla="*/ 46700 w 51935"/>
                  <a:gd name="connsiteY443" fmla="*/ 6073 h 42302"/>
                  <a:gd name="connsiteX444" fmla="*/ 46700 w 51935"/>
                  <a:gd name="connsiteY444" fmla="*/ 6073 h 42302"/>
                  <a:gd name="connsiteX445" fmla="*/ 46281 w 51935"/>
                  <a:gd name="connsiteY445" fmla="*/ 5654 h 42302"/>
                  <a:gd name="connsiteX446" fmla="*/ 46281 w 51935"/>
                  <a:gd name="connsiteY446" fmla="*/ 5235 h 42302"/>
                  <a:gd name="connsiteX447" fmla="*/ 47328 w 51935"/>
                  <a:gd name="connsiteY447" fmla="*/ 5864 h 42302"/>
                  <a:gd name="connsiteX448" fmla="*/ 47328 w 51935"/>
                  <a:gd name="connsiteY448" fmla="*/ 5864 h 42302"/>
                  <a:gd name="connsiteX449" fmla="*/ 47328 w 51935"/>
                  <a:gd name="connsiteY449" fmla="*/ 6492 h 42302"/>
                  <a:gd name="connsiteX450" fmla="*/ 47328 w 51935"/>
                  <a:gd name="connsiteY450" fmla="*/ 6492 h 42302"/>
                  <a:gd name="connsiteX451" fmla="*/ 47328 w 51935"/>
                  <a:gd name="connsiteY451" fmla="*/ 7120 h 42302"/>
                  <a:gd name="connsiteX452" fmla="*/ 47328 w 51935"/>
                  <a:gd name="connsiteY452" fmla="*/ 7120 h 42302"/>
                  <a:gd name="connsiteX453" fmla="*/ 47328 w 51935"/>
                  <a:gd name="connsiteY453" fmla="*/ 8796 h 42302"/>
                  <a:gd name="connsiteX454" fmla="*/ 47328 w 51935"/>
                  <a:gd name="connsiteY454" fmla="*/ 9214 h 42302"/>
                  <a:gd name="connsiteX455" fmla="*/ 47328 w 51935"/>
                  <a:gd name="connsiteY455" fmla="*/ 9633 h 42302"/>
                  <a:gd name="connsiteX456" fmla="*/ 47328 w 51935"/>
                  <a:gd name="connsiteY456" fmla="*/ 10052 h 42302"/>
                  <a:gd name="connsiteX457" fmla="*/ 47328 w 51935"/>
                  <a:gd name="connsiteY457" fmla="*/ 10471 h 42302"/>
                  <a:gd name="connsiteX458" fmla="*/ 47328 w 51935"/>
                  <a:gd name="connsiteY458" fmla="*/ 12356 h 42302"/>
                  <a:gd name="connsiteX459" fmla="*/ 47328 w 51935"/>
                  <a:gd name="connsiteY459" fmla="*/ 12356 h 42302"/>
                  <a:gd name="connsiteX460" fmla="*/ 47328 w 51935"/>
                  <a:gd name="connsiteY460" fmla="*/ 12774 h 42302"/>
                  <a:gd name="connsiteX461" fmla="*/ 50260 w 51935"/>
                  <a:gd name="connsiteY461" fmla="*/ 10052 h 42302"/>
                  <a:gd name="connsiteX462" fmla="*/ 50051 w 51935"/>
                  <a:gd name="connsiteY462" fmla="*/ 10052 h 42302"/>
                  <a:gd name="connsiteX463" fmla="*/ 49841 w 51935"/>
                  <a:gd name="connsiteY463" fmla="*/ 10052 h 42302"/>
                  <a:gd name="connsiteX464" fmla="*/ 49841 w 51935"/>
                  <a:gd name="connsiteY464" fmla="*/ 9633 h 42302"/>
                  <a:gd name="connsiteX465" fmla="*/ 50051 w 51935"/>
                  <a:gd name="connsiteY465" fmla="*/ 9633 h 42302"/>
                  <a:gd name="connsiteX466" fmla="*/ 50051 w 51935"/>
                  <a:gd name="connsiteY466" fmla="*/ 7539 h 42302"/>
                  <a:gd name="connsiteX467" fmla="*/ 50051 w 51935"/>
                  <a:gd name="connsiteY467" fmla="*/ 7539 h 42302"/>
                  <a:gd name="connsiteX468" fmla="*/ 50051 w 51935"/>
                  <a:gd name="connsiteY468" fmla="*/ 7120 h 42302"/>
                  <a:gd name="connsiteX469" fmla="*/ 50051 w 51935"/>
                  <a:gd name="connsiteY469" fmla="*/ 6492 h 42302"/>
                  <a:gd name="connsiteX470" fmla="*/ 50051 w 51935"/>
                  <a:gd name="connsiteY470" fmla="*/ 5864 h 42302"/>
                  <a:gd name="connsiteX471" fmla="*/ 50051 w 51935"/>
                  <a:gd name="connsiteY471" fmla="*/ 5864 h 42302"/>
                  <a:gd name="connsiteX472" fmla="*/ 50051 w 51935"/>
                  <a:gd name="connsiteY472" fmla="*/ 5445 h 42302"/>
                  <a:gd name="connsiteX473" fmla="*/ 50051 w 51935"/>
                  <a:gd name="connsiteY473" fmla="*/ 5026 h 42302"/>
                  <a:gd name="connsiteX474" fmla="*/ 50051 w 51935"/>
                  <a:gd name="connsiteY474" fmla="*/ 4607 h 42302"/>
                  <a:gd name="connsiteX475" fmla="*/ 50051 w 51935"/>
                  <a:gd name="connsiteY475" fmla="*/ 4607 h 42302"/>
                  <a:gd name="connsiteX476" fmla="*/ 50051 w 51935"/>
                  <a:gd name="connsiteY476" fmla="*/ 4188 h 42302"/>
                  <a:gd name="connsiteX477" fmla="*/ 50051 w 51935"/>
                  <a:gd name="connsiteY477" fmla="*/ 4188 h 42302"/>
                  <a:gd name="connsiteX478" fmla="*/ 50051 w 51935"/>
                  <a:gd name="connsiteY478" fmla="*/ 3770 h 42302"/>
                  <a:gd name="connsiteX479" fmla="*/ 50051 w 51935"/>
                  <a:gd name="connsiteY479" fmla="*/ 3770 h 42302"/>
                  <a:gd name="connsiteX480" fmla="*/ 50051 w 51935"/>
                  <a:gd name="connsiteY480" fmla="*/ 3351 h 42302"/>
                  <a:gd name="connsiteX481" fmla="*/ 49841 w 51935"/>
                  <a:gd name="connsiteY481" fmla="*/ 2932 h 42302"/>
                  <a:gd name="connsiteX482" fmla="*/ 49423 w 51935"/>
                  <a:gd name="connsiteY482" fmla="*/ 2513 h 42302"/>
                  <a:gd name="connsiteX483" fmla="*/ 49841 w 51935"/>
                  <a:gd name="connsiteY483" fmla="*/ 2513 h 42302"/>
                  <a:gd name="connsiteX484" fmla="*/ 50260 w 51935"/>
                  <a:gd name="connsiteY484" fmla="*/ 2513 h 42302"/>
                  <a:gd name="connsiteX485" fmla="*/ 50470 w 51935"/>
                  <a:gd name="connsiteY485" fmla="*/ 2932 h 42302"/>
                  <a:gd name="connsiteX486" fmla="*/ 50679 w 51935"/>
                  <a:gd name="connsiteY486" fmla="*/ 2932 h 42302"/>
                  <a:gd name="connsiteX487" fmla="*/ 50679 w 51935"/>
                  <a:gd name="connsiteY487" fmla="*/ 3351 h 42302"/>
                  <a:gd name="connsiteX488" fmla="*/ 50679 w 51935"/>
                  <a:gd name="connsiteY488" fmla="*/ 3351 h 42302"/>
                  <a:gd name="connsiteX489" fmla="*/ 50679 w 51935"/>
                  <a:gd name="connsiteY489" fmla="*/ 3770 h 42302"/>
                  <a:gd name="connsiteX490" fmla="*/ 50679 w 51935"/>
                  <a:gd name="connsiteY490" fmla="*/ 3770 h 42302"/>
                  <a:gd name="connsiteX491" fmla="*/ 50679 w 51935"/>
                  <a:gd name="connsiteY491" fmla="*/ 4607 h 42302"/>
                  <a:gd name="connsiteX492" fmla="*/ 50679 w 51935"/>
                  <a:gd name="connsiteY492" fmla="*/ 4817 h 42302"/>
                  <a:gd name="connsiteX493" fmla="*/ 50679 w 51935"/>
                  <a:gd name="connsiteY493" fmla="*/ 4817 h 42302"/>
                  <a:gd name="connsiteX494" fmla="*/ 50679 w 51935"/>
                  <a:gd name="connsiteY494" fmla="*/ 5654 h 42302"/>
                  <a:gd name="connsiteX495" fmla="*/ 50679 w 51935"/>
                  <a:gd name="connsiteY495" fmla="*/ 6283 h 42302"/>
                  <a:gd name="connsiteX496" fmla="*/ 50679 w 51935"/>
                  <a:gd name="connsiteY496" fmla="*/ 6911 h 42302"/>
                  <a:gd name="connsiteX497" fmla="*/ 50679 w 51935"/>
                  <a:gd name="connsiteY497" fmla="*/ 6911 h 42302"/>
                  <a:gd name="connsiteX498" fmla="*/ 50679 w 51935"/>
                  <a:gd name="connsiteY498" fmla="*/ 7330 h 42302"/>
                  <a:gd name="connsiteX499" fmla="*/ 50679 w 51935"/>
                  <a:gd name="connsiteY499" fmla="*/ 9424 h 42302"/>
                  <a:gd name="connsiteX500" fmla="*/ 50679 w 51935"/>
                  <a:gd name="connsiteY500" fmla="*/ 9843 h 42302"/>
                  <a:gd name="connsiteX501" fmla="*/ 50679 w 51935"/>
                  <a:gd name="connsiteY501" fmla="*/ 10262 h 42302"/>
                  <a:gd name="connsiteX502" fmla="*/ 50679 w 51935"/>
                  <a:gd name="connsiteY502" fmla="*/ 10262 h 42302"/>
                  <a:gd name="connsiteX503" fmla="*/ 51517 w 51935"/>
                  <a:gd name="connsiteY503" fmla="*/ 8167 h 42302"/>
                  <a:gd name="connsiteX504" fmla="*/ 51307 w 51935"/>
                  <a:gd name="connsiteY504" fmla="*/ 8167 h 42302"/>
                  <a:gd name="connsiteX505" fmla="*/ 51098 w 51935"/>
                  <a:gd name="connsiteY505" fmla="*/ 8167 h 42302"/>
                  <a:gd name="connsiteX506" fmla="*/ 51098 w 51935"/>
                  <a:gd name="connsiteY506" fmla="*/ 7748 h 42302"/>
                  <a:gd name="connsiteX507" fmla="*/ 51307 w 51935"/>
                  <a:gd name="connsiteY507" fmla="*/ 7748 h 42302"/>
                  <a:gd name="connsiteX508" fmla="*/ 51307 w 51935"/>
                  <a:gd name="connsiteY508" fmla="*/ 5654 h 42302"/>
                  <a:gd name="connsiteX509" fmla="*/ 51307 w 51935"/>
                  <a:gd name="connsiteY509" fmla="*/ 5445 h 42302"/>
                  <a:gd name="connsiteX510" fmla="*/ 51307 w 51935"/>
                  <a:gd name="connsiteY510" fmla="*/ 5026 h 42302"/>
                  <a:gd name="connsiteX511" fmla="*/ 51307 w 51935"/>
                  <a:gd name="connsiteY511" fmla="*/ 4398 h 42302"/>
                  <a:gd name="connsiteX512" fmla="*/ 51307 w 51935"/>
                  <a:gd name="connsiteY512" fmla="*/ 3770 h 42302"/>
                  <a:gd name="connsiteX513" fmla="*/ 51307 w 51935"/>
                  <a:gd name="connsiteY513" fmla="*/ 3351 h 42302"/>
                  <a:gd name="connsiteX514" fmla="*/ 51307 w 51935"/>
                  <a:gd name="connsiteY514" fmla="*/ 3351 h 42302"/>
                  <a:gd name="connsiteX515" fmla="*/ 51307 w 51935"/>
                  <a:gd name="connsiteY515" fmla="*/ 2304 h 42302"/>
                  <a:gd name="connsiteX516" fmla="*/ 51307 w 51935"/>
                  <a:gd name="connsiteY516" fmla="*/ 2304 h 42302"/>
                  <a:gd name="connsiteX517" fmla="*/ 51307 w 51935"/>
                  <a:gd name="connsiteY517" fmla="*/ 2304 h 42302"/>
                  <a:gd name="connsiteX518" fmla="*/ 51307 w 51935"/>
                  <a:gd name="connsiteY518" fmla="*/ 1885 h 42302"/>
                  <a:gd name="connsiteX519" fmla="*/ 51307 w 51935"/>
                  <a:gd name="connsiteY519" fmla="*/ 1885 h 42302"/>
                  <a:gd name="connsiteX520" fmla="*/ 51307 w 51935"/>
                  <a:gd name="connsiteY520" fmla="*/ 1466 h 42302"/>
                  <a:gd name="connsiteX521" fmla="*/ 51307 w 51935"/>
                  <a:gd name="connsiteY521" fmla="*/ 1466 h 42302"/>
                  <a:gd name="connsiteX522" fmla="*/ 50470 w 51935"/>
                  <a:gd name="connsiteY522" fmla="*/ 419 h 42302"/>
                  <a:gd name="connsiteX523" fmla="*/ 50889 w 51935"/>
                  <a:gd name="connsiteY523" fmla="*/ 0 h 42302"/>
                  <a:gd name="connsiteX524" fmla="*/ 51726 w 51935"/>
                  <a:gd name="connsiteY524" fmla="*/ 838 h 42302"/>
                  <a:gd name="connsiteX525" fmla="*/ 51936 w 51935"/>
                  <a:gd name="connsiteY525" fmla="*/ 838 h 42302"/>
                  <a:gd name="connsiteX526" fmla="*/ 51936 w 51935"/>
                  <a:gd name="connsiteY526" fmla="*/ 1257 h 42302"/>
                  <a:gd name="connsiteX527" fmla="*/ 51936 w 51935"/>
                  <a:gd name="connsiteY527" fmla="*/ 1257 h 42302"/>
                  <a:gd name="connsiteX528" fmla="*/ 51936 w 51935"/>
                  <a:gd name="connsiteY528" fmla="*/ 1675 h 42302"/>
                  <a:gd name="connsiteX529" fmla="*/ 51936 w 51935"/>
                  <a:gd name="connsiteY529" fmla="*/ 1675 h 42302"/>
                  <a:gd name="connsiteX530" fmla="*/ 51936 w 51935"/>
                  <a:gd name="connsiteY530" fmla="*/ 2094 h 42302"/>
                  <a:gd name="connsiteX531" fmla="*/ 51936 w 51935"/>
                  <a:gd name="connsiteY531" fmla="*/ 2513 h 42302"/>
                  <a:gd name="connsiteX532" fmla="*/ 51936 w 51935"/>
                  <a:gd name="connsiteY532" fmla="*/ 2932 h 42302"/>
                  <a:gd name="connsiteX533" fmla="*/ 51936 w 51935"/>
                  <a:gd name="connsiteY533" fmla="*/ 2932 h 42302"/>
                  <a:gd name="connsiteX534" fmla="*/ 51936 w 51935"/>
                  <a:gd name="connsiteY534" fmla="*/ 3560 h 42302"/>
                  <a:gd name="connsiteX535" fmla="*/ 51936 w 51935"/>
                  <a:gd name="connsiteY535" fmla="*/ 4188 h 42302"/>
                  <a:gd name="connsiteX536" fmla="*/ 51936 w 51935"/>
                  <a:gd name="connsiteY536" fmla="*/ 4817 h 42302"/>
                  <a:gd name="connsiteX537" fmla="*/ 51936 w 51935"/>
                  <a:gd name="connsiteY537" fmla="*/ 5026 h 42302"/>
                  <a:gd name="connsiteX538" fmla="*/ 51936 w 51935"/>
                  <a:gd name="connsiteY538" fmla="*/ 5445 h 42302"/>
                  <a:gd name="connsiteX539" fmla="*/ 51936 w 51935"/>
                  <a:gd name="connsiteY539" fmla="*/ 7539 h 42302"/>
                  <a:gd name="connsiteX540" fmla="*/ 51936 w 51935"/>
                  <a:gd name="connsiteY540" fmla="*/ 7958 h 42302"/>
                  <a:gd name="connsiteX541" fmla="*/ 51936 w 51935"/>
                  <a:gd name="connsiteY541" fmla="*/ 8377 h 42302"/>
                  <a:gd name="connsiteX542" fmla="*/ 51936 w 51935"/>
                  <a:gd name="connsiteY542" fmla="*/ 8377 h 42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</a:cxnLst>
                <a:rect l="l" t="t" r="r" b="b"/>
                <a:pathLst>
                  <a:path w="51935" h="42302">
                    <a:moveTo>
                      <a:pt x="838" y="41465"/>
                    </a:moveTo>
                    <a:lnTo>
                      <a:pt x="419" y="41465"/>
                    </a:lnTo>
                    <a:lnTo>
                      <a:pt x="419" y="37276"/>
                    </a:lnTo>
                    <a:cubicBezTo>
                      <a:pt x="419" y="37276"/>
                      <a:pt x="419" y="37276"/>
                      <a:pt x="419" y="37276"/>
                    </a:cubicBezTo>
                    <a:lnTo>
                      <a:pt x="419" y="36857"/>
                    </a:lnTo>
                    <a:cubicBezTo>
                      <a:pt x="419" y="36857"/>
                      <a:pt x="419" y="36857"/>
                      <a:pt x="419" y="36857"/>
                    </a:cubicBezTo>
                    <a:lnTo>
                      <a:pt x="419" y="36857"/>
                    </a:lnTo>
                    <a:cubicBezTo>
                      <a:pt x="419" y="36857"/>
                      <a:pt x="419" y="36857"/>
                      <a:pt x="419" y="36857"/>
                    </a:cubicBezTo>
                    <a:lnTo>
                      <a:pt x="419" y="36439"/>
                    </a:lnTo>
                    <a:lnTo>
                      <a:pt x="419" y="36439"/>
                    </a:lnTo>
                    <a:cubicBezTo>
                      <a:pt x="419" y="36439"/>
                      <a:pt x="419" y="36229"/>
                      <a:pt x="419" y="36229"/>
                    </a:cubicBezTo>
                    <a:lnTo>
                      <a:pt x="419" y="35392"/>
                    </a:lnTo>
                    <a:cubicBezTo>
                      <a:pt x="419" y="35392"/>
                      <a:pt x="0" y="35182"/>
                      <a:pt x="0" y="35182"/>
                    </a:cubicBezTo>
                    <a:lnTo>
                      <a:pt x="0" y="35182"/>
                    </a:lnTo>
                    <a:cubicBezTo>
                      <a:pt x="0" y="35182"/>
                      <a:pt x="0" y="34973"/>
                      <a:pt x="0" y="34973"/>
                    </a:cubicBezTo>
                    <a:cubicBezTo>
                      <a:pt x="0" y="34973"/>
                      <a:pt x="0" y="34763"/>
                      <a:pt x="0" y="34554"/>
                    </a:cubicBezTo>
                    <a:cubicBezTo>
                      <a:pt x="0" y="34554"/>
                      <a:pt x="0" y="34344"/>
                      <a:pt x="0" y="34135"/>
                    </a:cubicBezTo>
                    <a:cubicBezTo>
                      <a:pt x="0" y="33926"/>
                      <a:pt x="0" y="33716"/>
                      <a:pt x="0" y="33507"/>
                    </a:cubicBezTo>
                    <a:lnTo>
                      <a:pt x="419" y="33507"/>
                    </a:lnTo>
                    <a:cubicBezTo>
                      <a:pt x="419" y="33507"/>
                      <a:pt x="419" y="33926"/>
                      <a:pt x="419" y="34135"/>
                    </a:cubicBezTo>
                    <a:cubicBezTo>
                      <a:pt x="419" y="34344"/>
                      <a:pt x="419" y="34554"/>
                      <a:pt x="419" y="34763"/>
                    </a:cubicBezTo>
                    <a:cubicBezTo>
                      <a:pt x="419" y="34763"/>
                      <a:pt x="419" y="34763"/>
                      <a:pt x="419" y="34763"/>
                    </a:cubicBezTo>
                    <a:cubicBezTo>
                      <a:pt x="419" y="34763"/>
                      <a:pt x="419" y="34763"/>
                      <a:pt x="419" y="35182"/>
                    </a:cubicBezTo>
                    <a:lnTo>
                      <a:pt x="419" y="35182"/>
                    </a:lnTo>
                    <a:cubicBezTo>
                      <a:pt x="419" y="35182"/>
                      <a:pt x="628" y="35810"/>
                      <a:pt x="628" y="35810"/>
                    </a:cubicBezTo>
                    <a:lnTo>
                      <a:pt x="628" y="35810"/>
                    </a:lnTo>
                    <a:lnTo>
                      <a:pt x="628" y="36229"/>
                    </a:lnTo>
                    <a:lnTo>
                      <a:pt x="628" y="36229"/>
                    </a:lnTo>
                    <a:cubicBezTo>
                      <a:pt x="628" y="36229"/>
                      <a:pt x="628" y="36439"/>
                      <a:pt x="628" y="36439"/>
                    </a:cubicBezTo>
                    <a:lnTo>
                      <a:pt x="628" y="36857"/>
                    </a:lnTo>
                    <a:lnTo>
                      <a:pt x="628" y="36857"/>
                    </a:lnTo>
                    <a:cubicBezTo>
                      <a:pt x="628" y="36857"/>
                      <a:pt x="628" y="37486"/>
                      <a:pt x="628" y="37486"/>
                    </a:cubicBezTo>
                    <a:lnTo>
                      <a:pt x="838" y="37486"/>
                    </a:lnTo>
                    <a:cubicBezTo>
                      <a:pt x="838" y="37486"/>
                      <a:pt x="838" y="38323"/>
                      <a:pt x="838" y="38323"/>
                    </a:cubicBezTo>
                    <a:lnTo>
                      <a:pt x="838" y="41255"/>
                    </a:lnTo>
                    <a:cubicBezTo>
                      <a:pt x="838" y="41255"/>
                      <a:pt x="838" y="42302"/>
                      <a:pt x="838" y="42302"/>
                    </a:cubicBezTo>
                    <a:close/>
                    <a:moveTo>
                      <a:pt x="5864" y="39789"/>
                    </a:moveTo>
                    <a:lnTo>
                      <a:pt x="5445" y="39789"/>
                    </a:lnTo>
                    <a:lnTo>
                      <a:pt x="5445" y="38533"/>
                    </a:lnTo>
                    <a:cubicBezTo>
                      <a:pt x="5445" y="38533"/>
                      <a:pt x="5445" y="38533"/>
                      <a:pt x="5445" y="38533"/>
                    </a:cubicBezTo>
                    <a:lnTo>
                      <a:pt x="5445" y="38533"/>
                    </a:lnTo>
                    <a:cubicBezTo>
                      <a:pt x="5445" y="38533"/>
                      <a:pt x="5445" y="38323"/>
                      <a:pt x="5445" y="38323"/>
                    </a:cubicBezTo>
                    <a:cubicBezTo>
                      <a:pt x="5445" y="38323"/>
                      <a:pt x="5445" y="38114"/>
                      <a:pt x="5445" y="37905"/>
                    </a:cubicBezTo>
                    <a:cubicBezTo>
                      <a:pt x="5445" y="37905"/>
                      <a:pt x="5445" y="37905"/>
                      <a:pt x="5445" y="37695"/>
                    </a:cubicBezTo>
                    <a:cubicBezTo>
                      <a:pt x="5445" y="37695"/>
                      <a:pt x="5235" y="37276"/>
                      <a:pt x="5235" y="37067"/>
                    </a:cubicBezTo>
                    <a:cubicBezTo>
                      <a:pt x="5235" y="37067"/>
                      <a:pt x="5235" y="37067"/>
                      <a:pt x="5235" y="36857"/>
                    </a:cubicBezTo>
                    <a:cubicBezTo>
                      <a:pt x="5235" y="36857"/>
                      <a:pt x="5235" y="36857"/>
                      <a:pt x="5026" y="36857"/>
                    </a:cubicBezTo>
                    <a:lnTo>
                      <a:pt x="5026" y="36857"/>
                    </a:lnTo>
                    <a:lnTo>
                      <a:pt x="5026" y="36439"/>
                    </a:lnTo>
                    <a:lnTo>
                      <a:pt x="5026" y="36439"/>
                    </a:lnTo>
                    <a:lnTo>
                      <a:pt x="5026" y="35392"/>
                    </a:lnTo>
                    <a:cubicBezTo>
                      <a:pt x="5026" y="35392"/>
                      <a:pt x="5026" y="33507"/>
                      <a:pt x="5026" y="33507"/>
                    </a:cubicBezTo>
                    <a:cubicBezTo>
                      <a:pt x="5026" y="33507"/>
                      <a:pt x="5026" y="33088"/>
                      <a:pt x="5026" y="32879"/>
                    </a:cubicBezTo>
                    <a:lnTo>
                      <a:pt x="5026" y="32460"/>
                    </a:lnTo>
                    <a:cubicBezTo>
                      <a:pt x="5026" y="32460"/>
                      <a:pt x="5026" y="32041"/>
                      <a:pt x="5235" y="31831"/>
                    </a:cubicBezTo>
                    <a:cubicBezTo>
                      <a:pt x="5235" y="31831"/>
                      <a:pt x="5235" y="31413"/>
                      <a:pt x="5235" y="31413"/>
                    </a:cubicBezTo>
                    <a:lnTo>
                      <a:pt x="5654" y="31413"/>
                    </a:lnTo>
                    <a:cubicBezTo>
                      <a:pt x="5654" y="31413"/>
                      <a:pt x="5654" y="31831"/>
                      <a:pt x="5445" y="32041"/>
                    </a:cubicBezTo>
                    <a:cubicBezTo>
                      <a:pt x="5445" y="32041"/>
                      <a:pt x="5445" y="32460"/>
                      <a:pt x="5445" y="32460"/>
                    </a:cubicBezTo>
                    <a:lnTo>
                      <a:pt x="5445" y="35392"/>
                    </a:lnTo>
                    <a:cubicBezTo>
                      <a:pt x="5445" y="35392"/>
                      <a:pt x="5445" y="35810"/>
                      <a:pt x="5445" y="35810"/>
                    </a:cubicBezTo>
                    <a:lnTo>
                      <a:pt x="5445" y="35810"/>
                    </a:lnTo>
                    <a:cubicBezTo>
                      <a:pt x="5445" y="35810"/>
                      <a:pt x="5445" y="36229"/>
                      <a:pt x="5445" y="36229"/>
                    </a:cubicBezTo>
                    <a:lnTo>
                      <a:pt x="5445" y="36648"/>
                    </a:lnTo>
                    <a:cubicBezTo>
                      <a:pt x="5445" y="36648"/>
                      <a:pt x="5445" y="36648"/>
                      <a:pt x="5445" y="36648"/>
                    </a:cubicBezTo>
                    <a:cubicBezTo>
                      <a:pt x="5445" y="36648"/>
                      <a:pt x="5864" y="36857"/>
                      <a:pt x="5864" y="37276"/>
                    </a:cubicBezTo>
                    <a:cubicBezTo>
                      <a:pt x="5864" y="37276"/>
                      <a:pt x="5864" y="37276"/>
                      <a:pt x="5864" y="37486"/>
                    </a:cubicBezTo>
                    <a:cubicBezTo>
                      <a:pt x="5864" y="37486"/>
                      <a:pt x="6073" y="37905"/>
                      <a:pt x="6073" y="38114"/>
                    </a:cubicBezTo>
                    <a:cubicBezTo>
                      <a:pt x="6073" y="38114"/>
                      <a:pt x="6073" y="38114"/>
                      <a:pt x="6073" y="38114"/>
                    </a:cubicBezTo>
                    <a:cubicBezTo>
                      <a:pt x="6073" y="38114"/>
                      <a:pt x="6073" y="38114"/>
                      <a:pt x="6073" y="38533"/>
                    </a:cubicBezTo>
                    <a:lnTo>
                      <a:pt x="6073" y="38533"/>
                    </a:lnTo>
                    <a:cubicBezTo>
                      <a:pt x="6073" y="38533"/>
                      <a:pt x="6073" y="40208"/>
                      <a:pt x="6073" y="40208"/>
                    </a:cubicBezTo>
                    <a:close/>
                    <a:moveTo>
                      <a:pt x="15916" y="34135"/>
                    </a:moveTo>
                    <a:lnTo>
                      <a:pt x="15497" y="34135"/>
                    </a:lnTo>
                    <a:lnTo>
                      <a:pt x="15497" y="30784"/>
                    </a:lnTo>
                    <a:cubicBezTo>
                      <a:pt x="15497" y="30784"/>
                      <a:pt x="15497" y="30156"/>
                      <a:pt x="15497" y="29947"/>
                    </a:cubicBezTo>
                    <a:lnTo>
                      <a:pt x="15497" y="27853"/>
                    </a:lnTo>
                    <a:cubicBezTo>
                      <a:pt x="15497" y="27853"/>
                      <a:pt x="15497" y="27853"/>
                      <a:pt x="15497" y="27853"/>
                    </a:cubicBezTo>
                    <a:lnTo>
                      <a:pt x="15497" y="27015"/>
                    </a:lnTo>
                    <a:cubicBezTo>
                      <a:pt x="15497" y="27015"/>
                      <a:pt x="15287" y="26596"/>
                      <a:pt x="15078" y="26387"/>
                    </a:cubicBezTo>
                    <a:cubicBezTo>
                      <a:pt x="15078" y="26387"/>
                      <a:pt x="15078" y="26387"/>
                      <a:pt x="15078" y="26387"/>
                    </a:cubicBezTo>
                    <a:lnTo>
                      <a:pt x="15497" y="25968"/>
                    </a:lnTo>
                    <a:cubicBezTo>
                      <a:pt x="15497" y="25968"/>
                      <a:pt x="15497" y="25968"/>
                      <a:pt x="15497" y="25968"/>
                    </a:cubicBezTo>
                    <a:cubicBezTo>
                      <a:pt x="15706" y="26177"/>
                      <a:pt x="16125" y="26596"/>
                      <a:pt x="16125" y="27015"/>
                    </a:cubicBezTo>
                    <a:lnTo>
                      <a:pt x="16125" y="27434"/>
                    </a:lnTo>
                    <a:cubicBezTo>
                      <a:pt x="16125" y="27434"/>
                      <a:pt x="16125" y="27643"/>
                      <a:pt x="16125" y="27643"/>
                    </a:cubicBezTo>
                    <a:lnTo>
                      <a:pt x="16125" y="29737"/>
                    </a:lnTo>
                    <a:cubicBezTo>
                      <a:pt x="16125" y="29737"/>
                      <a:pt x="16125" y="30366"/>
                      <a:pt x="16125" y="30575"/>
                    </a:cubicBezTo>
                    <a:lnTo>
                      <a:pt x="16125" y="33926"/>
                    </a:lnTo>
                    <a:close/>
                    <a:moveTo>
                      <a:pt x="13193" y="33926"/>
                    </a:moveTo>
                    <a:cubicBezTo>
                      <a:pt x="13193" y="33926"/>
                      <a:pt x="13193" y="33926"/>
                      <a:pt x="12984" y="33926"/>
                    </a:cubicBezTo>
                    <a:lnTo>
                      <a:pt x="13403" y="33507"/>
                    </a:lnTo>
                    <a:cubicBezTo>
                      <a:pt x="13403" y="33507"/>
                      <a:pt x="13403" y="33507"/>
                      <a:pt x="13403" y="33507"/>
                    </a:cubicBezTo>
                    <a:cubicBezTo>
                      <a:pt x="13403" y="33507"/>
                      <a:pt x="13403" y="33507"/>
                      <a:pt x="13403" y="33507"/>
                    </a:cubicBezTo>
                    <a:cubicBezTo>
                      <a:pt x="13403" y="33507"/>
                      <a:pt x="13403" y="33507"/>
                      <a:pt x="13403" y="33297"/>
                    </a:cubicBezTo>
                    <a:lnTo>
                      <a:pt x="13403" y="30994"/>
                    </a:lnTo>
                    <a:cubicBezTo>
                      <a:pt x="13403" y="30994"/>
                      <a:pt x="13403" y="30575"/>
                      <a:pt x="13403" y="30366"/>
                    </a:cubicBezTo>
                    <a:lnTo>
                      <a:pt x="13403" y="30366"/>
                    </a:lnTo>
                    <a:lnTo>
                      <a:pt x="13403" y="29109"/>
                    </a:lnTo>
                    <a:lnTo>
                      <a:pt x="13403" y="29109"/>
                    </a:lnTo>
                    <a:lnTo>
                      <a:pt x="13403" y="28481"/>
                    </a:lnTo>
                    <a:lnTo>
                      <a:pt x="13403" y="28481"/>
                    </a:lnTo>
                    <a:lnTo>
                      <a:pt x="13403" y="28062"/>
                    </a:lnTo>
                    <a:lnTo>
                      <a:pt x="13403" y="28062"/>
                    </a:lnTo>
                    <a:lnTo>
                      <a:pt x="13403" y="27643"/>
                    </a:lnTo>
                    <a:lnTo>
                      <a:pt x="13403" y="27643"/>
                    </a:lnTo>
                    <a:lnTo>
                      <a:pt x="13403" y="26805"/>
                    </a:lnTo>
                    <a:cubicBezTo>
                      <a:pt x="13403" y="26805"/>
                      <a:pt x="13403" y="26596"/>
                      <a:pt x="13403" y="26387"/>
                    </a:cubicBezTo>
                    <a:cubicBezTo>
                      <a:pt x="13403" y="26177"/>
                      <a:pt x="13403" y="25968"/>
                      <a:pt x="13403" y="25758"/>
                    </a:cubicBezTo>
                    <a:lnTo>
                      <a:pt x="13822" y="25758"/>
                    </a:lnTo>
                    <a:lnTo>
                      <a:pt x="13612" y="25758"/>
                    </a:lnTo>
                    <a:lnTo>
                      <a:pt x="13822" y="25758"/>
                    </a:lnTo>
                    <a:cubicBezTo>
                      <a:pt x="13822" y="25758"/>
                      <a:pt x="13822" y="25968"/>
                      <a:pt x="13822" y="26177"/>
                    </a:cubicBezTo>
                    <a:cubicBezTo>
                      <a:pt x="13822" y="26596"/>
                      <a:pt x="14031" y="26805"/>
                      <a:pt x="14031" y="26805"/>
                    </a:cubicBezTo>
                    <a:lnTo>
                      <a:pt x="14031" y="26805"/>
                    </a:lnTo>
                    <a:cubicBezTo>
                      <a:pt x="14031" y="26805"/>
                      <a:pt x="14031" y="27224"/>
                      <a:pt x="14031" y="27224"/>
                    </a:cubicBezTo>
                    <a:lnTo>
                      <a:pt x="14031" y="27224"/>
                    </a:lnTo>
                    <a:cubicBezTo>
                      <a:pt x="14031" y="27224"/>
                      <a:pt x="14031" y="27643"/>
                      <a:pt x="14031" y="27643"/>
                    </a:cubicBezTo>
                    <a:lnTo>
                      <a:pt x="14031" y="27643"/>
                    </a:lnTo>
                    <a:cubicBezTo>
                      <a:pt x="14031" y="27643"/>
                      <a:pt x="14031" y="28062"/>
                      <a:pt x="14031" y="28062"/>
                    </a:cubicBezTo>
                    <a:lnTo>
                      <a:pt x="14031" y="28481"/>
                    </a:lnTo>
                    <a:lnTo>
                      <a:pt x="14031" y="28481"/>
                    </a:lnTo>
                    <a:cubicBezTo>
                      <a:pt x="14031" y="28481"/>
                      <a:pt x="14031" y="29947"/>
                      <a:pt x="14031" y="29947"/>
                    </a:cubicBezTo>
                    <a:cubicBezTo>
                      <a:pt x="14031" y="30156"/>
                      <a:pt x="14031" y="30366"/>
                      <a:pt x="14031" y="30784"/>
                    </a:cubicBezTo>
                    <a:lnTo>
                      <a:pt x="14031" y="33088"/>
                    </a:lnTo>
                    <a:cubicBezTo>
                      <a:pt x="14031" y="33088"/>
                      <a:pt x="13822" y="33716"/>
                      <a:pt x="13612" y="33716"/>
                    </a:cubicBezTo>
                    <a:cubicBezTo>
                      <a:pt x="13612" y="33716"/>
                      <a:pt x="13612" y="33716"/>
                      <a:pt x="13612" y="33716"/>
                    </a:cubicBezTo>
                    <a:moveTo>
                      <a:pt x="17172" y="32460"/>
                    </a:moveTo>
                    <a:lnTo>
                      <a:pt x="16753" y="32460"/>
                    </a:lnTo>
                    <a:lnTo>
                      <a:pt x="16753" y="29109"/>
                    </a:lnTo>
                    <a:cubicBezTo>
                      <a:pt x="16753" y="29109"/>
                      <a:pt x="16753" y="28690"/>
                      <a:pt x="16753" y="28690"/>
                    </a:cubicBezTo>
                    <a:cubicBezTo>
                      <a:pt x="16753" y="28690"/>
                      <a:pt x="16753" y="28481"/>
                      <a:pt x="16753" y="28271"/>
                    </a:cubicBezTo>
                    <a:lnTo>
                      <a:pt x="16753" y="26177"/>
                    </a:lnTo>
                    <a:lnTo>
                      <a:pt x="16753" y="26177"/>
                    </a:lnTo>
                    <a:lnTo>
                      <a:pt x="16753" y="25340"/>
                    </a:lnTo>
                    <a:cubicBezTo>
                      <a:pt x="16753" y="25340"/>
                      <a:pt x="16335" y="24711"/>
                      <a:pt x="16125" y="24711"/>
                    </a:cubicBezTo>
                    <a:cubicBezTo>
                      <a:pt x="16125" y="24711"/>
                      <a:pt x="16125" y="24711"/>
                      <a:pt x="16125" y="24711"/>
                    </a:cubicBezTo>
                    <a:lnTo>
                      <a:pt x="16544" y="24292"/>
                    </a:lnTo>
                    <a:cubicBezTo>
                      <a:pt x="16544" y="24292"/>
                      <a:pt x="16544" y="24292"/>
                      <a:pt x="16544" y="24292"/>
                    </a:cubicBezTo>
                    <a:cubicBezTo>
                      <a:pt x="16753" y="24502"/>
                      <a:pt x="17172" y="24921"/>
                      <a:pt x="17172" y="25340"/>
                    </a:cubicBezTo>
                    <a:lnTo>
                      <a:pt x="17172" y="25758"/>
                    </a:lnTo>
                    <a:lnTo>
                      <a:pt x="17172" y="25758"/>
                    </a:lnTo>
                    <a:cubicBezTo>
                      <a:pt x="17172" y="25758"/>
                      <a:pt x="17172" y="28062"/>
                      <a:pt x="17172" y="28062"/>
                    </a:cubicBezTo>
                    <a:lnTo>
                      <a:pt x="17172" y="31622"/>
                    </a:lnTo>
                    <a:cubicBezTo>
                      <a:pt x="17172" y="31622"/>
                      <a:pt x="17172" y="32041"/>
                      <a:pt x="17172" y="32250"/>
                    </a:cubicBezTo>
                    <a:moveTo>
                      <a:pt x="19266" y="30784"/>
                    </a:moveTo>
                    <a:cubicBezTo>
                      <a:pt x="19266" y="30784"/>
                      <a:pt x="18848" y="30784"/>
                      <a:pt x="18638" y="30366"/>
                    </a:cubicBezTo>
                    <a:lnTo>
                      <a:pt x="18638" y="30366"/>
                    </a:lnTo>
                    <a:cubicBezTo>
                      <a:pt x="18638" y="30366"/>
                      <a:pt x="18429" y="30366"/>
                      <a:pt x="18429" y="30366"/>
                    </a:cubicBezTo>
                    <a:lnTo>
                      <a:pt x="18429" y="29947"/>
                    </a:lnTo>
                    <a:lnTo>
                      <a:pt x="18429" y="29947"/>
                    </a:lnTo>
                    <a:lnTo>
                      <a:pt x="18429" y="29319"/>
                    </a:lnTo>
                    <a:cubicBezTo>
                      <a:pt x="18429" y="29319"/>
                      <a:pt x="18429" y="29319"/>
                      <a:pt x="18429" y="28900"/>
                    </a:cubicBezTo>
                    <a:lnTo>
                      <a:pt x="18429" y="28271"/>
                    </a:lnTo>
                    <a:cubicBezTo>
                      <a:pt x="18429" y="28271"/>
                      <a:pt x="18429" y="27643"/>
                      <a:pt x="18429" y="27434"/>
                    </a:cubicBezTo>
                    <a:lnTo>
                      <a:pt x="18429" y="24292"/>
                    </a:lnTo>
                    <a:cubicBezTo>
                      <a:pt x="18429" y="24292"/>
                      <a:pt x="18429" y="23874"/>
                      <a:pt x="18429" y="23664"/>
                    </a:cubicBezTo>
                    <a:cubicBezTo>
                      <a:pt x="18429" y="23455"/>
                      <a:pt x="18429" y="23036"/>
                      <a:pt x="18429" y="22827"/>
                    </a:cubicBezTo>
                    <a:lnTo>
                      <a:pt x="18848" y="22827"/>
                    </a:lnTo>
                    <a:cubicBezTo>
                      <a:pt x="18848" y="22827"/>
                      <a:pt x="18848" y="23245"/>
                      <a:pt x="18848" y="23455"/>
                    </a:cubicBezTo>
                    <a:cubicBezTo>
                      <a:pt x="18848" y="23664"/>
                      <a:pt x="19057" y="24083"/>
                      <a:pt x="19057" y="24292"/>
                    </a:cubicBezTo>
                    <a:lnTo>
                      <a:pt x="19057" y="27434"/>
                    </a:lnTo>
                    <a:cubicBezTo>
                      <a:pt x="19057" y="27434"/>
                      <a:pt x="19057" y="28062"/>
                      <a:pt x="19057" y="28271"/>
                    </a:cubicBezTo>
                    <a:lnTo>
                      <a:pt x="19057" y="28900"/>
                    </a:lnTo>
                    <a:cubicBezTo>
                      <a:pt x="19057" y="28900"/>
                      <a:pt x="19057" y="29109"/>
                      <a:pt x="19057" y="29319"/>
                    </a:cubicBezTo>
                    <a:lnTo>
                      <a:pt x="19057" y="29737"/>
                    </a:lnTo>
                    <a:cubicBezTo>
                      <a:pt x="19057" y="29737"/>
                      <a:pt x="19057" y="29947"/>
                      <a:pt x="19057" y="29947"/>
                    </a:cubicBezTo>
                    <a:lnTo>
                      <a:pt x="19057" y="29947"/>
                    </a:lnTo>
                    <a:cubicBezTo>
                      <a:pt x="19057" y="29947"/>
                      <a:pt x="19057" y="29947"/>
                      <a:pt x="19057" y="29947"/>
                    </a:cubicBezTo>
                    <a:lnTo>
                      <a:pt x="19057" y="29947"/>
                    </a:lnTo>
                    <a:cubicBezTo>
                      <a:pt x="19057" y="29947"/>
                      <a:pt x="19476" y="30575"/>
                      <a:pt x="19476" y="30784"/>
                    </a:cubicBezTo>
                    <a:lnTo>
                      <a:pt x="19476" y="30784"/>
                    </a:lnTo>
                    <a:cubicBezTo>
                      <a:pt x="19476" y="30784"/>
                      <a:pt x="19476" y="30784"/>
                      <a:pt x="19476" y="30784"/>
                    </a:cubicBezTo>
                    <a:lnTo>
                      <a:pt x="19476" y="30784"/>
                    </a:lnTo>
                    <a:close/>
                    <a:moveTo>
                      <a:pt x="23874" y="30575"/>
                    </a:moveTo>
                    <a:cubicBezTo>
                      <a:pt x="22198" y="30156"/>
                      <a:pt x="21989" y="30366"/>
                      <a:pt x="21989" y="30366"/>
                    </a:cubicBezTo>
                    <a:cubicBezTo>
                      <a:pt x="21989" y="30366"/>
                      <a:pt x="21779" y="30366"/>
                      <a:pt x="21570" y="30366"/>
                    </a:cubicBezTo>
                    <a:cubicBezTo>
                      <a:pt x="21570" y="30366"/>
                      <a:pt x="21570" y="30366"/>
                      <a:pt x="21570" y="30366"/>
                    </a:cubicBezTo>
                    <a:lnTo>
                      <a:pt x="21361" y="30366"/>
                    </a:lnTo>
                    <a:cubicBezTo>
                      <a:pt x="21361" y="30366"/>
                      <a:pt x="20523" y="28690"/>
                      <a:pt x="20523" y="28481"/>
                    </a:cubicBezTo>
                    <a:cubicBezTo>
                      <a:pt x="20523" y="28271"/>
                      <a:pt x="20313" y="27643"/>
                      <a:pt x="20313" y="26387"/>
                    </a:cubicBezTo>
                    <a:cubicBezTo>
                      <a:pt x="20313" y="26177"/>
                      <a:pt x="20313" y="25968"/>
                      <a:pt x="20313" y="25549"/>
                    </a:cubicBezTo>
                    <a:cubicBezTo>
                      <a:pt x="20313" y="24083"/>
                      <a:pt x="20313" y="23036"/>
                      <a:pt x="19685" y="21779"/>
                    </a:cubicBezTo>
                    <a:lnTo>
                      <a:pt x="20104" y="21779"/>
                    </a:lnTo>
                    <a:cubicBezTo>
                      <a:pt x="20104" y="21779"/>
                      <a:pt x="20942" y="24083"/>
                      <a:pt x="20942" y="25549"/>
                    </a:cubicBezTo>
                    <a:cubicBezTo>
                      <a:pt x="20942" y="25758"/>
                      <a:pt x="20942" y="25968"/>
                      <a:pt x="20942" y="26177"/>
                    </a:cubicBezTo>
                    <a:cubicBezTo>
                      <a:pt x="20942" y="26596"/>
                      <a:pt x="20942" y="27643"/>
                      <a:pt x="20942" y="27853"/>
                    </a:cubicBezTo>
                    <a:cubicBezTo>
                      <a:pt x="20942" y="28062"/>
                      <a:pt x="21779" y="29109"/>
                      <a:pt x="21989" y="29528"/>
                    </a:cubicBezTo>
                    <a:lnTo>
                      <a:pt x="21989" y="29528"/>
                    </a:lnTo>
                    <a:cubicBezTo>
                      <a:pt x="21989" y="29528"/>
                      <a:pt x="21989" y="29528"/>
                      <a:pt x="21989" y="29737"/>
                    </a:cubicBezTo>
                    <a:lnTo>
                      <a:pt x="21989" y="26805"/>
                    </a:lnTo>
                    <a:cubicBezTo>
                      <a:pt x="21989" y="26805"/>
                      <a:pt x="21989" y="26596"/>
                      <a:pt x="21989" y="26387"/>
                    </a:cubicBezTo>
                    <a:lnTo>
                      <a:pt x="21989" y="24083"/>
                    </a:lnTo>
                    <a:lnTo>
                      <a:pt x="21989" y="24083"/>
                    </a:lnTo>
                    <a:cubicBezTo>
                      <a:pt x="21989" y="24083"/>
                      <a:pt x="21989" y="23036"/>
                      <a:pt x="21989" y="23036"/>
                    </a:cubicBezTo>
                    <a:lnTo>
                      <a:pt x="21361" y="21989"/>
                    </a:lnTo>
                    <a:lnTo>
                      <a:pt x="21779" y="21989"/>
                    </a:lnTo>
                    <a:cubicBezTo>
                      <a:pt x="21779" y="21989"/>
                      <a:pt x="22408" y="22827"/>
                      <a:pt x="22408" y="22827"/>
                    </a:cubicBezTo>
                    <a:lnTo>
                      <a:pt x="22408" y="23664"/>
                    </a:lnTo>
                    <a:lnTo>
                      <a:pt x="22408" y="23664"/>
                    </a:lnTo>
                    <a:cubicBezTo>
                      <a:pt x="22408" y="23664"/>
                      <a:pt x="22408" y="25758"/>
                      <a:pt x="22408" y="25758"/>
                    </a:cubicBezTo>
                    <a:lnTo>
                      <a:pt x="22408" y="29528"/>
                    </a:lnTo>
                    <a:lnTo>
                      <a:pt x="21779" y="29528"/>
                    </a:lnTo>
                    <a:cubicBezTo>
                      <a:pt x="21779" y="29528"/>
                      <a:pt x="21779" y="29528"/>
                      <a:pt x="21779" y="29528"/>
                    </a:cubicBezTo>
                    <a:cubicBezTo>
                      <a:pt x="21989" y="29528"/>
                      <a:pt x="22617" y="29528"/>
                      <a:pt x="23874" y="29737"/>
                    </a:cubicBezTo>
                    <a:lnTo>
                      <a:pt x="23874" y="30156"/>
                    </a:lnTo>
                    <a:close/>
                    <a:moveTo>
                      <a:pt x="27643" y="29319"/>
                    </a:moveTo>
                    <a:cubicBezTo>
                      <a:pt x="25968" y="28900"/>
                      <a:pt x="25758" y="29109"/>
                      <a:pt x="25758" y="29109"/>
                    </a:cubicBezTo>
                    <a:cubicBezTo>
                      <a:pt x="25758" y="29109"/>
                      <a:pt x="25549" y="29109"/>
                      <a:pt x="25340" y="29109"/>
                    </a:cubicBezTo>
                    <a:cubicBezTo>
                      <a:pt x="25340" y="29109"/>
                      <a:pt x="25340" y="29109"/>
                      <a:pt x="25340" y="29109"/>
                    </a:cubicBezTo>
                    <a:lnTo>
                      <a:pt x="25130" y="29109"/>
                    </a:lnTo>
                    <a:cubicBezTo>
                      <a:pt x="25130" y="29109"/>
                      <a:pt x="24292" y="27434"/>
                      <a:pt x="24292" y="27224"/>
                    </a:cubicBezTo>
                    <a:cubicBezTo>
                      <a:pt x="24083" y="27015"/>
                      <a:pt x="24083" y="26387"/>
                      <a:pt x="24083" y="25340"/>
                    </a:cubicBezTo>
                    <a:lnTo>
                      <a:pt x="24083" y="25340"/>
                    </a:lnTo>
                    <a:cubicBezTo>
                      <a:pt x="24083" y="25340"/>
                      <a:pt x="24083" y="24711"/>
                      <a:pt x="24083" y="24502"/>
                    </a:cubicBezTo>
                    <a:cubicBezTo>
                      <a:pt x="24083" y="23245"/>
                      <a:pt x="24083" y="21989"/>
                      <a:pt x="23455" y="20732"/>
                    </a:cubicBezTo>
                    <a:lnTo>
                      <a:pt x="23874" y="20732"/>
                    </a:lnTo>
                    <a:cubicBezTo>
                      <a:pt x="24711" y="21779"/>
                      <a:pt x="24711" y="23036"/>
                      <a:pt x="24711" y="24502"/>
                    </a:cubicBezTo>
                    <a:cubicBezTo>
                      <a:pt x="24711" y="24711"/>
                      <a:pt x="24711" y="24921"/>
                      <a:pt x="24711" y="25340"/>
                    </a:cubicBezTo>
                    <a:lnTo>
                      <a:pt x="24711" y="25340"/>
                    </a:lnTo>
                    <a:cubicBezTo>
                      <a:pt x="24711" y="25340"/>
                      <a:pt x="24711" y="26805"/>
                      <a:pt x="24711" y="27015"/>
                    </a:cubicBezTo>
                    <a:cubicBezTo>
                      <a:pt x="24921" y="27015"/>
                      <a:pt x="25549" y="28271"/>
                      <a:pt x="25758" y="28690"/>
                    </a:cubicBezTo>
                    <a:lnTo>
                      <a:pt x="25758" y="28690"/>
                    </a:lnTo>
                    <a:cubicBezTo>
                      <a:pt x="25758" y="28690"/>
                      <a:pt x="25758" y="28900"/>
                      <a:pt x="25758" y="28900"/>
                    </a:cubicBezTo>
                    <a:cubicBezTo>
                      <a:pt x="25968" y="28900"/>
                      <a:pt x="26596" y="28900"/>
                      <a:pt x="27853" y="29109"/>
                    </a:cubicBezTo>
                    <a:lnTo>
                      <a:pt x="27853" y="29528"/>
                    </a:lnTo>
                    <a:close/>
                    <a:moveTo>
                      <a:pt x="29109" y="27015"/>
                    </a:moveTo>
                    <a:lnTo>
                      <a:pt x="28690" y="27015"/>
                    </a:lnTo>
                    <a:cubicBezTo>
                      <a:pt x="28690" y="25340"/>
                      <a:pt x="28690" y="23245"/>
                      <a:pt x="28690" y="21151"/>
                    </a:cubicBezTo>
                    <a:lnTo>
                      <a:pt x="28690" y="18219"/>
                    </a:lnTo>
                    <a:cubicBezTo>
                      <a:pt x="28690" y="18219"/>
                      <a:pt x="28690" y="18010"/>
                      <a:pt x="28690" y="17800"/>
                    </a:cubicBezTo>
                    <a:cubicBezTo>
                      <a:pt x="28690" y="17800"/>
                      <a:pt x="28481" y="17591"/>
                      <a:pt x="28062" y="17172"/>
                    </a:cubicBezTo>
                    <a:lnTo>
                      <a:pt x="28062" y="16753"/>
                    </a:lnTo>
                    <a:cubicBezTo>
                      <a:pt x="29109" y="16753"/>
                      <a:pt x="29109" y="17172"/>
                      <a:pt x="29109" y="18010"/>
                    </a:cubicBezTo>
                    <a:cubicBezTo>
                      <a:pt x="29109" y="18010"/>
                      <a:pt x="29109" y="18010"/>
                      <a:pt x="29109" y="18219"/>
                    </a:cubicBezTo>
                    <a:lnTo>
                      <a:pt x="29109" y="21151"/>
                    </a:lnTo>
                    <a:cubicBezTo>
                      <a:pt x="29109" y="23036"/>
                      <a:pt x="29109" y="25130"/>
                      <a:pt x="29109" y="27015"/>
                    </a:cubicBezTo>
                    <a:moveTo>
                      <a:pt x="27224" y="27015"/>
                    </a:moveTo>
                    <a:cubicBezTo>
                      <a:pt x="27224" y="27015"/>
                      <a:pt x="27015" y="27015"/>
                      <a:pt x="26805" y="26177"/>
                    </a:cubicBezTo>
                    <a:lnTo>
                      <a:pt x="26805" y="26177"/>
                    </a:lnTo>
                    <a:cubicBezTo>
                      <a:pt x="26805" y="26177"/>
                      <a:pt x="27224" y="25758"/>
                      <a:pt x="27224" y="25758"/>
                    </a:cubicBezTo>
                    <a:lnTo>
                      <a:pt x="27224" y="23664"/>
                    </a:lnTo>
                    <a:cubicBezTo>
                      <a:pt x="27224" y="23664"/>
                      <a:pt x="27224" y="23036"/>
                      <a:pt x="27224" y="22827"/>
                    </a:cubicBezTo>
                    <a:lnTo>
                      <a:pt x="27224" y="20104"/>
                    </a:lnTo>
                    <a:cubicBezTo>
                      <a:pt x="27224" y="20104"/>
                      <a:pt x="27224" y="19685"/>
                      <a:pt x="27224" y="19685"/>
                    </a:cubicBezTo>
                    <a:lnTo>
                      <a:pt x="27224" y="19057"/>
                    </a:lnTo>
                    <a:cubicBezTo>
                      <a:pt x="27224" y="19057"/>
                      <a:pt x="27224" y="18638"/>
                      <a:pt x="27224" y="18429"/>
                    </a:cubicBezTo>
                    <a:cubicBezTo>
                      <a:pt x="27224" y="18219"/>
                      <a:pt x="27224" y="18010"/>
                      <a:pt x="27224" y="17800"/>
                    </a:cubicBezTo>
                    <a:lnTo>
                      <a:pt x="27643" y="17800"/>
                    </a:lnTo>
                    <a:cubicBezTo>
                      <a:pt x="27643" y="17800"/>
                      <a:pt x="27643" y="18219"/>
                      <a:pt x="27643" y="18429"/>
                    </a:cubicBezTo>
                    <a:cubicBezTo>
                      <a:pt x="27643" y="18638"/>
                      <a:pt x="27643" y="18848"/>
                      <a:pt x="27643" y="19057"/>
                    </a:cubicBezTo>
                    <a:lnTo>
                      <a:pt x="27643" y="19685"/>
                    </a:lnTo>
                    <a:cubicBezTo>
                      <a:pt x="27643" y="19685"/>
                      <a:pt x="27643" y="20104"/>
                      <a:pt x="27643" y="20104"/>
                    </a:cubicBezTo>
                    <a:lnTo>
                      <a:pt x="27643" y="22827"/>
                    </a:lnTo>
                    <a:cubicBezTo>
                      <a:pt x="27643" y="22827"/>
                      <a:pt x="27643" y="23455"/>
                      <a:pt x="27643" y="23664"/>
                    </a:cubicBezTo>
                    <a:lnTo>
                      <a:pt x="27643" y="26177"/>
                    </a:lnTo>
                    <a:cubicBezTo>
                      <a:pt x="27643" y="26177"/>
                      <a:pt x="27643" y="26387"/>
                      <a:pt x="27643" y="26596"/>
                    </a:cubicBezTo>
                    <a:cubicBezTo>
                      <a:pt x="27643" y="26596"/>
                      <a:pt x="27643" y="27015"/>
                      <a:pt x="27643" y="27015"/>
                    </a:cubicBezTo>
                    <a:cubicBezTo>
                      <a:pt x="27643" y="27015"/>
                      <a:pt x="27643" y="27015"/>
                      <a:pt x="27643" y="27015"/>
                    </a:cubicBezTo>
                    <a:moveTo>
                      <a:pt x="26177" y="26387"/>
                    </a:moveTo>
                    <a:lnTo>
                      <a:pt x="25758" y="26387"/>
                    </a:lnTo>
                    <a:cubicBezTo>
                      <a:pt x="25758" y="26387"/>
                      <a:pt x="25758" y="23245"/>
                      <a:pt x="25758" y="23245"/>
                    </a:cubicBezTo>
                    <a:cubicBezTo>
                      <a:pt x="25758" y="23245"/>
                      <a:pt x="25758" y="23036"/>
                      <a:pt x="25758" y="22827"/>
                    </a:cubicBezTo>
                    <a:cubicBezTo>
                      <a:pt x="25758" y="22827"/>
                      <a:pt x="25758" y="22408"/>
                      <a:pt x="25758" y="22198"/>
                    </a:cubicBezTo>
                    <a:cubicBezTo>
                      <a:pt x="25758" y="22198"/>
                      <a:pt x="25758" y="21779"/>
                      <a:pt x="25758" y="21570"/>
                    </a:cubicBezTo>
                    <a:lnTo>
                      <a:pt x="25758" y="21570"/>
                    </a:lnTo>
                    <a:cubicBezTo>
                      <a:pt x="25758" y="21570"/>
                      <a:pt x="25758" y="21361"/>
                      <a:pt x="25758" y="21361"/>
                    </a:cubicBezTo>
                    <a:lnTo>
                      <a:pt x="25758" y="21361"/>
                    </a:lnTo>
                    <a:cubicBezTo>
                      <a:pt x="25758" y="21361"/>
                      <a:pt x="25758" y="20942"/>
                      <a:pt x="25758" y="20942"/>
                    </a:cubicBezTo>
                    <a:lnTo>
                      <a:pt x="25758" y="19685"/>
                    </a:lnTo>
                    <a:cubicBezTo>
                      <a:pt x="25758" y="19685"/>
                      <a:pt x="25968" y="19685"/>
                      <a:pt x="25968" y="19685"/>
                    </a:cubicBezTo>
                    <a:lnTo>
                      <a:pt x="25968" y="20523"/>
                    </a:lnTo>
                    <a:cubicBezTo>
                      <a:pt x="25968" y="20523"/>
                      <a:pt x="25968" y="20942"/>
                      <a:pt x="25968" y="20942"/>
                    </a:cubicBezTo>
                    <a:lnTo>
                      <a:pt x="25968" y="20942"/>
                    </a:lnTo>
                    <a:lnTo>
                      <a:pt x="25968" y="21361"/>
                    </a:lnTo>
                    <a:lnTo>
                      <a:pt x="25968" y="21361"/>
                    </a:lnTo>
                    <a:lnTo>
                      <a:pt x="25968" y="21989"/>
                    </a:lnTo>
                    <a:cubicBezTo>
                      <a:pt x="25968" y="21989"/>
                      <a:pt x="25968" y="22408"/>
                      <a:pt x="25968" y="22617"/>
                    </a:cubicBezTo>
                    <a:cubicBezTo>
                      <a:pt x="25968" y="22827"/>
                      <a:pt x="25968" y="22827"/>
                      <a:pt x="25968" y="23036"/>
                    </a:cubicBezTo>
                    <a:cubicBezTo>
                      <a:pt x="25968" y="23036"/>
                      <a:pt x="25968" y="23455"/>
                      <a:pt x="25968" y="23664"/>
                    </a:cubicBezTo>
                    <a:lnTo>
                      <a:pt x="25968" y="26805"/>
                    </a:lnTo>
                    <a:close/>
                    <a:moveTo>
                      <a:pt x="30366" y="24711"/>
                    </a:moveTo>
                    <a:cubicBezTo>
                      <a:pt x="30366" y="24711"/>
                      <a:pt x="30366" y="24711"/>
                      <a:pt x="29947" y="23874"/>
                    </a:cubicBezTo>
                    <a:lnTo>
                      <a:pt x="29947" y="23455"/>
                    </a:lnTo>
                    <a:cubicBezTo>
                      <a:pt x="29947" y="23455"/>
                      <a:pt x="30156" y="23455"/>
                      <a:pt x="30156" y="23455"/>
                    </a:cubicBezTo>
                    <a:lnTo>
                      <a:pt x="30156" y="21361"/>
                    </a:lnTo>
                    <a:cubicBezTo>
                      <a:pt x="30156" y="21361"/>
                      <a:pt x="30156" y="20732"/>
                      <a:pt x="30156" y="20523"/>
                    </a:cubicBezTo>
                    <a:lnTo>
                      <a:pt x="30156" y="17800"/>
                    </a:lnTo>
                    <a:cubicBezTo>
                      <a:pt x="30156" y="17800"/>
                      <a:pt x="30156" y="17382"/>
                      <a:pt x="30156" y="17382"/>
                    </a:cubicBezTo>
                    <a:lnTo>
                      <a:pt x="30156" y="17382"/>
                    </a:lnTo>
                    <a:lnTo>
                      <a:pt x="30156" y="16753"/>
                    </a:lnTo>
                    <a:cubicBezTo>
                      <a:pt x="30156" y="16753"/>
                      <a:pt x="30156" y="16335"/>
                      <a:pt x="30156" y="16125"/>
                    </a:cubicBezTo>
                    <a:cubicBezTo>
                      <a:pt x="30156" y="16125"/>
                      <a:pt x="30156" y="15706"/>
                      <a:pt x="30156" y="15497"/>
                    </a:cubicBezTo>
                    <a:lnTo>
                      <a:pt x="30575" y="15497"/>
                    </a:lnTo>
                    <a:cubicBezTo>
                      <a:pt x="30575" y="15497"/>
                      <a:pt x="30575" y="15916"/>
                      <a:pt x="30575" y="16125"/>
                    </a:cubicBezTo>
                    <a:cubicBezTo>
                      <a:pt x="30575" y="16335"/>
                      <a:pt x="30575" y="16544"/>
                      <a:pt x="30575" y="16753"/>
                    </a:cubicBezTo>
                    <a:lnTo>
                      <a:pt x="30575" y="17800"/>
                    </a:lnTo>
                    <a:cubicBezTo>
                      <a:pt x="30575" y="17800"/>
                      <a:pt x="30575" y="20523"/>
                      <a:pt x="30575" y="20523"/>
                    </a:cubicBezTo>
                    <a:cubicBezTo>
                      <a:pt x="30575" y="20523"/>
                      <a:pt x="30575" y="21151"/>
                      <a:pt x="30575" y="21361"/>
                    </a:cubicBezTo>
                    <a:lnTo>
                      <a:pt x="30575" y="21989"/>
                    </a:lnTo>
                    <a:cubicBezTo>
                      <a:pt x="30575" y="21989"/>
                      <a:pt x="30575" y="22198"/>
                      <a:pt x="30575" y="22408"/>
                    </a:cubicBezTo>
                    <a:lnTo>
                      <a:pt x="30575" y="23874"/>
                    </a:lnTo>
                    <a:cubicBezTo>
                      <a:pt x="30575" y="23874"/>
                      <a:pt x="30575" y="24083"/>
                      <a:pt x="30575" y="24292"/>
                    </a:cubicBezTo>
                    <a:cubicBezTo>
                      <a:pt x="30575" y="24292"/>
                      <a:pt x="30575" y="24711"/>
                      <a:pt x="30575" y="24711"/>
                    </a:cubicBezTo>
                    <a:cubicBezTo>
                      <a:pt x="30575" y="24711"/>
                      <a:pt x="30575" y="24711"/>
                      <a:pt x="30575" y="24711"/>
                    </a:cubicBezTo>
                    <a:moveTo>
                      <a:pt x="32460" y="24083"/>
                    </a:moveTo>
                    <a:lnTo>
                      <a:pt x="32460" y="23664"/>
                    </a:lnTo>
                    <a:cubicBezTo>
                      <a:pt x="32460" y="23664"/>
                      <a:pt x="32460" y="23664"/>
                      <a:pt x="32460" y="23664"/>
                    </a:cubicBezTo>
                    <a:cubicBezTo>
                      <a:pt x="32460" y="23664"/>
                      <a:pt x="32460" y="23664"/>
                      <a:pt x="32460" y="23245"/>
                    </a:cubicBezTo>
                    <a:lnTo>
                      <a:pt x="32460" y="20732"/>
                    </a:lnTo>
                    <a:cubicBezTo>
                      <a:pt x="32460" y="20732"/>
                      <a:pt x="32460" y="20314"/>
                      <a:pt x="32460" y="20104"/>
                    </a:cubicBezTo>
                    <a:cubicBezTo>
                      <a:pt x="32460" y="19895"/>
                      <a:pt x="32460" y="19685"/>
                      <a:pt x="32460" y="19476"/>
                    </a:cubicBezTo>
                    <a:lnTo>
                      <a:pt x="32460" y="19057"/>
                    </a:lnTo>
                    <a:cubicBezTo>
                      <a:pt x="32460" y="19057"/>
                      <a:pt x="32460" y="19057"/>
                      <a:pt x="32460" y="19057"/>
                    </a:cubicBezTo>
                    <a:lnTo>
                      <a:pt x="32460" y="18638"/>
                    </a:lnTo>
                    <a:lnTo>
                      <a:pt x="32250" y="18638"/>
                    </a:lnTo>
                    <a:lnTo>
                      <a:pt x="32250" y="17800"/>
                    </a:lnTo>
                    <a:cubicBezTo>
                      <a:pt x="32250" y="17800"/>
                      <a:pt x="32250" y="17591"/>
                      <a:pt x="32250" y="17591"/>
                    </a:cubicBezTo>
                    <a:lnTo>
                      <a:pt x="32250" y="17591"/>
                    </a:lnTo>
                    <a:cubicBezTo>
                      <a:pt x="32250" y="17591"/>
                      <a:pt x="32250" y="16544"/>
                      <a:pt x="32250" y="16544"/>
                    </a:cubicBezTo>
                    <a:lnTo>
                      <a:pt x="32669" y="16544"/>
                    </a:lnTo>
                    <a:cubicBezTo>
                      <a:pt x="32669" y="16544"/>
                      <a:pt x="32669" y="17382"/>
                      <a:pt x="32669" y="17382"/>
                    </a:cubicBezTo>
                    <a:lnTo>
                      <a:pt x="32669" y="17382"/>
                    </a:lnTo>
                    <a:lnTo>
                      <a:pt x="32669" y="18010"/>
                    </a:lnTo>
                    <a:lnTo>
                      <a:pt x="32669" y="18010"/>
                    </a:lnTo>
                    <a:lnTo>
                      <a:pt x="32669" y="18848"/>
                    </a:lnTo>
                    <a:cubicBezTo>
                      <a:pt x="32669" y="18848"/>
                      <a:pt x="32669" y="19057"/>
                      <a:pt x="32669" y="19057"/>
                    </a:cubicBezTo>
                    <a:lnTo>
                      <a:pt x="32669" y="19685"/>
                    </a:lnTo>
                    <a:cubicBezTo>
                      <a:pt x="32669" y="19685"/>
                      <a:pt x="32669" y="20104"/>
                      <a:pt x="32669" y="20314"/>
                    </a:cubicBezTo>
                    <a:cubicBezTo>
                      <a:pt x="32669" y="20523"/>
                      <a:pt x="32669" y="20732"/>
                      <a:pt x="32669" y="20942"/>
                    </a:cubicBezTo>
                    <a:lnTo>
                      <a:pt x="32669" y="23455"/>
                    </a:lnTo>
                    <a:cubicBezTo>
                      <a:pt x="32669" y="23455"/>
                      <a:pt x="32669" y="24292"/>
                      <a:pt x="32250" y="24292"/>
                    </a:cubicBezTo>
                    <a:moveTo>
                      <a:pt x="35392" y="22408"/>
                    </a:moveTo>
                    <a:lnTo>
                      <a:pt x="34973" y="22408"/>
                    </a:lnTo>
                    <a:lnTo>
                      <a:pt x="34973" y="19895"/>
                    </a:lnTo>
                    <a:cubicBezTo>
                      <a:pt x="34973" y="19895"/>
                      <a:pt x="34973" y="19685"/>
                      <a:pt x="34973" y="19476"/>
                    </a:cubicBezTo>
                    <a:lnTo>
                      <a:pt x="34973" y="19057"/>
                    </a:lnTo>
                    <a:cubicBezTo>
                      <a:pt x="34973" y="19057"/>
                      <a:pt x="34973" y="17591"/>
                      <a:pt x="34973" y="17172"/>
                    </a:cubicBezTo>
                    <a:lnTo>
                      <a:pt x="34973" y="15706"/>
                    </a:lnTo>
                    <a:cubicBezTo>
                      <a:pt x="34973" y="15706"/>
                      <a:pt x="34973" y="15706"/>
                      <a:pt x="34973" y="15706"/>
                    </a:cubicBezTo>
                    <a:lnTo>
                      <a:pt x="34973" y="14240"/>
                    </a:lnTo>
                    <a:cubicBezTo>
                      <a:pt x="34973" y="14240"/>
                      <a:pt x="34973" y="14031"/>
                      <a:pt x="34973" y="13822"/>
                    </a:cubicBezTo>
                    <a:cubicBezTo>
                      <a:pt x="34973" y="13612"/>
                      <a:pt x="34973" y="13403"/>
                      <a:pt x="34973" y="13193"/>
                    </a:cubicBezTo>
                    <a:lnTo>
                      <a:pt x="35392" y="13193"/>
                    </a:lnTo>
                    <a:cubicBezTo>
                      <a:pt x="35392" y="13193"/>
                      <a:pt x="35392" y="13403"/>
                      <a:pt x="35392" y="13612"/>
                    </a:cubicBezTo>
                    <a:cubicBezTo>
                      <a:pt x="35392" y="13822"/>
                      <a:pt x="35392" y="14031"/>
                      <a:pt x="35392" y="14240"/>
                    </a:cubicBezTo>
                    <a:lnTo>
                      <a:pt x="35392" y="15497"/>
                    </a:lnTo>
                    <a:lnTo>
                      <a:pt x="35392" y="15497"/>
                    </a:lnTo>
                    <a:cubicBezTo>
                      <a:pt x="35392" y="15497"/>
                      <a:pt x="35392" y="17382"/>
                      <a:pt x="35392" y="17382"/>
                    </a:cubicBezTo>
                    <a:lnTo>
                      <a:pt x="35392" y="19266"/>
                    </a:lnTo>
                    <a:cubicBezTo>
                      <a:pt x="35392" y="19266"/>
                      <a:pt x="35392" y="19476"/>
                      <a:pt x="35392" y="19685"/>
                    </a:cubicBezTo>
                    <a:lnTo>
                      <a:pt x="35392" y="22617"/>
                    </a:lnTo>
                    <a:close/>
                    <a:moveTo>
                      <a:pt x="37905" y="20523"/>
                    </a:moveTo>
                    <a:cubicBezTo>
                      <a:pt x="37905" y="20523"/>
                      <a:pt x="37486" y="20523"/>
                      <a:pt x="37486" y="20523"/>
                    </a:cubicBezTo>
                    <a:cubicBezTo>
                      <a:pt x="37276" y="20314"/>
                      <a:pt x="37276" y="19476"/>
                      <a:pt x="37276" y="18848"/>
                    </a:cubicBezTo>
                    <a:cubicBezTo>
                      <a:pt x="37276" y="18848"/>
                      <a:pt x="37276" y="18638"/>
                      <a:pt x="37276" y="18429"/>
                    </a:cubicBezTo>
                    <a:lnTo>
                      <a:pt x="37276" y="16335"/>
                    </a:lnTo>
                    <a:cubicBezTo>
                      <a:pt x="37276" y="14240"/>
                      <a:pt x="37067" y="12565"/>
                      <a:pt x="36439" y="10680"/>
                    </a:cubicBezTo>
                    <a:lnTo>
                      <a:pt x="36857" y="10680"/>
                    </a:lnTo>
                    <a:cubicBezTo>
                      <a:pt x="37486" y="12356"/>
                      <a:pt x="37695" y="14031"/>
                      <a:pt x="37695" y="16335"/>
                    </a:cubicBezTo>
                    <a:lnTo>
                      <a:pt x="37695" y="18429"/>
                    </a:lnTo>
                    <a:cubicBezTo>
                      <a:pt x="37695" y="18429"/>
                      <a:pt x="37695" y="18638"/>
                      <a:pt x="37695" y="18848"/>
                    </a:cubicBezTo>
                    <a:cubicBezTo>
                      <a:pt x="37695" y="19266"/>
                      <a:pt x="37695" y="19895"/>
                      <a:pt x="37695" y="20104"/>
                    </a:cubicBezTo>
                    <a:lnTo>
                      <a:pt x="37695" y="20523"/>
                    </a:lnTo>
                    <a:close/>
                    <a:moveTo>
                      <a:pt x="39370" y="19057"/>
                    </a:moveTo>
                    <a:cubicBezTo>
                      <a:pt x="39370" y="19057"/>
                      <a:pt x="39161" y="19057"/>
                      <a:pt x="38952" y="18429"/>
                    </a:cubicBezTo>
                    <a:lnTo>
                      <a:pt x="38952" y="18010"/>
                    </a:lnTo>
                    <a:cubicBezTo>
                      <a:pt x="38952" y="18010"/>
                      <a:pt x="38952" y="18010"/>
                      <a:pt x="38952" y="18010"/>
                    </a:cubicBezTo>
                    <a:lnTo>
                      <a:pt x="38952" y="15916"/>
                    </a:lnTo>
                    <a:cubicBezTo>
                      <a:pt x="38952" y="15916"/>
                      <a:pt x="38952" y="15706"/>
                      <a:pt x="38952" y="15497"/>
                    </a:cubicBezTo>
                    <a:lnTo>
                      <a:pt x="38952" y="12356"/>
                    </a:lnTo>
                    <a:cubicBezTo>
                      <a:pt x="38952" y="12356"/>
                      <a:pt x="38952" y="11937"/>
                      <a:pt x="38952" y="11937"/>
                    </a:cubicBezTo>
                    <a:lnTo>
                      <a:pt x="38952" y="11309"/>
                    </a:lnTo>
                    <a:cubicBezTo>
                      <a:pt x="38952" y="11309"/>
                      <a:pt x="38952" y="10890"/>
                      <a:pt x="38952" y="10680"/>
                    </a:cubicBezTo>
                    <a:cubicBezTo>
                      <a:pt x="38952" y="10471"/>
                      <a:pt x="38952" y="10262"/>
                      <a:pt x="38952" y="10052"/>
                    </a:cubicBezTo>
                    <a:lnTo>
                      <a:pt x="39370" y="10052"/>
                    </a:lnTo>
                    <a:cubicBezTo>
                      <a:pt x="39370" y="10052"/>
                      <a:pt x="39370" y="10471"/>
                      <a:pt x="39370" y="10680"/>
                    </a:cubicBezTo>
                    <a:cubicBezTo>
                      <a:pt x="39370" y="10890"/>
                      <a:pt x="39370" y="11099"/>
                      <a:pt x="39370" y="11309"/>
                    </a:cubicBezTo>
                    <a:lnTo>
                      <a:pt x="39370" y="12356"/>
                    </a:lnTo>
                    <a:cubicBezTo>
                      <a:pt x="39370" y="12356"/>
                      <a:pt x="39370" y="15078"/>
                      <a:pt x="39370" y="15078"/>
                    </a:cubicBezTo>
                    <a:cubicBezTo>
                      <a:pt x="39370" y="15078"/>
                      <a:pt x="39370" y="15287"/>
                      <a:pt x="39370" y="15497"/>
                    </a:cubicBezTo>
                    <a:lnTo>
                      <a:pt x="39370" y="16544"/>
                    </a:lnTo>
                    <a:cubicBezTo>
                      <a:pt x="39370" y="16544"/>
                      <a:pt x="39370" y="17172"/>
                      <a:pt x="39370" y="17382"/>
                    </a:cubicBezTo>
                    <a:lnTo>
                      <a:pt x="39370" y="18848"/>
                    </a:lnTo>
                    <a:cubicBezTo>
                      <a:pt x="39370" y="18848"/>
                      <a:pt x="39370" y="19266"/>
                      <a:pt x="39370" y="19266"/>
                    </a:cubicBezTo>
                    <a:lnTo>
                      <a:pt x="39370" y="19266"/>
                    </a:lnTo>
                    <a:close/>
                    <a:moveTo>
                      <a:pt x="41465" y="17172"/>
                    </a:moveTo>
                    <a:lnTo>
                      <a:pt x="41465" y="17172"/>
                    </a:lnTo>
                    <a:cubicBezTo>
                      <a:pt x="41465" y="17172"/>
                      <a:pt x="41465" y="16544"/>
                      <a:pt x="41255" y="16335"/>
                    </a:cubicBezTo>
                    <a:lnTo>
                      <a:pt x="41255" y="16335"/>
                    </a:lnTo>
                    <a:lnTo>
                      <a:pt x="41255" y="15497"/>
                    </a:lnTo>
                    <a:cubicBezTo>
                      <a:pt x="41255" y="15497"/>
                      <a:pt x="41255" y="14869"/>
                      <a:pt x="41255" y="14869"/>
                    </a:cubicBezTo>
                    <a:cubicBezTo>
                      <a:pt x="41255" y="14240"/>
                      <a:pt x="41255" y="12984"/>
                      <a:pt x="41255" y="12356"/>
                    </a:cubicBezTo>
                    <a:cubicBezTo>
                      <a:pt x="41255" y="11099"/>
                      <a:pt x="41255" y="10052"/>
                      <a:pt x="40836" y="9005"/>
                    </a:cubicBezTo>
                    <a:cubicBezTo>
                      <a:pt x="40836" y="8377"/>
                      <a:pt x="40627" y="7748"/>
                      <a:pt x="40627" y="7120"/>
                    </a:cubicBezTo>
                    <a:lnTo>
                      <a:pt x="41046" y="7120"/>
                    </a:lnTo>
                    <a:cubicBezTo>
                      <a:pt x="41046" y="7120"/>
                      <a:pt x="41046" y="8167"/>
                      <a:pt x="41255" y="9005"/>
                    </a:cubicBezTo>
                    <a:cubicBezTo>
                      <a:pt x="41255" y="10052"/>
                      <a:pt x="41674" y="11099"/>
                      <a:pt x="41674" y="12356"/>
                    </a:cubicBezTo>
                    <a:cubicBezTo>
                      <a:pt x="41674" y="12984"/>
                      <a:pt x="41674" y="14240"/>
                      <a:pt x="41674" y="14869"/>
                    </a:cubicBezTo>
                    <a:lnTo>
                      <a:pt x="41674" y="16125"/>
                    </a:lnTo>
                    <a:cubicBezTo>
                      <a:pt x="41674" y="16125"/>
                      <a:pt x="41674" y="16544"/>
                      <a:pt x="41674" y="16753"/>
                    </a:cubicBezTo>
                    <a:lnTo>
                      <a:pt x="41674" y="16753"/>
                    </a:lnTo>
                    <a:cubicBezTo>
                      <a:pt x="41674" y="16753"/>
                      <a:pt x="41255" y="17172"/>
                      <a:pt x="41255" y="17172"/>
                    </a:cubicBezTo>
                    <a:close/>
                    <a:moveTo>
                      <a:pt x="44187" y="16125"/>
                    </a:moveTo>
                    <a:cubicBezTo>
                      <a:pt x="44187" y="16125"/>
                      <a:pt x="44187" y="16125"/>
                      <a:pt x="43978" y="16125"/>
                    </a:cubicBezTo>
                    <a:cubicBezTo>
                      <a:pt x="43978" y="16125"/>
                      <a:pt x="43978" y="16125"/>
                      <a:pt x="43768" y="16125"/>
                    </a:cubicBezTo>
                    <a:lnTo>
                      <a:pt x="43768" y="15706"/>
                    </a:lnTo>
                    <a:cubicBezTo>
                      <a:pt x="43768" y="15706"/>
                      <a:pt x="43978" y="15706"/>
                      <a:pt x="43978" y="15706"/>
                    </a:cubicBezTo>
                    <a:lnTo>
                      <a:pt x="43978" y="14450"/>
                    </a:lnTo>
                    <a:cubicBezTo>
                      <a:pt x="43978" y="14450"/>
                      <a:pt x="43978" y="14031"/>
                      <a:pt x="43978" y="14031"/>
                    </a:cubicBezTo>
                    <a:lnTo>
                      <a:pt x="43978" y="14031"/>
                    </a:lnTo>
                    <a:lnTo>
                      <a:pt x="43978" y="12984"/>
                    </a:lnTo>
                    <a:cubicBezTo>
                      <a:pt x="43978" y="12984"/>
                      <a:pt x="43978" y="12565"/>
                      <a:pt x="43978" y="12565"/>
                    </a:cubicBezTo>
                    <a:cubicBezTo>
                      <a:pt x="43978" y="12565"/>
                      <a:pt x="43978" y="12356"/>
                      <a:pt x="43978" y="12146"/>
                    </a:cubicBezTo>
                    <a:lnTo>
                      <a:pt x="43978" y="12146"/>
                    </a:lnTo>
                    <a:cubicBezTo>
                      <a:pt x="43978" y="12146"/>
                      <a:pt x="43978" y="11518"/>
                      <a:pt x="43978" y="11518"/>
                    </a:cubicBezTo>
                    <a:lnTo>
                      <a:pt x="43978" y="10680"/>
                    </a:lnTo>
                    <a:cubicBezTo>
                      <a:pt x="43978" y="10680"/>
                      <a:pt x="43978" y="8167"/>
                      <a:pt x="43978" y="8167"/>
                    </a:cubicBezTo>
                    <a:lnTo>
                      <a:pt x="44397" y="8167"/>
                    </a:lnTo>
                    <a:lnTo>
                      <a:pt x="44397" y="10680"/>
                    </a:lnTo>
                    <a:cubicBezTo>
                      <a:pt x="44397" y="10680"/>
                      <a:pt x="44397" y="11099"/>
                      <a:pt x="44397" y="11099"/>
                    </a:cubicBezTo>
                    <a:lnTo>
                      <a:pt x="44397" y="11937"/>
                    </a:lnTo>
                    <a:cubicBezTo>
                      <a:pt x="44397" y="11937"/>
                      <a:pt x="44397" y="12146"/>
                      <a:pt x="44397" y="12146"/>
                    </a:cubicBezTo>
                    <a:cubicBezTo>
                      <a:pt x="44397" y="12146"/>
                      <a:pt x="44397" y="12146"/>
                      <a:pt x="44397" y="12146"/>
                    </a:cubicBezTo>
                    <a:cubicBezTo>
                      <a:pt x="44397" y="12146"/>
                      <a:pt x="44397" y="12565"/>
                      <a:pt x="44397" y="12774"/>
                    </a:cubicBezTo>
                    <a:lnTo>
                      <a:pt x="44397" y="13612"/>
                    </a:lnTo>
                    <a:cubicBezTo>
                      <a:pt x="44397" y="13612"/>
                      <a:pt x="44397" y="14031"/>
                      <a:pt x="44397" y="14240"/>
                    </a:cubicBezTo>
                    <a:lnTo>
                      <a:pt x="44397" y="15916"/>
                    </a:lnTo>
                    <a:cubicBezTo>
                      <a:pt x="44397" y="15916"/>
                      <a:pt x="44397" y="16125"/>
                      <a:pt x="44397" y="16335"/>
                    </a:cubicBezTo>
                    <a:cubicBezTo>
                      <a:pt x="44397" y="16335"/>
                      <a:pt x="44397" y="16335"/>
                      <a:pt x="44397" y="16335"/>
                    </a:cubicBezTo>
                    <a:moveTo>
                      <a:pt x="47119" y="12774"/>
                    </a:moveTo>
                    <a:lnTo>
                      <a:pt x="46700" y="12774"/>
                    </a:lnTo>
                    <a:cubicBezTo>
                      <a:pt x="46700" y="12774"/>
                      <a:pt x="46700" y="12774"/>
                      <a:pt x="46700" y="12774"/>
                    </a:cubicBezTo>
                    <a:cubicBezTo>
                      <a:pt x="46700" y="12774"/>
                      <a:pt x="46700" y="12565"/>
                      <a:pt x="46700" y="12356"/>
                    </a:cubicBezTo>
                    <a:lnTo>
                      <a:pt x="46700" y="10471"/>
                    </a:lnTo>
                    <a:cubicBezTo>
                      <a:pt x="46700" y="10471"/>
                      <a:pt x="46700" y="10471"/>
                      <a:pt x="46700" y="10052"/>
                    </a:cubicBezTo>
                    <a:cubicBezTo>
                      <a:pt x="46700" y="10052"/>
                      <a:pt x="46700" y="9843"/>
                      <a:pt x="46700" y="9633"/>
                    </a:cubicBezTo>
                    <a:cubicBezTo>
                      <a:pt x="46700" y="9633"/>
                      <a:pt x="46700" y="9214"/>
                      <a:pt x="46700" y="9214"/>
                    </a:cubicBezTo>
                    <a:lnTo>
                      <a:pt x="46700" y="8377"/>
                    </a:lnTo>
                    <a:cubicBezTo>
                      <a:pt x="46700" y="8377"/>
                      <a:pt x="46700" y="7539"/>
                      <a:pt x="46700" y="7539"/>
                    </a:cubicBezTo>
                    <a:lnTo>
                      <a:pt x="46700" y="7539"/>
                    </a:lnTo>
                    <a:lnTo>
                      <a:pt x="46700" y="6701"/>
                    </a:lnTo>
                    <a:lnTo>
                      <a:pt x="46700" y="6701"/>
                    </a:lnTo>
                    <a:lnTo>
                      <a:pt x="46700" y="6073"/>
                    </a:lnTo>
                    <a:lnTo>
                      <a:pt x="46700" y="6073"/>
                    </a:lnTo>
                    <a:cubicBezTo>
                      <a:pt x="46700" y="6073"/>
                      <a:pt x="46281" y="5654"/>
                      <a:pt x="46281" y="5654"/>
                    </a:cubicBezTo>
                    <a:lnTo>
                      <a:pt x="46281" y="5235"/>
                    </a:lnTo>
                    <a:cubicBezTo>
                      <a:pt x="46281" y="5235"/>
                      <a:pt x="47119" y="5235"/>
                      <a:pt x="47328" y="5864"/>
                    </a:cubicBezTo>
                    <a:lnTo>
                      <a:pt x="47328" y="5864"/>
                    </a:lnTo>
                    <a:lnTo>
                      <a:pt x="47328" y="6492"/>
                    </a:lnTo>
                    <a:lnTo>
                      <a:pt x="47328" y="6492"/>
                    </a:lnTo>
                    <a:lnTo>
                      <a:pt x="47328" y="7120"/>
                    </a:lnTo>
                    <a:lnTo>
                      <a:pt x="47328" y="7120"/>
                    </a:lnTo>
                    <a:lnTo>
                      <a:pt x="47328" y="8796"/>
                    </a:lnTo>
                    <a:cubicBezTo>
                      <a:pt x="47328" y="8796"/>
                      <a:pt x="47328" y="9214"/>
                      <a:pt x="47328" y="9214"/>
                    </a:cubicBezTo>
                    <a:cubicBezTo>
                      <a:pt x="47328" y="9214"/>
                      <a:pt x="47328" y="9424"/>
                      <a:pt x="47328" y="9633"/>
                    </a:cubicBezTo>
                    <a:cubicBezTo>
                      <a:pt x="47328" y="9633"/>
                      <a:pt x="47328" y="10052"/>
                      <a:pt x="47328" y="10052"/>
                    </a:cubicBezTo>
                    <a:cubicBezTo>
                      <a:pt x="47328" y="10052"/>
                      <a:pt x="47328" y="10052"/>
                      <a:pt x="47328" y="10471"/>
                    </a:cubicBezTo>
                    <a:lnTo>
                      <a:pt x="47328" y="12356"/>
                    </a:lnTo>
                    <a:cubicBezTo>
                      <a:pt x="47328" y="12356"/>
                      <a:pt x="47328" y="12356"/>
                      <a:pt x="47328" y="12356"/>
                    </a:cubicBezTo>
                    <a:cubicBezTo>
                      <a:pt x="47328" y="12356"/>
                      <a:pt x="47328" y="12565"/>
                      <a:pt x="47328" y="12774"/>
                    </a:cubicBezTo>
                    <a:moveTo>
                      <a:pt x="50260" y="10052"/>
                    </a:moveTo>
                    <a:cubicBezTo>
                      <a:pt x="50260" y="10052"/>
                      <a:pt x="50051" y="10052"/>
                      <a:pt x="50051" y="10052"/>
                    </a:cubicBezTo>
                    <a:cubicBezTo>
                      <a:pt x="50051" y="10052"/>
                      <a:pt x="50051" y="10052"/>
                      <a:pt x="49841" y="10052"/>
                    </a:cubicBezTo>
                    <a:lnTo>
                      <a:pt x="49841" y="9633"/>
                    </a:lnTo>
                    <a:cubicBezTo>
                      <a:pt x="49841" y="9633"/>
                      <a:pt x="50051" y="9633"/>
                      <a:pt x="50051" y="9633"/>
                    </a:cubicBezTo>
                    <a:lnTo>
                      <a:pt x="50051" y="7539"/>
                    </a:lnTo>
                    <a:cubicBezTo>
                      <a:pt x="50051" y="7539"/>
                      <a:pt x="50051" y="7539"/>
                      <a:pt x="50051" y="7539"/>
                    </a:cubicBezTo>
                    <a:cubicBezTo>
                      <a:pt x="50051" y="7539"/>
                      <a:pt x="50051" y="7330"/>
                      <a:pt x="50051" y="7120"/>
                    </a:cubicBezTo>
                    <a:cubicBezTo>
                      <a:pt x="50051" y="7120"/>
                      <a:pt x="50051" y="6701"/>
                      <a:pt x="50051" y="6492"/>
                    </a:cubicBezTo>
                    <a:cubicBezTo>
                      <a:pt x="50051" y="6283"/>
                      <a:pt x="50051" y="6073"/>
                      <a:pt x="50051" y="5864"/>
                    </a:cubicBezTo>
                    <a:lnTo>
                      <a:pt x="50051" y="5864"/>
                    </a:lnTo>
                    <a:cubicBezTo>
                      <a:pt x="50051" y="5864"/>
                      <a:pt x="50051" y="5445"/>
                      <a:pt x="50051" y="5445"/>
                    </a:cubicBezTo>
                    <a:lnTo>
                      <a:pt x="50051" y="5026"/>
                    </a:lnTo>
                    <a:cubicBezTo>
                      <a:pt x="50051" y="5026"/>
                      <a:pt x="50051" y="4607"/>
                      <a:pt x="50051" y="4607"/>
                    </a:cubicBezTo>
                    <a:lnTo>
                      <a:pt x="50051" y="4607"/>
                    </a:lnTo>
                    <a:cubicBezTo>
                      <a:pt x="50051" y="4607"/>
                      <a:pt x="50051" y="4188"/>
                      <a:pt x="50051" y="4188"/>
                    </a:cubicBezTo>
                    <a:lnTo>
                      <a:pt x="50051" y="4188"/>
                    </a:lnTo>
                    <a:cubicBezTo>
                      <a:pt x="50051" y="4188"/>
                      <a:pt x="50051" y="3770"/>
                      <a:pt x="50051" y="3770"/>
                    </a:cubicBezTo>
                    <a:lnTo>
                      <a:pt x="50051" y="3770"/>
                    </a:lnTo>
                    <a:cubicBezTo>
                      <a:pt x="50051" y="3770"/>
                      <a:pt x="50051" y="3351"/>
                      <a:pt x="50051" y="3351"/>
                    </a:cubicBezTo>
                    <a:cubicBezTo>
                      <a:pt x="50051" y="3351"/>
                      <a:pt x="50051" y="3141"/>
                      <a:pt x="49841" y="2932"/>
                    </a:cubicBezTo>
                    <a:cubicBezTo>
                      <a:pt x="49841" y="2932"/>
                      <a:pt x="49423" y="2513"/>
                      <a:pt x="49423" y="2513"/>
                    </a:cubicBezTo>
                    <a:lnTo>
                      <a:pt x="49841" y="2513"/>
                    </a:lnTo>
                    <a:cubicBezTo>
                      <a:pt x="49841" y="2513"/>
                      <a:pt x="50051" y="2513"/>
                      <a:pt x="50260" y="2513"/>
                    </a:cubicBezTo>
                    <a:cubicBezTo>
                      <a:pt x="50260" y="2513"/>
                      <a:pt x="50470" y="2722"/>
                      <a:pt x="50470" y="2932"/>
                    </a:cubicBezTo>
                    <a:lnTo>
                      <a:pt x="50679" y="2932"/>
                    </a:lnTo>
                    <a:lnTo>
                      <a:pt x="50679" y="3351"/>
                    </a:lnTo>
                    <a:lnTo>
                      <a:pt x="50679" y="3351"/>
                    </a:lnTo>
                    <a:lnTo>
                      <a:pt x="50679" y="3770"/>
                    </a:lnTo>
                    <a:lnTo>
                      <a:pt x="50679" y="3770"/>
                    </a:lnTo>
                    <a:lnTo>
                      <a:pt x="50679" y="4607"/>
                    </a:lnTo>
                    <a:cubicBezTo>
                      <a:pt x="50679" y="4607"/>
                      <a:pt x="50679" y="4817"/>
                      <a:pt x="50679" y="4817"/>
                    </a:cubicBezTo>
                    <a:lnTo>
                      <a:pt x="50679" y="4817"/>
                    </a:lnTo>
                    <a:lnTo>
                      <a:pt x="50679" y="5654"/>
                    </a:lnTo>
                    <a:cubicBezTo>
                      <a:pt x="50679" y="5654"/>
                      <a:pt x="50679" y="6073"/>
                      <a:pt x="50679" y="6283"/>
                    </a:cubicBezTo>
                    <a:cubicBezTo>
                      <a:pt x="50679" y="6492"/>
                      <a:pt x="50679" y="6701"/>
                      <a:pt x="50679" y="6911"/>
                    </a:cubicBezTo>
                    <a:cubicBezTo>
                      <a:pt x="50679" y="6911"/>
                      <a:pt x="50679" y="6911"/>
                      <a:pt x="50679" y="6911"/>
                    </a:cubicBezTo>
                    <a:cubicBezTo>
                      <a:pt x="50679" y="6911"/>
                      <a:pt x="50679" y="7120"/>
                      <a:pt x="50679" y="7330"/>
                    </a:cubicBezTo>
                    <a:lnTo>
                      <a:pt x="50679" y="9424"/>
                    </a:lnTo>
                    <a:cubicBezTo>
                      <a:pt x="50679" y="9424"/>
                      <a:pt x="50679" y="9633"/>
                      <a:pt x="50679" y="9843"/>
                    </a:cubicBezTo>
                    <a:cubicBezTo>
                      <a:pt x="50679" y="9843"/>
                      <a:pt x="50679" y="10052"/>
                      <a:pt x="50679" y="10262"/>
                    </a:cubicBezTo>
                    <a:cubicBezTo>
                      <a:pt x="50679" y="10262"/>
                      <a:pt x="50679" y="10262"/>
                      <a:pt x="50679" y="10262"/>
                    </a:cubicBezTo>
                    <a:moveTo>
                      <a:pt x="51517" y="8167"/>
                    </a:moveTo>
                    <a:cubicBezTo>
                      <a:pt x="51517" y="8167"/>
                      <a:pt x="51307" y="8167"/>
                      <a:pt x="51307" y="8167"/>
                    </a:cubicBezTo>
                    <a:cubicBezTo>
                      <a:pt x="51307" y="8167"/>
                      <a:pt x="51307" y="8167"/>
                      <a:pt x="51098" y="8167"/>
                    </a:cubicBezTo>
                    <a:lnTo>
                      <a:pt x="51098" y="7748"/>
                    </a:lnTo>
                    <a:cubicBezTo>
                      <a:pt x="51098" y="7748"/>
                      <a:pt x="51307" y="7748"/>
                      <a:pt x="51307" y="7748"/>
                    </a:cubicBezTo>
                    <a:lnTo>
                      <a:pt x="51307" y="5654"/>
                    </a:lnTo>
                    <a:cubicBezTo>
                      <a:pt x="51307" y="5654"/>
                      <a:pt x="51307" y="5654"/>
                      <a:pt x="51307" y="5445"/>
                    </a:cubicBezTo>
                    <a:cubicBezTo>
                      <a:pt x="51307" y="5445"/>
                      <a:pt x="51307" y="5235"/>
                      <a:pt x="51307" y="5026"/>
                    </a:cubicBezTo>
                    <a:cubicBezTo>
                      <a:pt x="51307" y="5026"/>
                      <a:pt x="51307" y="4607"/>
                      <a:pt x="51307" y="4398"/>
                    </a:cubicBezTo>
                    <a:cubicBezTo>
                      <a:pt x="51307" y="4188"/>
                      <a:pt x="51307" y="3979"/>
                      <a:pt x="51307" y="3770"/>
                    </a:cubicBezTo>
                    <a:lnTo>
                      <a:pt x="51307" y="3351"/>
                    </a:lnTo>
                    <a:lnTo>
                      <a:pt x="51307" y="3351"/>
                    </a:lnTo>
                    <a:lnTo>
                      <a:pt x="51307" y="2304"/>
                    </a:lnTo>
                    <a:cubicBezTo>
                      <a:pt x="51307" y="2304"/>
                      <a:pt x="51307" y="2304"/>
                      <a:pt x="51307" y="2304"/>
                    </a:cubicBezTo>
                    <a:lnTo>
                      <a:pt x="51307" y="2304"/>
                    </a:lnTo>
                    <a:lnTo>
                      <a:pt x="51307" y="1885"/>
                    </a:lnTo>
                    <a:lnTo>
                      <a:pt x="51307" y="1885"/>
                    </a:lnTo>
                    <a:lnTo>
                      <a:pt x="51307" y="1466"/>
                    </a:lnTo>
                    <a:lnTo>
                      <a:pt x="51307" y="1466"/>
                    </a:lnTo>
                    <a:cubicBezTo>
                      <a:pt x="51307" y="1466"/>
                      <a:pt x="50679" y="628"/>
                      <a:pt x="50470" y="419"/>
                    </a:cubicBezTo>
                    <a:lnTo>
                      <a:pt x="50889" y="0"/>
                    </a:lnTo>
                    <a:cubicBezTo>
                      <a:pt x="50889" y="0"/>
                      <a:pt x="51517" y="628"/>
                      <a:pt x="51726" y="838"/>
                    </a:cubicBezTo>
                    <a:lnTo>
                      <a:pt x="51936" y="838"/>
                    </a:lnTo>
                    <a:lnTo>
                      <a:pt x="51936" y="1257"/>
                    </a:lnTo>
                    <a:lnTo>
                      <a:pt x="51936" y="1257"/>
                    </a:lnTo>
                    <a:lnTo>
                      <a:pt x="51936" y="1675"/>
                    </a:lnTo>
                    <a:lnTo>
                      <a:pt x="51936" y="1675"/>
                    </a:lnTo>
                    <a:cubicBezTo>
                      <a:pt x="51936" y="1675"/>
                      <a:pt x="51936" y="2094"/>
                      <a:pt x="51936" y="2094"/>
                    </a:cubicBezTo>
                    <a:lnTo>
                      <a:pt x="51936" y="2513"/>
                    </a:lnTo>
                    <a:cubicBezTo>
                      <a:pt x="51936" y="2513"/>
                      <a:pt x="51936" y="2932"/>
                      <a:pt x="51936" y="2932"/>
                    </a:cubicBezTo>
                    <a:lnTo>
                      <a:pt x="51936" y="2932"/>
                    </a:lnTo>
                    <a:cubicBezTo>
                      <a:pt x="51936" y="2932"/>
                      <a:pt x="51936" y="3560"/>
                      <a:pt x="51936" y="3560"/>
                    </a:cubicBezTo>
                    <a:cubicBezTo>
                      <a:pt x="51936" y="3560"/>
                      <a:pt x="51936" y="3979"/>
                      <a:pt x="51936" y="4188"/>
                    </a:cubicBezTo>
                    <a:cubicBezTo>
                      <a:pt x="51936" y="4188"/>
                      <a:pt x="51936" y="4607"/>
                      <a:pt x="51936" y="4817"/>
                    </a:cubicBezTo>
                    <a:cubicBezTo>
                      <a:pt x="51936" y="4817"/>
                      <a:pt x="51936" y="4817"/>
                      <a:pt x="51936" y="5026"/>
                    </a:cubicBezTo>
                    <a:cubicBezTo>
                      <a:pt x="51936" y="5026"/>
                      <a:pt x="51936" y="5235"/>
                      <a:pt x="51936" y="5445"/>
                    </a:cubicBezTo>
                    <a:lnTo>
                      <a:pt x="51936" y="7539"/>
                    </a:lnTo>
                    <a:cubicBezTo>
                      <a:pt x="51936" y="7539"/>
                      <a:pt x="51936" y="7748"/>
                      <a:pt x="51936" y="7958"/>
                    </a:cubicBezTo>
                    <a:cubicBezTo>
                      <a:pt x="51936" y="7958"/>
                      <a:pt x="51936" y="8167"/>
                      <a:pt x="51936" y="8377"/>
                    </a:cubicBezTo>
                    <a:cubicBezTo>
                      <a:pt x="51936" y="8377"/>
                      <a:pt x="51936" y="8377"/>
                      <a:pt x="51936" y="8377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6EFE5160-94BF-C44F-082E-C02CB9F4A769}"/>
                  </a:ext>
                </a:extLst>
              </p:cNvPr>
              <p:cNvSpPr/>
              <p:nvPr/>
            </p:nvSpPr>
            <p:spPr>
              <a:xfrm>
                <a:off x="936097" y="721862"/>
                <a:ext cx="1047" cy="7957"/>
              </a:xfrm>
              <a:custGeom>
                <a:avLst/>
                <a:gdLst>
                  <a:gd name="connsiteX0" fmla="*/ 628 w 1047"/>
                  <a:gd name="connsiteY0" fmla="*/ 7748 h 7957"/>
                  <a:gd name="connsiteX1" fmla="*/ 0 w 1047"/>
                  <a:gd name="connsiteY1" fmla="*/ 6911 h 7957"/>
                  <a:gd name="connsiteX2" fmla="*/ 419 w 1047"/>
                  <a:gd name="connsiteY2" fmla="*/ 6911 h 7957"/>
                  <a:gd name="connsiteX3" fmla="*/ 419 w 1047"/>
                  <a:gd name="connsiteY3" fmla="*/ 5864 h 7957"/>
                  <a:gd name="connsiteX4" fmla="*/ 419 w 1047"/>
                  <a:gd name="connsiteY4" fmla="*/ 5026 h 7957"/>
                  <a:gd name="connsiteX5" fmla="*/ 419 w 1047"/>
                  <a:gd name="connsiteY5" fmla="*/ 4398 h 7957"/>
                  <a:gd name="connsiteX6" fmla="*/ 419 w 1047"/>
                  <a:gd name="connsiteY6" fmla="*/ 3979 h 7957"/>
                  <a:gd name="connsiteX7" fmla="*/ 419 w 1047"/>
                  <a:gd name="connsiteY7" fmla="*/ 3560 h 7957"/>
                  <a:gd name="connsiteX8" fmla="*/ 419 w 1047"/>
                  <a:gd name="connsiteY8" fmla="*/ 3560 h 7957"/>
                  <a:gd name="connsiteX9" fmla="*/ 209 w 1047"/>
                  <a:gd name="connsiteY9" fmla="*/ 2513 h 7957"/>
                  <a:gd name="connsiteX10" fmla="*/ 209 w 1047"/>
                  <a:gd name="connsiteY10" fmla="*/ 628 h 7957"/>
                  <a:gd name="connsiteX11" fmla="*/ 209 w 1047"/>
                  <a:gd name="connsiteY11" fmla="*/ 0 h 7957"/>
                  <a:gd name="connsiteX12" fmla="*/ 838 w 1047"/>
                  <a:gd name="connsiteY12" fmla="*/ 0 h 7957"/>
                  <a:gd name="connsiteX13" fmla="*/ 838 w 1047"/>
                  <a:gd name="connsiteY13" fmla="*/ 628 h 7957"/>
                  <a:gd name="connsiteX14" fmla="*/ 838 w 1047"/>
                  <a:gd name="connsiteY14" fmla="*/ 2513 h 7957"/>
                  <a:gd name="connsiteX15" fmla="*/ 838 w 1047"/>
                  <a:gd name="connsiteY15" fmla="*/ 3351 h 7957"/>
                  <a:gd name="connsiteX16" fmla="*/ 838 w 1047"/>
                  <a:gd name="connsiteY16" fmla="*/ 3770 h 7957"/>
                  <a:gd name="connsiteX17" fmla="*/ 838 w 1047"/>
                  <a:gd name="connsiteY17" fmla="*/ 3770 h 7957"/>
                  <a:gd name="connsiteX18" fmla="*/ 1047 w 1047"/>
                  <a:gd name="connsiteY18" fmla="*/ 4398 h 7957"/>
                  <a:gd name="connsiteX19" fmla="*/ 1047 w 1047"/>
                  <a:gd name="connsiteY19" fmla="*/ 5026 h 7957"/>
                  <a:gd name="connsiteX20" fmla="*/ 1047 w 1047"/>
                  <a:gd name="connsiteY20" fmla="*/ 6073 h 7957"/>
                  <a:gd name="connsiteX21" fmla="*/ 1047 w 1047"/>
                  <a:gd name="connsiteY21" fmla="*/ 6911 h 7957"/>
                  <a:gd name="connsiteX22" fmla="*/ 1047 w 1047"/>
                  <a:gd name="connsiteY22" fmla="*/ 6911 h 7957"/>
                  <a:gd name="connsiteX23" fmla="*/ 838 w 1047"/>
                  <a:gd name="connsiteY23" fmla="*/ 7958 h 7957"/>
                  <a:gd name="connsiteX24" fmla="*/ 838 w 1047"/>
                  <a:gd name="connsiteY24" fmla="*/ 7958 h 7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7" h="7957">
                    <a:moveTo>
                      <a:pt x="628" y="7748"/>
                    </a:moveTo>
                    <a:cubicBezTo>
                      <a:pt x="628" y="7748"/>
                      <a:pt x="209" y="7539"/>
                      <a:pt x="0" y="6911"/>
                    </a:cubicBezTo>
                    <a:lnTo>
                      <a:pt x="419" y="6911"/>
                    </a:lnTo>
                    <a:lnTo>
                      <a:pt x="419" y="5864"/>
                    </a:lnTo>
                    <a:cubicBezTo>
                      <a:pt x="419" y="5864"/>
                      <a:pt x="419" y="5235"/>
                      <a:pt x="419" y="5026"/>
                    </a:cubicBezTo>
                    <a:cubicBezTo>
                      <a:pt x="419" y="4817"/>
                      <a:pt x="419" y="4398"/>
                      <a:pt x="419" y="4398"/>
                    </a:cubicBezTo>
                    <a:cubicBezTo>
                      <a:pt x="419" y="4398"/>
                      <a:pt x="419" y="4188"/>
                      <a:pt x="419" y="3979"/>
                    </a:cubicBezTo>
                    <a:cubicBezTo>
                      <a:pt x="419" y="3979"/>
                      <a:pt x="419" y="3770"/>
                      <a:pt x="419" y="3560"/>
                    </a:cubicBezTo>
                    <a:cubicBezTo>
                      <a:pt x="419" y="3560"/>
                      <a:pt x="419" y="3560"/>
                      <a:pt x="419" y="3560"/>
                    </a:cubicBezTo>
                    <a:cubicBezTo>
                      <a:pt x="419" y="3351"/>
                      <a:pt x="209" y="2932"/>
                      <a:pt x="209" y="2513"/>
                    </a:cubicBezTo>
                    <a:cubicBezTo>
                      <a:pt x="209" y="2094"/>
                      <a:pt x="209" y="1256"/>
                      <a:pt x="209" y="628"/>
                    </a:cubicBezTo>
                    <a:lnTo>
                      <a:pt x="209" y="0"/>
                    </a:lnTo>
                    <a:lnTo>
                      <a:pt x="838" y="0"/>
                    </a:lnTo>
                    <a:lnTo>
                      <a:pt x="838" y="628"/>
                    </a:lnTo>
                    <a:cubicBezTo>
                      <a:pt x="838" y="628"/>
                      <a:pt x="838" y="2094"/>
                      <a:pt x="838" y="2513"/>
                    </a:cubicBezTo>
                    <a:cubicBezTo>
                      <a:pt x="838" y="2722"/>
                      <a:pt x="838" y="3141"/>
                      <a:pt x="838" y="3351"/>
                    </a:cubicBezTo>
                    <a:cubicBezTo>
                      <a:pt x="838" y="3351"/>
                      <a:pt x="838" y="3560"/>
                      <a:pt x="838" y="3770"/>
                    </a:cubicBezTo>
                    <a:cubicBezTo>
                      <a:pt x="838" y="3770"/>
                      <a:pt x="838" y="3770"/>
                      <a:pt x="838" y="3770"/>
                    </a:cubicBezTo>
                    <a:cubicBezTo>
                      <a:pt x="838" y="3770"/>
                      <a:pt x="1047" y="4188"/>
                      <a:pt x="1047" y="4398"/>
                    </a:cubicBezTo>
                    <a:cubicBezTo>
                      <a:pt x="1047" y="4398"/>
                      <a:pt x="1047" y="4817"/>
                      <a:pt x="1047" y="5026"/>
                    </a:cubicBezTo>
                    <a:cubicBezTo>
                      <a:pt x="1047" y="5235"/>
                      <a:pt x="1047" y="5654"/>
                      <a:pt x="1047" y="6073"/>
                    </a:cubicBezTo>
                    <a:lnTo>
                      <a:pt x="1047" y="6911"/>
                    </a:lnTo>
                    <a:lnTo>
                      <a:pt x="1047" y="6911"/>
                    </a:lnTo>
                    <a:cubicBezTo>
                      <a:pt x="1047" y="6911"/>
                      <a:pt x="1047" y="7748"/>
                      <a:pt x="838" y="7958"/>
                    </a:cubicBezTo>
                    <a:cubicBezTo>
                      <a:pt x="838" y="7958"/>
                      <a:pt x="838" y="7958"/>
                      <a:pt x="838" y="795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8" name="Forma libre: forma 127">
                <a:extLst>
                  <a:ext uri="{FF2B5EF4-FFF2-40B4-BE49-F238E27FC236}">
                    <a16:creationId xmlns:a16="http://schemas.microsoft.com/office/drawing/2014/main" id="{CFDE782A-9579-DFF7-2338-2C9D5B311895}"/>
                  </a:ext>
                </a:extLst>
              </p:cNvPr>
              <p:cNvSpPr/>
              <p:nvPr/>
            </p:nvSpPr>
            <p:spPr>
              <a:xfrm>
                <a:off x="975048" y="696313"/>
                <a:ext cx="1465" cy="8167"/>
              </a:xfrm>
              <a:custGeom>
                <a:avLst/>
                <a:gdLst>
                  <a:gd name="connsiteX0" fmla="*/ 1047 w 1465"/>
                  <a:gd name="connsiteY0" fmla="*/ 8167 h 8167"/>
                  <a:gd name="connsiteX1" fmla="*/ 838 w 1465"/>
                  <a:gd name="connsiteY1" fmla="*/ 8167 h 8167"/>
                  <a:gd name="connsiteX2" fmla="*/ 628 w 1465"/>
                  <a:gd name="connsiteY2" fmla="*/ 8167 h 8167"/>
                  <a:gd name="connsiteX3" fmla="*/ 628 w 1465"/>
                  <a:gd name="connsiteY3" fmla="*/ 7748 h 8167"/>
                  <a:gd name="connsiteX4" fmla="*/ 838 w 1465"/>
                  <a:gd name="connsiteY4" fmla="*/ 7748 h 8167"/>
                  <a:gd name="connsiteX5" fmla="*/ 838 w 1465"/>
                  <a:gd name="connsiteY5" fmla="*/ 5654 h 8167"/>
                  <a:gd name="connsiteX6" fmla="*/ 838 w 1465"/>
                  <a:gd name="connsiteY6" fmla="*/ 5445 h 8167"/>
                  <a:gd name="connsiteX7" fmla="*/ 838 w 1465"/>
                  <a:gd name="connsiteY7" fmla="*/ 5026 h 8167"/>
                  <a:gd name="connsiteX8" fmla="*/ 838 w 1465"/>
                  <a:gd name="connsiteY8" fmla="*/ 4398 h 8167"/>
                  <a:gd name="connsiteX9" fmla="*/ 838 w 1465"/>
                  <a:gd name="connsiteY9" fmla="*/ 3770 h 8167"/>
                  <a:gd name="connsiteX10" fmla="*/ 838 w 1465"/>
                  <a:gd name="connsiteY10" fmla="*/ 3770 h 8167"/>
                  <a:gd name="connsiteX11" fmla="*/ 838 w 1465"/>
                  <a:gd name="connsiteY11" fmla="*/ 3351 h 8167"/>
                  <a:gd name="connsiteX12" fmla="*/ 838 w 1465"/>
                  <a:gd name="connsiteY12" fmla="*/ 2304 h 8167"/>
                  <a:gd name="connsiteX13" fmla="*/ 838 w 1465"/>
                  <a:gd name="connsiteY13" fmla="*/ 2304 h 8167"/>
                  <a:gd name="connsiteX14" fmla="*/ 838 w 1465"/>
                  <a:gd name="connsiteY14" fmla="*/ 2304 h 8167"/>
                  <a:gd name="connsiteX15" fmla="*/ 838 w 1465"/>
                  <a:gd name="connsiteY15" fmla="*/ 1885 h 8167"/>
                  <a:gd name="connsiteX16" fmla="*/ 838 w 1465"/>
                  <a:gd name="connsiteY16" fmla="*/ 1885 h 8167"/>
                  <a:gd name="connsiteX17" fmla="*/ 838 w 1465"/>
                  <a:gd name="connsiteY17" fmla="*/ 1466 h 8167"/>
                  <a:gd name="connsiteX18" fmla="*/ 838 w 1465"/>
                  <a:gd name="connsiteY18" fmla="*/ 1466 h 8167"/>
                  <a:gd name="connsiteX19" fmla="*/ 0 w 1465"/>
                  <a:gd name="connsiteY19" fmla="*/ 419 h 8167"/>
                  <a:gd name="connsiteX20" fmla="*/ 419 w 1465"/>
                  <a:gd name="connsiteY20" fmla="*/ 0 h 8167"/>
                  <a:gd name="connsiteX21" fmla="*/ 1256 w 1465"/>
                  <a:gd name="connsiteY21" fmla="*/ 838 h 8167"/>
                  <a:gd name="connsiteX22" fmla="*/ 1466 w 1465"/>
                  <a:gd name="connsiteY22" fmla="*/ 838 h 8167"/>
                  <a:gd name="connsiteX23" fmla="*/ 1466 w 1465"/>
                  <a:gd name="connsiteY23" fmla="*/ 1257 h 8167"/>
                  <a:gd name="connsiteX24" fmla="*/ 1466 w 1465"/>
                  <a:gd name="connsiteY24" fmla="*/ 1257 h 8167"/>
                  <a:gd name="connsiteX25" fmla="*/ 1466 w 1465"/>
                  <a:gd name="connsiteY25" fmla="*/ 1675 h 8167"/>
                  <a:gd name="connsiteX26" fmla="*/ 1466 w 1465"/>
                  <a:gd name="connsiteY26" fmla="*/ 1675 h 8167"/>
                  <a:gd name="connsiteX27" fmla="*/ 1466 w 1465"/>
                  <a:gd name="connsiteY27" fmla="*/ 2513 h 8167"/>
                  <a:gd name="connsiteX28" fmla="*/ 1466 w 1465"/>
                  <a:gd name="connsiteY28" fmla="*/ 2932 h 8167"/>
                  <a:gd name="connsiteX29" fmla="*/ 1466 w 1465"/>
                  <a:gd name="connsiteY29" fmla="*/ 2932 h 8167"/>
                  <a:gd name="connsiteX30" fmla="*/ 1466 w 1465"/>
                  <a:gd name="connsiteY30" fmla="*/ 3560 h 8167"/>
                  <a:gd name="connsiteX31" fmla="*/ 1466 w 1465"/>
                  <a:gd name="connsiteY31" fmla="*/ 4188 h 8167"/>
                  <a:gd name="connsiteX32" fmla="*/ 1466 w 1465"/>
                  <a:gd name="connsiteY32" fmla="*/ 4817 h 8167"/>
                  <a:gd name="connsiteX33" fmla="*/ 1466 w 1465"/>
                  <a:gd name="connsiteY33" fmla="*/ 4817 h 8167"/>
                  <a:gd name="connsiteX34" fmla="*/ 1466 w 1465"/>
                  <a:gd name="connsiteY34" fmla="*/ 5235 h 8167"/>
                  <a:gd name="connsiteX35" fmla="*/ 1466 w 1465"/>
                  <a:gd name="connsiteY35" fmla="*/ 7330 h 8167"/>
                  <a:gd name="connsiteX36" fmla="*/ 1466 w 1465"/>
                  <a:gd name="connsiteY36" fmla="*/ 7748 h 8167"/>
                  <a:gd name="connsiteX37" fmla="*/ 1466 w 1465"/>
                  <a:gd name="connsiteY37" fmla="*/ 8167 h 8167"/>
                  <a:gd name="connsiteX38" fmla="*/ 1466 w 1465"/>
                  <a:gd name="connsiteY38" fmla="*/ 8167 h 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65" h="8167">
                    <a:moveTo>
                      <a:pt x="1047" y="8167"/>
                    </a:moveTo>
                    <a:cubicBezTo>
                      <a:pt x="1047" y="8167"/>
                      <a:pt x="1047" y="8167"/>
                      <a:pt x="838" y="8167"/>
                    </a:cubicBezTo>
                    <a:cubicBezTo>
                      <a:pt x="838" y="8167"/>
                      <a:pt x="838" y="8167"/>
                      <a:pt x="628" y="8167"/>
                    </a:cubicBezTo>
                    <a:lnTo>
                      <a:pt x="628" y="7748"/>
                    </a:lnTo>
                    <a:cubicBezTo>
                      <a:pt x="628" y="7748"/>
                      <a:pt x="838" y="7748"/>
                      <a:pt x="838" y="7748"/>
                    </a:cubicBezTo>
                    <a:lnTo>
                      <a:pt x="838" y="5654"/>
                    </a:lnTo>
                    <a:cubicBezTo>
                      <a:pt x="838" y="5654"/>
                      <a:pt x="838" y="5654"/>
                      <a:pt x="838" y="5445"/>
                    </a:cubicBezTo>
                    <a:cubicBezTo>
                      <a:pt x="838" y="5445"/>
                      <a:pt x="838" y="5235"/>
                      <a:pt x="838" y="5026"/>
                    </a:cubicBezTo>
                    <a:cubicBezTo>
                      <a:pt x="838" y="5026"/>
                      <a:pt x="838" y="4607"/>
                      <a:pt x="838" y="4398"/>
                    </a:cubicBezTo>
                    <a:cubicBezTo>
                      <a:pt x="838" y="4398"/>
                      <a:pt x="838" y="3979"/>
                      <a:pt x="838" y="3770"/>
                    </a:cubicBezTo>
                    <a:lnTo>
                      <a:pt x="838" y="3770"/>
                    </a:lnTo>
                    <a:cubicBezTo>
                      <a:pt x="838" y="3770"/>
                      <a:pt x="838" y="3351"/>
                      <a:pt x="838" y="3351"/>
                    </a:cubicBezTo>
                    <a:lnTo>
                      <a:pt x="838" y="2304"/>
                    </a:lnTo>
                    <a:cubicBezTo>
                      <a:pt x="838" y="2304"/>
                      <a:pt x="838" y="2304"/>
                      <a:pt x="838" y="2304"/>
                    </a:cubicBezTo>
                    <a:lnTo>
                      <a:pt x="838" y="2304"/>
                    </a:lnTo>
                    <a:lnTo>
                      <a:pt x="838" y="1885"/>
                    </a:lnTo>
                    <a:lnTo>
                      <a:pt x="838" y="1885"/>
                    </a:lnTo>
                    <a:lnTo>
                      <a:pt x="838" y="1466"/>
                    </a:lnTo>
                    <a:lnTo>
                      <a:pt x="838" y="1466"/>
                    </a:lnTo>
                    <a:cubicBezTo>
                      <a:pt x="838" y="1466"/>
                      <a:pt x="209" y="628"/>
                      <a:pt x="0" y="419"/>
                    </a:cubicBezTo>
                    <a:lnTo>
                      <a:pt x="419" y="0"/>
                    </a:lnTo>
                    <a:cubicBezTo>
                      <a:pt x="419" y="0"/>
                      <a:pt x="1047" y="628"/>
                      <a:pt x="1256" y="838"/>
                    </a:cubicBezTo>
                    <a:lnTo>
                      <a:pt x="1466" y="838"/>
                    </a:lnTo>
                    <a:lnTo>
                      <a:pt x="1466" y="1257"/>
                    </a:lnTo>
                    <a:lnTo>
                      <a:pt x="1466" y="1257"/>
                    </a:lnTo>
                    <a:lnTo>
                      <a:pt x="1466" y="1675"/>
                    </a:lnTo>
                    <a:lnTo>
                      <a:pt x="1466" y="1675"/>
                    </a:lnTo>
                    <a:lnTo>
                      <a:pt x="1466" y="2513"/>
                    </a:lnTo>
                    <a:cubicBezTo>
                      <a:pt x="1466" y="2513"/>
                      <a:pt x="1466" y="2932"/>
                      <a:pt x="1466" y="2932"/>
                    </a:cubicBezTo>
                    <a:lnTo>
                      <a:pt x="1466" y="2932"/>
                    </a:lnTo>
                    <a:cubicBezTo>
                      <a:pt x="1466" y="2932"/>
                      <a:pt x="1466" y="3560"/>
                      <a:pt x="1466" y="3560"/>
                    </a:cubicBezTo>
                    <a:cubicBezTo>
                      <a:pt x="1466" y="3560"/>
                      <a:pt x="1466" y="3979"/>
                      <a:pt x="1466" y="4188"/>
                    </a:cubicBezTo>
                    <a:cubicBezTo>
                      <a:pt x="1466" y="4188"/>
                      <a:pt x="1466" y="4607"/>
                      <a:pt x="1466" y="4817"/>
                    </a:cubicBezTo>
                    <a:cubicBezTo>
                      <a:pt x="1466" y="4817"/>
                      <a:pt x="1466" y="4817"/>
                      <a:pt x="1466" y="4817"/>
                    </a:cubicBezTo>
                    <a:cubicBezTo>
                      <a:pt x="1466" y="4817"/>
                      <a:pt x="1466" y="5026"/>
                      <a:pt x="1466" y="5235"/>
                    </a:cubicBezTo>
                    <a:lnTo>
                      <a:pt x="1466" y="7330"/>
                    </a:lnTo>
                    <a:cubicBezTo>
                      <a:pt x="1466" y="7330"/>
                      <a:pt x="1466" y="7539"/>
                      <a:pt x="1466" y="7748"/>
                    </a:cubicBezTo>
                    <a:cubicBezTo>
                      <a:pt x="1466" y="7748"/>
                      <a:pt x="1466" y="7958"/>
                      <a:pt x="1466" y="8167"/>
                    </a:cubicBezTo>
                    <a:cubicBezTo>
                      <a:pt x="1466" y="8167"/>
                      <a:pt x="1466" y="8167"/>
                      <a:pt x="1466" y="8167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0DC88924-1360-9C28-A0AB-EE159784AD4C}"/>
                  </a:ext>
                </a:extLst>
              </p:cNvPr>
              <p:cNvSpPr/>
              <p:nvPr/>
            </p:nvSpPr>
            <p:spPr>
              <a:xfrm>
                <a:off x="939657" y="674953"/>
                <a:ext cx="41255" cy="19685"/>
              </a:xfrm>
              <a:custGeom>
                <a:avLst/>
                <a:gdLst>
                  <a:gd name="connsiteX0" fmla="*/ 41255 w 41255"/>
                  <a:gd name="connsiteY0" fmla="*/ 19476 h 19685"/>
                  <a:gd name="connsiteX1" fmla="*/ 38952 w 41255"/>
                  <a:gd name="connsiteY1" fmla="*/ 9843 h 19685"/>
                  <a:gd name="connsiteX2" fmla="*/ 28900 w 41255"/>
                  <a:gd name="connsiteY2" fmla="*/ 419 h 19685"/>
                  <a:gd name="connsiteX3" fmla="*/ 22827 w 41255"/>
                  <a:gd name="connsiteY3" fmla="*/ 0 h 19685"/>
                  <a:gd name="connsiteX4" fmla="*/ 6283 w 41255"/>
                  <a:gd name="connsiteY4" fmla="*/ 8796 h 19685"/>
                  <a:gd name="connsiteX5" fmla="*/ 3141 w 41255"/>
                  <a:gd name="connsiteY5" fmla="*/ 12356 h 19685"/>
                  <a:gd name="connsiteX6" fmla="*/ 0 w 41255"/>
                  <a:gd name="connsiteY6" fmla="*/ 19685 h 19685"/>
                  <a:gd name="connsiteX7" fmla="*/ 41255 w 41255"/>
                  <a:gd name="connsiteY7" fmla="*/ 19685 h 1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255" h="19685">
                    <a:moveTo>
                      <a:pt x="41255" y="19476"/>
                    </a:moveTo>
                    <a:cubicBezTo>
                      <a:pt x="41255" y="19476"/>
                      <a:pt x="39789" y="12565"/>
                      <a:pt x="38952" y="9843"/>
                    </a:cubicBezTo>
                    <a:cubicBezTo>
                      <a:pt x="38323" y="7958"/>
                      <a:pt x="32041" y="419"/>
                      <a:pt x="28900" y="419"/>
                    </a:cubicBezTo>
                    <a:cubicBezTo>
                      <a:pt x="27434" y="419"/>
                      <a:pt x="24711" y="0"/>
                      <a:pt x="22827" y="0"/>
                    </a:cubicBezTo>
                    <a:cubicBezTo>
                      <a:pt x="14031" y="0"/>
                      <a:pt x="10052" y="4817"/>
                      <a:pt x="6283" y="8796"/>
                    </a:cubicBezTo>
                    <a:cubicBezTo>
                      <a:pt x="5445" y="9633"/>
                      <a:pt x="3351" y="11099"/>
                      <a:pt x="3141" y="12356"/>
                    </a:cubicBezTo>
                    <a:cubicBezTo>
                      <a:pt x="3141" y="13193"/>
                      <a:pt x="1257" y="15078"/>
                      <a:pt x="0" y="19685"/>
                    </a:cubicBezTo>
                    <a:cubicBezTo>
                      <a:pt x="12984" y="9633"/>
                      <a:pt x="38323" y="8167"/>
                      <a:pt x="41255" y="19685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0" name="Forma libre: forma 129">
                <a:extLst>
                  <a:ext uri="{FF2B5EF4-FFF2-40B4-BE49-F238E27FC236}">
                    <a16:creationId xmlns:a16="http://schemas.microsoft.com/office/drawing/2014/main" id="{D07F2B4A-A1FC-6E3D-227D-86C2EA7D5C05}"/>
                  </a:ext>
                </a:extLst>
              </p:cNvPr>
              <p:cNvSpPr/>
              <p:nvPr/>
            </p:nvSpPr>
            <p:spPr>
              <a:xfrm>
                <a:off x="939866" y="674534"/>
                <a:ext cx="41674" cy="20104"/>
              </a:xfrm>
              <a:custGeom>
                <a:avLst/>
                <a:gdLst>
                  <a:gd name="connsiteX0" fmla="*/ 41255 w 41674"/>
                  <a:gd name="connsiteY0" fmla="*/ 20104 h 20104"/>
                  <a:gd name="connsiteX1" fmla="*/ 41255 w 41674"/>
                  <a:gd name="connsiteY1" fmla="*/ 20104 h 20104"/>
                  <a:gd name="connsiteX2" fmla="*/ 41255 w 41674"/>
                  <a:gd name="connsiteY2" fmla="*/ 19895 h 20104"/>
                  <a:gd name="connsiteX3" fmla="*/ 34135 w 41674"/>
                  <a:gd name="connsiteY3" fmla="*/ 13193 h 20104"/>
                  <a:gd name="connsiteX4" fmla="*/ 209 w 41674"/>
                  <a:gd name="connsiteY4" fmla="*/ 19895 h 20104"/>
                  <a:gd name="connsiteX5" fmla="*/ 0 w 41674"/>
                  <a:gd name="connsiteY5" fmla="*/ 19895 h 20104"/>
                  <a:gd name="connsiteX6" fmla="*/ 2513 w 41674"/>
                  <a:gd name="connsiteY6" fmla="*/ 13612 h 20104"/>
                  <a:gd name="connsiteX7" fmla="*/ 3141 w 41674"/>
                  <a:gd name="connsiteY7" fmla="*/ 12356 h 20104"/>
                  <a:gd name="connsiteX8" fmla="*/ 5445 w 41674"/>
                  <a:gd name="connsiteY8" fmla="*/ 9424 h 20104"/>
                  <a:gd name="connsiteX9" fmla="*/ 6283 w 41674"/>
                  <a:gd name="connsiteY9" fmla="*/ 8796 h 20104"/>
                  <a:gd name="connsiteX10" fmla="*/ 7120 w 41674"/>
                  <a:gd name="connsiteY10" fmla="*/ 7958 h 20104"/>
                  <a:gd name="connsiteX11" fmla="*/ 23036 w 41674"/>
                  <a:gd name="connsiteY11" fmla="*/ 0 h 20104"/>
                  <a:gd name="connsiteX12" fmla="*/ 26387 w 41674"/>
                  <a:gd name="connsiteY12" fmla="*/ 0 h 20104"/>
                  <a:gd name="connsiteX13" fmla="*/ 29109 w 41674"/>
                  <a:gd name="connsiteY13" fmla="*/ 0 h 20104"/>
                  <a:gd name="connsiteX14" fmla="*/ 39370 w 41674"/>
                  <a:gd name="connsiteY14" fmla="*/ 9633 h 20104"/>
                  <a:gd name="connsiteX15" fmla="*/ 41674 w 41674"/>
                  <a:gd name="connsiteY15" fmla="*/ 19266 h 20104"/>
                  <a:gd name="connsiteX16" fmla="*/ 41674 w 41674"/>
                  <a:gd name="connsiteY16" fmla="*/ 19266 h 20104"/>
                  <a:gd name="connsiteX17" fmla="*/ 41674 w 41674"/>
                  <a:gd name="connsiteY17" fmla="*/ 19266 h 20104"/>
                  <a:gd name="connsiteX18" fmla="*/ 41674 w 41674"/>
                  <a:gd name="connsiteY18" fmla="*/ 19266 h 20104"/>
                  <a:gd name="connsiteX19" fmla="*/ 41674 w 41674"/>
                  <a:gd name="connsiteY19" fmla="*/ 19266 h 20104"/>
                  <a:gd name="connsiteX20" fmla="*/ 41674 w 41674"/>
                  <a:gd name="connsiteY20" fmla="*/ 19266 h 20104"/>
                  <a:gd name="connsiteX21" fmla="*/ 22617 w 41674"/>
                  <a:gd name="connsiteY21" fmla="*/ 419 h 20104"/>
                  <a:gd name="connsiteX22" fmla="*/ 7120 w 41674"/>
                  <a:gd name="connsiteY22" fmla="*/ 8167 h 20104"/>
                  <a:gd name="connsiteX23" fmla="*/ 6283 w 41674"/>
                  <a:gd name="connsiteY23" fmla="*/ 9005 h 20104"/>
                  <a:gd name="connsiteX24" fmla="*/ 5445 w 41674"/>
                  <a:gd name="connsiteY24" fmla="*/ 9633 h 20104"/>
                  <a:gd name="connsiteX25" fmla="*/ 3141 w 41674"/>
                  <a:gd name="connsiteY25" fmla="*/ 12356 h 20104"/>
                  <a:gd name="connsiteX26" fmla="*/ 2513 w 41674"/>
                  <a:gd name="connsiteY26" fmla="*/ 13822 h 20104"/>
                  <a:gd name="connsiteX27" fmla="*/ 209 w 41674"/>
                  <a:gd name="connsiteY27" fmla="*/ 19266 h 20104"/>
                  <a:gd name="connsiteX28" fmla="*/ 33926 w 41674"/>
                  <a:gd name="connsiteY28" fmla="*/ 12774 h 20104"/>
                  <a:gd name="connsiteX29" fmla="*/ 40418 w 41674"/>
                  <a:gd name="connsiteY29" fmla="*/ 17591 h 20104"/>
                  <a:gd name="connsiteX30" fmla="*/ 38533 w 41674"/>
                  <a:gd name="connsiteY30" fmla="*/ 10052 h 20104"/>
                  <a:gd name="connsiteX31" fmla="*/ 28690 w 41674"/>
                  <a:gd name="connsiteY31" fmla="*/ 628 h 20104"/>
                  <a:gd name="connsiteX32" fmla="*/ 25968 w 41674"/>
                  <a:gd name="connsiteY32" fmla="*/ 628 h 20104"/>
                  <a:gd name="connsiteX33" fmla="*/ 22617 w 41674"/>
                  <a:gd name="connsiteY33" fmla="*/ 419 h 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1674" h="20104">
                    <a:moveTo>
                      <a:pt x="41255" y="20104"/>
                    </a:moveTo>
                    <a:lnTo>
                      <a:pt x="41255" y="20104"/>
                    </a:lnTo>
                    <a:cubicBezTo>
                      <a:pt x="41255" y="20104"/>
                      <a:pt x="41255" y="20104"/>
                      <a:pt x="41255" y="19895"/>
                    </a:cubicBezTo>
                    <a:cubicBezTo>
                      <a:pt x="40418" y="16753"/>
                      <a:pt x="37905" y="14659"/>
                      <a:pt x="34135" y="13193"/>
                    </a:cubicBezTo>
                    <a:cubicBezTo>
                      <a:pt x="24711" y="10052"/>
                      <a:pt x="9214" y="13193"/>
                      <a:pt x="209" y="19895"/>
                    </a:cubicBezTo>
                    <a:lnTo>
                      <a:pt x="0" y="19895"/>
                    </a:lnTo>
                    <a:cubicBezTo>
                      <a:pt x="838" y="16753"/>
                      <a:pt x="1885" y="14869"/>
                      <a:pt x="2513" y="13612"/>
                    </a:cubicBezTo>
                    <a:cubicBezTo>
                      <a:pt x="2932" y="12984"/>
                      <a:pt x="3141" y="12565"/>
                      <a:pt x="3141" y="12356"/>
                    </a:cubicBezTo>
                    <a:cubicBezTo>
                      <a:pt x="3141" y="11309"/>
                      <a:pt x="4398" y="10262"/>
                      <a:pt x="5445" y="9424"/>
                    </a:cubicBezTo>
                    <a:cubicBezTo>
                      <a:pt x="5654" y="9214"/>
                      <a:pt x="6073" y="9005"/>
                      <a:pt x="6283" y="8796"/>
                    </a:cubicBezTo>
                    <a:cubicBezTo>
                      <a:pt x="6492" y="8586"/>
                      <a:pt x="6911" y="8167"/>
                      <a:pt x="7120" y="7958"/>
                    </a:cubicBezTo>
                    <a:cubicBezTo>
                      <a:pt x="10680" y="4188"/>
                      <a:pt x="14659" y="0"/>
                      <a:pt x="23036" y="0"/>
                    </a:cubicBezTo>
                    <a:cubicBezTo>
                      <a:pt x="24083" y="0"/>
                      <a:pt x="25340" y="0"/>
                      <a:pt x="26387" y="0"/>
                    </a:cubicBezTo>
                    <a:cubicBezTo>
                      <a:pt x="27434" y="0"/>
                      <a:pt x="28481" y="0"/>
                      <a:pt x="29109" y="0"/>
                    </a:cubicBezTo>
                    <a:cubicBezTo>
                      <a:pt x="32250" y="0"/>
                      <a:pt x="38742" y="7539"/>
                      <a:pt x="39370" y="9633"/>
                    </a:cubicBezTo>
                    <a:cubicBezTo>
                      <a:pt x="39370" y="9633"/>
                      <a:pt x="41465" y="17382"/>
                      <a:pt x="41674" y="19266"/>
                    </a:cubicBezTo>
                    <a:cubicBezTo>
                      <a:pt x="41674" y="19266"/>
                      <a:pt x="41674" y="19266"/>
                      <a:pt x="41674" y="19266"/>
                    </a:cubicBezTo>
                    <a:lnTo>
                      <a:pt x="41674" y="19266"/>
                    </a:lnTo>
                    <a:cubicBezTo>
                      <a:pt x="41674" y="19266"/>
                      <a:pt x="41674" y="19266"/>
                      <a:pt x="41674" y="19266"/>
                    </a:cubicBezTo>
                    <a:cubicBezTo>
                      <a:pt x="41674" y="19266"/>
                      <a:pt x="41674" y="19266"/>
                      <a:pt x="41674" y="19266"/>
                    </a:cubicBezTo>
                    <a:lnTo>
                      <a:pt x="41674" y="19266"/>
                    </a:lnTo>
                    <a:close/>
                    <a:moveTo>
                      <a:pt x="22617" y="419"/>
                    </a:moveTo>
                    <a:cubicBezTo>
                      <a:pt x="14450" y="419"/>
                      <a:pt x="10680" y="4398"/>
                      <a:pt x="7120" y="8167"/>
                    </a:cubicBezTo>
                    <a:cubicBezTo>
                      <a:pt x="6911" y="8377"/>
                      <a:pt x="6492" y="8796"/>
                      <a:pt x="6283" y="9005"/>
                    </a:cubicBezTo>
                    <a:cubicBezTo>
                      <a:pt x="6283" y="9005"/>
                      <a:pt x="5864" y="9424"/>
                      <a:pt x="5445" y="9633"/>
                    </a:cubicBezTo>
                    <a:cubicBezTo>
                      <a:pt x="4607" y="10471"/>
                      <a:pt x="3351" y="11518"/>
                      <a:pt x="3141" y="12356"/>
                    </a:cubicBezTo>
                    <a:cubicBezTo>
                      <a:pt x="3141" y="12774"/>
                      <a:pt x="2932" y="13193"/>
                      <a:pt x="2513" y="13822"/>
                    </a:cubicBezTo>
                    <a:cubicBezTo>
                      <a:pt x="1885" y="14869"/>
                      <a:pt x="838" y="16544"/>
                      <a:pt x="209" y="19266"/>
                    </a:cubicBezTo>
                    <a:cubicBezTo>
                      <a:pt x="9424" y="12565"/>
                      <a:pt x="24711" y="9633"/>
                      <a:pt x="33926" y="12774"/>
                    </a:cubicBezTo>
                    <a:cubicBezTo>
                      <a:pt x="37067" y="13822"/>
                      <a:pt x="39370" y="15497"/>
                      <a:pt x="40418" y="17591"/>
                    </a:cubicBezTo>
                    <a:cubicBezTo>
                      <a:pt x="39789" y="15287"/>
                      <a:pt x="38952" y="11727"/>
                      <a:pt x="38533" y="10052"/>
                    </a:cubicBezTo>
                    <a:cubicBezTo>
                      <a:pt x="37905" y="8167"/>
                      <a:pt x="31622" y="628"/>
                      <a:pt x="28690" y="628"/>
                    </a:cubicBezTo>
                    <a:cubicBezTo>
                      <a:pt x="27853" y="628"/>
                      <a:pt x="27015" y="628"/>
                      <a:pt x="25968" y="628"/>
                    </a:cubicBezTo>
                    <a:cubicBezTo>
                      <a:pt x="24711" y="628"/>
                      <a:pt x="23664" y="419"/>
                      <a:pt x="22617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1" name="Forma libre: forma 130">
                <a:extLst>
                  <a:ext uri="{FF2B5EF4-FFF2-40B4-BE49-F238E27FC236}">
                    <a16:creationId xmlns:a16="http://schemas.microsoft.com/office/drawing/2014/main" id="{66282AAA-995E-4354-5322-ED2EAA0B3F08}"/>
                  </a:ext>
                </a:extLst>
              </p:cNvPr>
              <p:cNvSpPr/>
              <p:nvPr/>
            </p:nvSpPr>
            <p:spPr>
              <a:xfrm>
                <a:off x="940913" y="674743"/>
                <a:ext cx="40208" cy="18219"/>
              </a:xfrm>
              <a:custGeom>
                <a:avLst/>
                <a:gdLst>
                  <a:gd name="connsiteX0" fmla="*/ 39999 w 40208"/>
                  <a:gd name="connsiteY0" fmla="*/ 18219 h 18219"/>
                  <a:gd name="connsiteX1" fmla="*/ 37695 w 40208"/>
                  <a:gd name="connsiteY1" fmla="*/ 9214 h 18219"/>
                  <a:gd name="connsiteX2" fmla="*/ 27643 w 40208"/>
                  <a:gd name="connsiteY2" fmla="*/ 419 h 18219"/>
                  <a:gd name="connsiteX3" fmla="*/ 21570 w 40208"/>
                  <a:gd name="connsiteY3" fmla="*/ 0 h 18219"/>
                  <a:gd name="connsiteX4" fmla="*/ 5026 w 40208"/>
                  <a:gd name="connsiteY4" fmla="*/ 7958 h 18219"/>
                  <a:gd name="connsiteX5" fmla="*/ 1885 w 40208"/>
                  <a:gd name="connsiteY5" fmla="*/ 11308 h 18219"/>
                  <a:gd name="connsiteX6" fmla="*/ 0 w 40208"/>
                  <a:gd name="connsiteY6" fmla="*/ 17800 h 18219"/>
                  <a:gd name="connsiteX7" fmla="*/ 40208 w 40208"/>
                  <a:gd name="connsiteY7" fmla="*/ 18219 h 1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208" h="18219">
                    <a:moveTo>
                      <a:pt x="39999" y="18219"/>
                    </a:moveTo>
                    <a:cubicBezTo>
                      <a:pt x="39999" y="18219"/>
                      <a:pt x="38533" y="11727"/>
                      <a:pt x="37695" y="9214"/>
                    </a:cubicBezTo>
                    <a:cubicBezTo>
                      <a:pt x="37067" y="7539"/>
                      <a:pt x="30784" y="419"/>
                      <a:pt x="27643" y="419"/>
                    </a:cubicBezTo>
                    <a:cubicBezTo>
                      <a:pt x="26177" y="419"/>
                      <a:pt x="23455" y="0"/>
                      <a:pt x="21570" y="0"/>
                    </a:cubicBezTo>
                    <a:cubicBezTo>
                      <a:pt x="12774" y="0"/>
                      <a:pt x="8796" y="4398"/>
                      <a:pt x="5026" y="7958"/>
                    </a:cubicBezTo>
                    <a:cubicBezTo>
                      <a:pt x="4188" y="8586"/>
                      <a:pt x="2304" y="10261"/>
                      <a:pt x="1885" y="11308"/>
                    </a:cubicBezTo>
                    <a:cubicBezTo>
                      <a:pt x="1466" y="12356"/>
                      <a:pt x="628" y="14450"/>
                      <a:pt x="0" y="17800"/>
                    </a:cubicBezTo>
                    <a:cubicBezTo>
                      <a:pt x="12984" y="8586"/>
                      <a:pt x="37067" y="7539"/>
                      <a:pt x="40208" y="18219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85D30B8D-325C-6139-79DC-88C86108C50A}"/>
                  </a:ext>
                </a:extLst>
              </p:cNvPr>
              <p:cNvSpPr/>
              <p:nvPr/>
            </p:nvSpPr>
            <p:spPr>
              <a:xfrm>
                <a:off x="941123" y="674743"/>
                <a:ext cx="40627" cy="18428"/>
              </a:xfrm>
              <a:custGeom>
                <a:avLst/>
                <a:gdLst>
                  <a:gd name="connsiteX0" fmla="*/ 39999 w 40627"/>
                  <a:gd name="connsiteY0" fmla="*/ 18429 h 18428"/>
                  <a:gd name="connsiteX1" fmla="*/ 39999 w 40627"/>
                  <a:gd name="connsiteY1" fmla="*/ 18429 h 18428"/>
                  <a:gd name="connsiteX2" fmla="*/ 39999 w 40627"/>
                  <a:gd name="connsiteY2" fmla="*/ 18219 h 18428"/>
                  <a:gd name="connsiteX3" fmla="*/ 33088 w 40627"/>
                  <a:gd name="connsiteY3" fmla="*/ 12146 h 18428"/>
                  <a:gd name="connsiteX4" fmla="*/ 209 w 40627"/>
                  <a:gd name="connsiteY4" fmla="*/ 18010 h 18428"/>
                  <a:gd name="connsiteX5" fmla="*/ 0 w 40627"/>
                  <a:gd name="connsiteY5" fmla="*/ 18010 h 18428"/>
                  <a:gd name="connsiteX6" fmla="*/ 1675 w 40627"/>
                  <a:gd name="connsiteY6" fmla="*/ 12565 h 18428"/>
                  <a:gd name="connsiteX7" fmla="*/ 2094 w 40627"/>
                  <a:gd name="connsiteY7" fmla="*/ 11518 h 18428"/>
                  <a:gd name="connsiteX8" fmla="*/ 4607 w 40627"/>
                  <a:gd name="connsiteY8" fmla="*/ 8796 h 18428"/>
                  <a:gd name="connsiteX9" fmla="*/ 5235 w 40627"/>
                  <a:gd name="connsiteY9" fmla="*/ 8167 h 18428"/>
                  <a:gd name="connsiteX10" fmla="*/ 6073 w 40627"/>
                  <a:gd name="connsiteY10" fmla="*/ 7330 h 18428"/>
                  <a:gd name="connsiteX11" fmla="*/ 21989 w 40627"/>
                  <a:gd name="connsiteY11" fmla="*/ 0 h 18428"/>
                  <a:gd name="connsiteX12" fmla="*/ 25340 w 40627"/>
                  <a:gd name="connsiteY12" fmla="*/ 0 h 18428"/>
                  <a:gd name="connsiteX13" fmla="*/ 28062 w 40627"/>
                  <a:gd name="connsiteY13" fmla="*/ 0 h 18428"/>
                  <a:gd name="connsiteX14" fmla="*/ 38323 w 40627"/>
                  <a:gd name="connsiteY14" fmla="*/ 8796 h 18428"/>
                  <a:gd name="connsiteX15" fmla="*/ 40627 w 40627"/>
                  <a:gd name="connsiteY15" fmla="*/ 17591 h 18428"/>
                  <a:gd name="connsiteX16" fmla="*/ 40627 w 40627"/>
                  <a:gd name="connsiteY16" fmla="*/ 17591 h 18428"/>
                  <a:gd name="connsiteX17" fmla="*/ 40627 w 40627"/>
                  <a:gd name="connsiteY17" fmla="*/ 17591 h 18428"/>
                  <a:gd name="connsiteX18" fmla="*/ 40627 w 40627"/>
                  <a:gd name="connsiteY18" fmla="*/ 17591 h 18428"/>
                  <a:gd name="connsiteX19" fmla="*/ 40627 w 40627"/>
                  <a:gd name="connsiteY19" fmla="*/ 17591 h 18428"/>
                  <a:gd name="connsiteX20" fmla="*/ 40627 w 40627"/>
                  <a:gd name="connsiteY20" fmla="*/ 17591 h 18428"/>
                  <a:gd name="connsiteX21" fmla="*/ 21361 w 40627"/>
                  <a:gd name="connsiteY21" fmla="*/ 209 h 18428"/>
                  <a:gd name="connsiteX22" fmla="*/ 5864 w 40627"/>
                  <a:gd name="connsiteY22" fmla="*/ 7330 h 18428"/>
                  <a:gd name="connsiteX23" fmla="*/ 5026 w 40627"/>
                  <a:gd name="connsiteY23" fmla="*/ 8167 h 18428"/>
                  <a:gd name="connsiteX24" fmla="*/ 4398 w 40627"/>
                  <a:gd name="connsiteY24" fmla="*/ 8796 h 18428"/>
                  <a:gd name="connsiteX25" fmla="*/ 2094 w 40627"/>
                  <a:gd name="connsiteY25" fmla="*/ 11308 h 18428"/>
                  <a:gd name="connsiteX26" fmla="*/ 1675 w 40627"/>
                  <a:gd name="connsiteY26" fmla="*/ 12356 h 18428"/>
                  <a:gd name="connsiteX27" fmla="*/ 209 w 40627"/>
                  <a:gd name="connsiteY27" fmla="*/ 17172 h 18428"/>
                  <a:gd name="connsiteX28" fmla="*/ 33088 w 40627"/>
                  <a:gd name="connsiteY28" fmla="*/ 11518 h 18428"/>
                  <a:gd name="connsiteX29" fmla="*/ 39371 w 40627"/>
                  <a:gd name="connsiteY29" fmla="*/ 16125 h 18428"/>
                  <a:gd name="connsiteX30" fmla="*/ 37486 w 40627"/>
                  <a:gd name="connsiteY30" fmla="*/ 9214 h 18428"/>
                  <a:gd name="connsiteX31" fmla="*/ 27643 w 40627"/>
                  <a:gd name="connsiteY31" fmla="*/ 628 h 18428"/>
                  <a:gd name="connsiteX32" fmla="*/ 24921 w 40627"/>
                  <a:gd name="connsiteY32" fmla="*/ 628 h 18428"/>
                  <a:gd name="connsiteX33" fmla="*/ 21570 w 40627"/>
                  <a:gd name="connsiteY33" fmla="*/ 628 h 1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627" h="18428">
                    <a:moveTo>
                      <a:pt x="39999" y="18429"/>
                    </a:moveTo>
                    <a:lnTo>
                      <a:pt x="39999" y="18429"/>
                    </a:lnTo>
                    <a:cubicBezTo>
                      <a:pt x="39999" y="18429"/>
                      <a:pt x="39999" y="18429"/>
                      <a:pt x="39999" y="18219"/>
                    </a:cubicBezTo>
                    <a:cubicBezTo>
                      <a:pt x="39161" y="15497"/>
                      <a:pt x="36858" y="13403"/>
                      <a:pt x="33088" y="12146"/>
                    </a:cubicBezTo>
                    <a:cubicBezTo>
                      <a:pt x="23874" y="9005"/>
                      <a:pt x="9214" y="11518"/>
                      <a:pt x="209" y="18010"/>
                    </a:cubicBezTo>
                    <a:lnTo>
                      <a:pt x="0" y="18010"/>
                    </a:lnTo>
                    <a:cubicBezTo>
                      <a:pt x="419" y="15497"/>
                      <a:pt x="1047" y="13612"/>
                      <a:pt x="1675" y="12565"/>
                    </a:cubicBezTo>
                    <a:cubicBezTo>
                      <a:pt x="1675" y="12146"/>
                      <a:pt x="1885" y="11727"/>
                      <a:pt x="2094" y="11518"/>
                    </a:cubicBezTo>
                    <a:cubicBezTo>
                      <a:pt x="2304" y="10680"/>
                      <a:pt x="3560" y="9633"/>
                      <a:pt x="4607" y="8796"/>
                    </a:cubicBezTo>
                    <a:cubicBezTo>
                      <a:pt x="4817" y="8796"/>
                      <a:pt x="5026" y="8377"/>
                      <a:pt x="5235" y="8167"/>
                    </a:cubicBezTo>
                    <a:cubicBezTo>
                      <a:pt x="5445" y="7958"/>
                      <a:pt x="5864" y="7539"/>
                      <a:pt x="6073" y="7330"/>
                    </a:cubicBezTo>
                    <a:cubicBezTo>
                      <a:pt x="9633" y="3979"/>
                      <a:pt x="13612" y="0"/>
                      <a:pt x="21989" y="0"/>
                    </a:cubicBezTo>
                    <a:cubicBezTo>
                      <a:pt x="23036" y="0"/>
                      <a:pt x="24292" y="0"/>
                      <a:pt x="25340" y="0"/>
                    </a:cubicBezTo>
                    <a:cubicBezTo>
                      <a:pt x="26387" y="0"/>
                      <a:pt x="27434" y="0"/>
                      <a:pt x="28062" y="0"/>
                    </a:cubicBezTo>
                    <a:cubicBezTo>
                      <a:pt x="31203" y="0"/>
                      <a:pt x="37695" y="7120"/>
                      <a:pt x="38323" y="8796"/>
                    </a:cubicBezTo>
                    <a:cubicBezTo>
                      <a:pt x="38323" y="8796"/>
                      <a:pt x="40418" y="15916"/>
                      <a:pt x="40627" y="17591"/>
                    </a:cubicBezTo>
                    <a:cubicBezTo>
                      <a:pt x="40627" y="17591"/>
                      <a:pt x="40627" y="17591"/>
                      <a:pt x="40627" y="17591"/>
                    </a:cubicBezTo>
                    <a:lnTo>
                      <a:pt x="40627" y="17591"/>
                    </a:lnTo>
                    <a:cubicBezTo>
                      <a:pt x="40627" y="17591"/>
                      <a:pt x="40627" y="17591"/>
                      <a:pt x="40627" y="17591"/>
                    </a:cubicBezTo>
                    <a:cubicBezTo>
                      <a:pt x="40627" y="17591"/>
                      <a:pt x="40627" y="17591"/>
                      <a:pt x="40627" y="17591"/>
                    </a:cubicBezTo>
                    <a:lnTo>
                      <a:pt x="40627" y="17591"/>
                    </a:lnTo>
                    <a:close/>
                    <a:moveTo>
                      <a:pt x="21361" y="209"/>
                    </a:moveTo>
                    <a:cubicBezTo>
                      <a:pt x="13193" y="209"/>
                      <a:pt x="9424" y="3770"/>
                      <a:pt x="5864" y="7330"/>
                    </a:cubicBezTo>
                    <a:cubicBezTo>
                      <a:pt x="5654" y="7539"/>
                      <a:pt x="5235" y="7958"/>
                      <a:pt x="5026" y="8167"/>
                    </a:cubicBezTo>
                    <a:cubicBezTo>
                      <a:pt x="5026" y="8167"/>
                      <a:pt x="4607" y="8586"/>
                      <a:pt x="4398" y="8796"/>
                    </a:cubicBezTo>
                    <a:cubicBezTo>
                      <a:pt x="3560" y="9633"/>
                      <a:pt x="2304" y="10680"/>
                      <a:pt x="2094" y="11308"/>
                    </a:cubicBezTo>
                    <a:cubicBezTo>
                      <a:pt x="2094" y="11518"/>
                      <a:pt x="1885" y="11937"/>
                      <a:pt x="1675" y="12356"/>
                    </a:cubicBezTo>
                    <a:cubicBezTo>
                      <a:pt x="1257" y="13403"/>
                      <a:pt x="628" y="15078"/>
                      <a:pt x="209" y="17172"/>
                    </a:cubicBezTo>
                    <a:cubicBezTo>
                      <a:pt x="9424" y="10890"/>
                      <a:pt x="24083" y="8377"/>
                      <a:pt x="33088" y="11518"/>
                    </a:cubicBezTo>
                    <a:cubicBezTo>
                      <a:pt x="36020" y="12565"/>
                      <a:pt x="38114" y="14031"/>
                      <a:pt x="39371" y="16125"/>
                    </a:cubicBezTo>
                    <a:cubicBezTo>
                      <a:pt x="38742" y="14031"/>
                      <a:pt x="37905" y="10680"/>
                      <a:pt x="37486" y="9214"/>
                    </a:cubicBezTo>
                    <a:cubicBezTo>
                      <a:pt x="36858" y="7539"/>
                      <a:pt x="30575" y="628"/>
                      <a:pt x="27643" y="628"/>
                    </a:cubicBezTo>
                    <a:cubicBezTo>
                      <a:pt x="26806" y="628"/>
                      <a:pt x="25968" y="628"/>
                      <a:pt x="24921" y="628"/>
                    </a:cubicBezTo>
                    <a:cubicBezTo>
                      <a:pt x="23664" y="628"/>
                      <a:pt x="22617" y="628"/>
                      <a:pt x="21570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3" name="Forma libre: forma 132">
                <a:extLst>
                  <a:ext uri="{FF2B5EF4-FFF2-40B4-BE49-F238E27FC236}">
                    <a16:creationId xmlns:a16="http://schemas.microsoft.com/office/drawing/2014/main" id="{F0927E4E-CF70-46F1-53D2-D17FB550176F}"/>
                  </a:ext>
                </a:extLst>
              </p:cNvPr>
              <p:cNvSpPr/>
              <p:nvPr/>
            </p:nvSpPr>
            <p:spPr>
              <a:xfrm>
                <a:off x="942379" y="601238"/>
                <a:ext cx="36229" cy="84835"/>
              </a:xfrm>
              <a:custGeom>
                <a:avLst/>
                <a:gdLst>
                  <a:gd name="connsiteX0" fmla="*/ 14031 w 36229"/>
                  <a:gd name="connsiteY0" fmla="*/ 209 h 84835"/>
                  <a:gd name="connsiteX1" fmla="*/ 0 w 36229"/>
                  <a:gd name="connsiteY1" fmla="*/ 84814 h 84835"/>
                  <a:gd name="connsiteX2" fmla="*/ 31832 w 36229"/>
                  <a:gd name="connsiteY2" fmla="*/ 78741 h 84835"/>
                  <a:gd name="connsiteX3" fmla="*/ 36229 w 36229"/>
                  <a:gd name="connsiteY3" fmla="*/ 82511 h 84835"/>
                  <a:gd name="connsiteX4" fmla="*/ 13822 w 36229"/>
                  <a:gd name="connsiteY4" fmla="*/ 0 h 8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29" h="84835">
                    <a:moveTo>
                      <a:pt x="14031" y="209"/>
                    </a:moveTo>
                    <a:cubicBezTo>
                      <a:pt x="6492" y="22827"/>
                      <a:pt x="6492" y="61988"/>
                      <a:pt x="0" y="84814"/>
                    </a:cubicBezTo>
                    <a:cubicBezTo>
                      <a:pt x="0" y="85442"/>
                      <a:pt x="11309" y="72249"/>
                      <a:pt x="31832" y="78741"/>
                    </a:cubicBezTo>
                    <a:cubicBezTo>
                      <a:pt x="33507" y="79369"/>
                      <a:pt x="36229" y="82511"/>
                      <a:pt x="36229" y="82511"/>
                    </a:cubicBezTo>
                    <a:cubicBezTo>
                      <a:pt x="23874" y="37905"/>
                      <a:pt x="20523" y="15706"/>
                      <a:pt x="13822" y="0"/>
                    </a:cubicBezTo>
                  </a:path>
                </a:pathLst>
              </a:custGeom>
              <a:solidFill>
                <a:srgbClr val="DD1F1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4" name="Forma libre: forma 133">
                <a:extLst>
                  <a:ext uri="{FF2B5EF4-FFF2-40B4-BE49-F238E27FC236}">
                    <a16:creationId xmlns:a16="http://schemas.microsoft.com/office/drawing/2014/main" id="{C13565F4-39F0-67B8-D37D-4AAB6D712644}"/>
                  </a:ext>
                </a:extLst>
              </p:cNvPr>
              <p:cNvSpPr/>
              <p:nvPr/>
            </p:nvSpPr>
            <p:spPr>
              <a:xfrm>
                <a:off x="942379" y="601238"/>
                <a:ext cx="36648" cy="85023"/>
              </a:xfrm>
              <a:custGeom>
                <a:avLst/>
                <a:gdLst>
                  <a:gd name="connsiteX0" fmla="*/ 0 w 36648"/>
                  <a:gd name="connsiteY0" fmla="*/ 85024 h 85023"/>
                  <a:gd name="connsiteX1" fmla="*/ 0 w 36648"/>
                  <a:gd name="connsiteY1" fmla="*/ 85024 h 85023"/>
                  <a:gd name="connsiteX2" fmla="*/ 0 w 36648"/>
                  <a:gd name="connsiteY2" fmla="*/ 85024 h 85023"/>
                  <a:gd name="connsiteX3" fmla="*/ 0 w 36648"/>
                  <a:gd name="connsiteY3" fmla="*/ 84814 h 85023"/>
                  <a:gd name="connsiteX4" fmla="*/ 6283 w 36648"/>
                  <a:gd name="connsiteY4" fmla="*/ 45234 h 85023"/>
                  <a:gd name="connsiteX5" fmla="*/ 14031 w 36648"/>
                  <a:gd name="connsiteY5" fmla="*/ 0 h 85023"/>
                  <a:gd name="connsiteX6" fmla="*/ 14450 w 36648"/>
                  <a:gd name="connsiteY6" fmla="*/ 0 h 85023"/>
                  <a:gd name="connsiteX7" fmla="*/ 24921 w 36648"/>
                  <a:gd name="connsiteY7" fmla="*/ 36648 h 85023"/>
                  <a:gd name="connsiteX8" fmla="*/ 36648 w 36648"/>
                  <a:gd name="connsiteY8" fmla="*/ 82301 h 85023"/>
                  <a:gd name="connsiteX9" fmla="*/ 36229 w 36648"/>
                  <a:gd name="connsiteY9" fmla="*/ 82301 h 85023"/>
                  <a:gd name="connsiteX10" fmla="*/ 31832 w 36648"/>
                  <a:gd name="connsiteY10" fmla="*/ 78741 h 85023"/>
                  <a:gd name="connsiteX11" fmla="*/ 628 w 36648"/>
                  <a:gd name="connsiteY11" fmla="*/ 84395 h 85023"/>
                  <a:gd name="connsiteX12" fmla="*/ 0 w 36648"/>
                  <a:gd name="connsiteY12" fmla="*/ 84814 h 85023"/>
                  <a:gd name="connsiteX13" fmla="*/ 14031 w 36648"/>
                  <a:gd name="connsiteY13" fmla="*/ 628 h 85023"/>
                  <a:gd name="connsiteX14" fmla="*/ 6492 w 36648"/>
                  <a:gd name="connsiteY14" fmla="*/ 45234 h 85023"/>
                  <a:gd name="connsiteX15" fmla="*/ 419 w 36648"/>
                  <a:gd name="connsiteY15" fmla="*/ 84186 h 85023"/>
                  <a:gd name="connsiteX16" fmla="*/ 419 w 36648"/>
                  <a:gd name="connsiteY16" fmla="*/ 84186 h 85023"/>
                  <a:gd name="connsiteX17" fmla="*/ 32041 w 36648"/>
                  <a:gd name="connsiteY17" fmla="*/ 78532 h 85023"/>
                  <a:gd name="connsiteX18" fmla="*/ 36020 w 36648"/>
                  <a:gd name="connsiteY18" fmla="*/ 81673 h 85023"/>
                  <a:gd name="connsiteX19" fmla="*/ 24502 w 36648"/>
                  <a:gd name="connsiteY19" fmla="*/ 36858 h 85023"/>
                  <a:gd name="connsiteX20" fmla="*/ 14240 w 36648"/>
                  <a:gd name="connsiteY20" fmla="*/ 628 h 8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6648" h="85023">
                    <a:moveTo>
                      <a:pt x="0" y="85024"/>
                    </a:moveTo>
                    <a:cubicBezTo>
                      <a:pt x="0" y="85024"/>
                      <a:pt x="0" y="85024"/>
                      <a:pt x="0" y="85024"/>
                    </a:cubicBezTo>
                    <a:lnTo>
                      <a:pt x="0" y="85024"/>
                    </a:lnTo>
                    <a:cubicBezTo>
                      <a:pt x="0" y="85024"/>
                      <a:pt x="0" y="84814"/>
                      <a:pt x="0" y="84814"/>
                    </a:cubicBezTo>
                    <a:cubicBezTo>
                      <a:pt x="3141" y="74134"/>
                      <a:pt x="4607" y="60103"/>
                      <a:pt x="6283" y="45234"/>
                    </a:cubicBezTo>
                    <a:cubicBezTo>
                      <a:pt x="8167" y="28900"/>
                      <a:pt x="10052" y="12146"/>
                      <a:pt x="14031" y="0"/>
                    </a:cubicBezTo>
                    <a:lnTo>
                      <a:pt x="14450" y="0"/>
                    </a:lnTo>
                    <a:cubicBezTo>
                      <a:pt x="18219" y="9005"/>
                      <a:pt x="20942" y="20104"/>
                      <a:pt x="24921" y="36648"/>
                    </a:cubicBezTo>
                    <a:cubicBezTo>
                      <a:pt x="27853" y="48585"/>
                      <a:pt x="31413" y="63454"/>
                      <a:pt x="36648" y="82301"/>
                    </a:cubicBezTo>
                    <a:lnTo>
                      <a:pt x="36229" y="82301"/>
                    </a:lnTo>
                    <a:cubicBezTo>
                      <a:pt x="36229" y="82301"/>
                      <a:pt x="33507" y="79369"/>
                      <a:pt x="31832" y="78741"/>
                    </a:cubicBezTo>
                    <a:cubicBezTo>
                      <a:pt x="20104" y="74972"/>
                      <a:pt x="9424" y="76856"/>
                      <a:pt x="628" y="84395"/>
                    </a:cubicBezTo>
                    <a:cubicBezTo>
                      <a:pt x="209" y="84605"/>
                      <a:pt x="209" y="84814"/>
                      <a:pt x="0" y="84814"/>
                    </a:cubicBezTo>
                    <a:moveTo>
                      <a:pt x="14031" y="628"/>
                    </a:moveTo>
                    <a:cubicBezTo>
                      <a:pt x="10052" y="12565"/>
                      <a:pt x="8167" y="29109"/>
                      <a:pt x="6492" y="45234"/>
                    </a:cubicBezTo>
                    <a:cubicBezTo>
                      <a:pt x="4817" y="59893"/>
                      <a:pt x="3351" y="73715"/>
                      <a:pt x="419" y="84186"/>
                    </a:cubicBezTo>
                    <a:cubicBezTo>
                      <a:pt x="419" y="84186"/>
                      <a:pt x="419" y="84186"/>
                      <a:pt x="419" y="84186"/>
                    </a:cubicBezTo>
                    <a:cubicBezTo>
                      <a:pt x="9214" y="76647"/>
                      <a:pt x="20104" y="74762"/>
                      <a:pt x="32041" y="78532"/>
                    </a:cubicBezTo>
                    <a:cubicBezTo>
                      <a:pt x="33297" y="78950"/>
                      <a:pt x="35182" y="80835"/>
                      <a:pt x="36020" y="81673"/>
                    </a:cubicBezTo>
                    <a:cubicBezTo>
                      <a:pt x="30994" y="63244"/>
                      <a:pt x="27224" y="48585"/>
                      <a:pt x="24502" y="36858"/>
                    </a:cubicBezTo>
                    <a:cubicBezTo>
                      <a:pt x="20523" y="20523"/>
                      <a:pt x="17800" y="9633"/>
                      <a:pt x="14240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5" name="Forma libre: forma 134">
                <a:extLst>
                  <a:ext uri="{FF2B5EF4-FFF2-40B4-BE49-F238E27FC236}">
                    <a16:creationId xmlns:a16="http://schemas.microsoft.com/office/drawing/2014/main" id="{25763CCD-9F5E-28D2-2639-BA55102C8157}"/>
                  </a:ext>
                </a:extLst>
              </p:cNvPr>
              <p:cNvSpPr/>
              <p:nvPr/>
            </p:nvSpPr>
            <p:spPr>
              <a:xfrm>
                <a:off x="947824" y="636899"/>
                <a:ext cx="24711" cy="24023"/>
              </a:xfrm>
              <a:custGeom>
                <a:avLst/>
                <a:gdLst>
                  <a:gd name="connsiteX0" fmla="*/ 1257 w 24711"/>
                  <a:gd name="connsiteY0" fmla="*/ 987 h 24023"/>
                  <a:gd name="connsiteX1" fmla="*/ 0 w 24711"/>
                  <a:gd name="connsiteY1" fmla="*/ 17112 h 24023"/>
                  <a:gd name="connsiteX2" fmla="*/ 24711 w 24711"/>
                  <a:gd name="connsiteY2" fmla="*/ 24023 h 24023"/>
                  <a:gd name="connsiteX3" fmla="*/ 19895 w 24711"/>
                  <a:gd name="connsiteY3" fmla="*/ 4757 h 24023"/>
                  <a:gd name="connsiteX4" fmla="*/ 19266 w 24711"/>
                  <a:gd name="connsiteY4" fmla="*/ 3291 h 24023"/>
                  <a:gd name="connsiteX5" fmla="*/ 1257 w 24711"/>
                  <a:gd name="connsiteY5" fmla="*/ 1197 h 2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11" h="24023">
                    <a:moveTo>
                      <a:pt x="1257" y="987"/>
                    </a:moveTo>
                    <a:cubicBezTo>
                      <a:pt x="838" y="5385"/>
                      <a:pt x="209" y="12296"/>
                      <a:pt x="0" y="17112"/>
                    </a:cubicBezTo>
                    <a:cubicBezTo>
                      <a:pt x="0" y="17950"/>
                      <a:pt x="17801" y="13133"/>
                      <a:pt x="24711" y="24023"/>
                    </a:cubicBezTo>
                    <a:cubicBezTo>
                      <a:pt x="21989" y="14809"/>
                      <a:pt x="21570" y="9783"/>
                      <a:pt x="19895" y="4757"/>
                    </a:cubicBezTo>
                    <a:cubicBezTo>
                      <a:pt x="19895" y="4338"/>
                      <a:pt x="19476" y="3710"/>
                      <a:pt x="19266" y="3291"/>
                    </a:cubicBezTo>
                    <a:cubicBezTo>
                      <a:pt x="15288" y="-269"/>
                      <a:pt x="1466" y="-898"/>
                      <a:pt x="1257" y="1197"/>
                    </a:cubicBezTo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6" name="Forma libre: forma 135">
                <a:extLst>
                  <a:ext uri="{FF2B5EF4-FFF2-40B4-BE49-F238E27FC236}">
                    <a16:creationId xmlns:a16="http://schemas.microsoft.com/office/drawing/2014/main" id="{FDC955D7-E506-2035-2BD2-37FFCBFCE030}"/>
                  </a:ext>
                </a:extLst>
              </p:cNvPr>
              <p:cNvSpPr/>
              <p:nvPr/>
            </p:nvSpPr>
            <p:spPr>
              <a:xfrm>
                <a:off x="947405" y="636620"/>
                <a:ext cx="25130" cy="24510"/>
              </a:xfrm>
              <a:custGeom>
                <a:avLst/>
                <a:gdLst>
                  <a:gd name="connsiteX0" fmla="*/ 24921 w 25130"/>
                  <a:gd name="connsiteY0" fmla="*/ 24511 h 24510"/>
                  <a:gd name="connsiteX1" fmla="*/ 2304 w 25130"/>
                  <a:gd name="connsiteY1" fmla="*/ 17600 h 24510"/>
                  <a:gd name="connsiteX2" fmla="*/ 0 w 25130"/>
                  <a:gd name="connsiteY2" fmla="*/ 17600 h 24510"/>
                  <a:gd name="connsiteX3" fmla="*/ 0 w 25130"/>
                  <a:gd name="connsiteY3" fmla="*/ 17600 h 24510"/>
                  <a:gd name="connsiteX4" fmla="*/ 1256 w 25130"/>
                  <a:gd name="connsiteY4" fmla="*/ 1265 h 24510"/>
                  <a:gd name="connsiteX5" fmla="*/ 2094 w 25130"/>
                  <a:gd name="connsiteY5" fmla="*/ 428 h 24510"/>
                  <a:gd name="connsiteX6" fmla="*/ 19476 w 25130"/>
                  <a:gd name="connsiteY6" fmla="*/ 3360 h 24510"/>
                  <a:gd name="connsiteX7" fmla="*/ 19476 w 25130"/>
                  <a:gd name="connsiteY7" fmla="*/ 3360 h 24510"/>
                  <a:gd name="connsiteX8" fmla="*/ 20104 w 25130"/>
                  <a:gd name="connsiteY8" fmla="*/ 5035 h 24510"/>
                  <a:gd name="connsiteX9" fmla="*/ 22198 w 25130"/>
                  <a:gd name="connsiteY9" fmla="*/ 12993 h 24510"/>
                  <a:gd name="connsiteX10" fmla="*/ 25130 w 25130"/>
                  <a:gd name="connsiteY10" fmla="*/ 24511 h 24510"/>
                  <a:gd name="connsiteX11" fmla="*/ 24711 w 25130"/>
                  <a:gd name="connsiteY11" fmla="*/ 24511 h 24510"/>
                  <a:gd name="connsiteX12" fmla="*/ 7958 w 25130"/>
                  <a:gd name="connsiteY12" fmla="*/ 16762 h 24510"/>
                  <a:gd name="connsiteX13" fmla="*/ 24502 w 25130"/>
                  <a:gd name="connsiteY13" fmla="*/ 23254 h 24510"/>
                  <a:gd name="connsiteX14" fmla="*/ 21989 w 25130"/>
                  <a:gd name="connsiteY14" fmla="*/ 12993 h 24510"/>
                  <a:gd name="connsiteX15" fmla="*/ 19895 w 25130"/>
                  <a:gd name="connsiteY15" fmla="*/ 5035 h 24510"/>
                  <a:gd name="connsiteX16" fmla="*/ 19266 w 25130"/>
                  <a:gd name="connsiteY16" fmla="*/ 3569 h 24510"/>
                  <a:gd name="connsiteX17" fmla="*/ 2304 w 25130"/>
                  <a:gd name="connsiteY17" fmla="*/ 847 h 24510"/>
                  <a:gd name="connsiteX18" fmla="*/ 1675 w 25130"/>
                  <a:gd name="connsiteY18" fmla="*/ 1265 h 24510"/>
                  <a:gd name="connsiteX19" fmla="*/ 419 w 25130"/>
                  <a:gd name="connsiteY19" fmla="*/ 17181 h 24510"/>
                  <a:gd name="connsiteX20" fmla="*/ 2304 w 25130"/>
                  <a:gd name="connsiteY20" fmla="*/ 17181 h 24510"/>
                  <a:gd name="connsiteX21" fmla="*/ 7958 w 25130"/>
                  <a:gd name="connsiteY21" fmla="*/ 16972 h 2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130" h="24510">
                    <a:moveTo>
                      <a:pt x="24921" y="24511"/>
                    </a:moveTo>
                    <a:cubicBezTo>
                      <a:pt x="19476" y="15925"/>
                      <a:pt x="7120" y="17181"/>
                      <a:pt x="2304" y="17600"/>
                    </a:cubicBezTo>
                    <a:cubicBezTo>
                      <a:pt x="628" y="17600"/>
                      <a:pt x="209" y="17600"/>
                      <a:pt x="0" y="17600"/>
                    </a:cubicBezTo>
                    <a:lnTo>
                      <a:pt x="0" y="17600"/>
                    </a:lnTo>
                    <a:cubicBezTo>
                      <a:pt x="209" y="12574"/>
                      <a:pt x="838" y="5663"/>
                      <a:pt x="1256" y="1265"/>
                    </a:cubicBezTo>
                    <a:cubicBezTo>
                      <a:pt x="1256" y="847"/>
                      <a:pt x="1675" y="637"/>
                      <a:pt x="2094" y="428"/>
                    </a:cubicBezTo>
                    <a:cubicBezTo>
                      <a:pt x="5235" y="-619"/>
                      <a:pt x="16125" y="218"/>
                      <a:pt x="19476" y="3360"/>
                    </a:cubicBezTo>
                    <a:lnTo>
                      <a:pt x="19476" y="3360"/>
                    </a:lnTo>
                    <a:cubicBezTo>
                      <a:pt x="19476" y="3360"/>
                      <a:pt x="19895" y="4407"/>
                      <a:pt x="20104" y="5035"/>
                    </a:cubicBezTo>
                    <a:cubicBezTo>
                      <a:pt x="20942" y="7548"/>
                      <a:pt x="21570" y="10061"/>
                      <a:pt x="22198" y="12993"/>
                    </a:cubicBezTo>
                    <a:cubicBezTo>
                      <a:pt x="22827" y="16134"/>
                      <a:pt x="23664" y="19694"/>
                      <a:pt x="25130" y="24511"/>
                    </a:cubicBezTo>
                    <a:lnTo>
                      <a:pt x="24711" y="24511"/>
                    </a:lnTo>
                    <a:close/>
                    <a:moveTo>
                      <a:pt x="7958" y="16762"/>
                    </a:moveTo>
                    <a:cubicBezTo>
                      <a:pt x="13403" y="16762"/>
                      <a:pt x="20523" y="17809"/>
                      <a:pt x="24502" y="23254"/>
                    </a:cubicBezTo>
                    <a:cubicBezTo>
                      <a:pt x="23245" y="19066"/>
                      <a:pt x="22617" y="15925"/>
                      <a:pt x="21989" y="12993"/>
                    </a:cubicBezTo>
                    <a:cubicBezTo>
                      <a:pt x="21361" y="10061"/>
                      <a:pt x="20732" y="7548"/>
                      <a:pt x="19895" y="5035"/>
                    </a:cubicBezTo>
                    <a:cubicBezTo>
                      <a:pt x="19685" y="4407"/>
                      <a:pt x="19476" y="3988"/>
                      <a:pt x="19266" y="3569"/>
                    </a:cubicBezTo>
                    <a:cubicBezTo>
                      <a:pt x="15916" y="428"/>
                      <a:pt x="5235" y="-201"/>
                      <a:pt x="2304" y="847"/>
                    </a:cubicBezTo>
                    <a:cubicBezTo>
                      <a:pt x="1885" y="847"/>
                      <a:pt x="1675" y="1265"/>
                      <a:pt x="1675" y="1265"/>
                    </a:cubicBezTo>
                    <a:cubicBezTo>
                      <a:pt x="1256" y="5663"/>
                      <a:pt x="628" y="12364"/>
                      <a:pt x="419" y="17181"/>
                    </a:cubicBezTo>
                    <a:cubicBezTo>
                      <a:pt x="628" y="17181"/>
                      <a:pt x="1466" y="17181"/>
                      <a:pt x="2304" y="17181"/>
                    </a:cubicBezTo>
                    <a:cubicBezTo>
                      <a:pt x="3769" y="17181"/>
                      <a:pt x="5654" y="16972"/>
                      <a:pt x="7958" y="16972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7" name="Forma libre: forma 136">
                <a:extLst>
                  <a:ext uri="{FF2B5EF4-FFF2-40B4-BE49-F238E27FC236}">
                    <a16:creationId xmlns:a16="http://schemas.microsoft.com/office/drawing/2014/main" id="{E1DD88B1-646A-96E3-29F8-C4BAC3A0C63C}"/>
                  </a:ext>
                </a:extLst>
              </p:cNvPr>
              <p:cNvSpPr/>
              <p:nvPr/>
            </p:nvSpPr>
            <p:spPr>
              <a:xfrm>
                <a:off x="955782" y="589510"/>
                <a:ext cx="10261" cy="13821"/>
              </a:xfrm>
              <a:custGeom>
                <a:avLst/>
                <a:gdLst>
                  <a:gd name="connsiteX0" fmla="*/ 838 w 10261"/>
                  <a:gd name="connsiteY0" fmla="*/ 4607 h 13821"/>
                  <a:gd name="connsiteX1" fmla="*/ 10262 w 10261"/>
                  <a:gd name="connsiteY1" fmla="*/ 0 h 13821"/>
                  <a:gd name="connsiteX2" fmla="*/ 10262 w 10261"/>
                  <a:gd name="connsiteY2" fmla="*/ 10052 h 13821"/>
                  <a:gd name="connsiteX3" fmla="*/ 10052 w 10261"/>
                  <a:gd name="connsiteY3" fmla="*/ 10261 h 13821"/>
                  <a:gd name="connsiteX4" fmla="*/ 10052 w 10261"/>
                  <a:gd name="connsiteY4" fmla="*/ 10471 h 13821"/>
                  <a:gd name="connsiteX5" fmla="*/ 0 w 10261"/>
                  <a:gd name="connsiteY5" fmla="*/ 13822 h 13821"/>
                  <a:gd name="connsiteX6" fmla="*/ 838 w 10261"/>
                  <a:gd name="connsiteY6" fmla="*/ 4607 h 1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61" h="13821">
                    <a:moveTo>
                      <a:pt x="838" y="4607"/>
                    </a:moveTo>
                    <a:lnTo>
                      <a:pt x="10262" y="0"/>
                    </a:lnTo>
                    <a:lnTo>
                      <a:pt x="10262" y="10052"/>
                    </a:lnTo>
                    <a:lnTo>
                      <a:pt x="10052" y="10261"/>
                    </a:lnTo>
                    <a:lnTo>
                      <a:pt x="10052" y="10471"/>
                    </a:lnTo>
                    <a:lnTo>
                      <a:pt x="0" y="13822"/>
                    </a:lnTo>
                    <a:lnTo>
                      <a:pt x="838" y="4607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8" name="Forma libre: forma 137">
                <a:extLst>
                  <a:ext uri="{FF2B5EF4-FFF2-40B4-BE49-F238E27FC236}">
                    <a16:creationId xmlns:a16="http://schemas.microsoft.com/office/drawing/2014/main" id="{42EEDA47-0E36-E46D-E498-7D07DA2C2B5F}"/>
                  </a:ext>
                </a:extLst>
              </p:cNvPr>
              <p:cNvSpPr/>
              <p:nvPr/>
            </p:nvSpPr>
            <p:spPr>
              <a:xfrm>
                <a:off x="955573" y="589091"/>
                <a:ext cx="10470" cy="14449"/>
              </a:xfrm>
              <a:custGeom>
                <a:avLst/>
                <a:gdLst>
                  <a:gd name="connsiteX0" fmla="*/ 0 w 10470"/>
                  <a:gd name="connsiteY0" fmla="*/ 14450 h 14449"/>
                  <a:gd name="connsiteX1" fmla="*/ 0 w 10470"/>
                  <a:gd name="connsiteY1" fmla="*/ 14450 h 14449"/>
                  <a:gd name="connsiteX2" fmla="*/ 838 w 10470"/>
                  <a:gd name="connsiteY2" fmla="*/ 4817 h 14449"/>
                  <a:gd name="connsiteX3" fmla="*/ 838 w 10470"/>
                  <a:gd name="connsiteY3" fmla="*/ 4817 h 14449"/>
                  <a:gd name="connsiteX4" fmla="*/ 10471 w 10470"/>
                  <a:gd name="connsiteY4" fmla="*/ 0 h 14449"/>
                  <a:gd name="connsiteX5" fmla="*/ 10471 w 10470"/>
                  <a:gd name="connsiteY5" fmla="*/ 10471 h 14449"/>
                  <a:gd name="connsiteX6" fmla="*/ 10471 w 10470"/>
                  <a:gd name="connsiteY6" fmla="*/ 10680 h 14449"/>
                  <a:gd name="connsiteX7" fmla="*/ 10471 w 10470"/>
                  <a:gd name="connsiteY7" fmla="*/ 11099 h 14449"/>
                  <a:gd name="connsiteX8" fmla="*/ 0 w 10470"/>
                  <a:gd name="connsiteY8" fmla="*/ 14450 h 14449"/>
                  <a:gd name="connsiteX9" fmla="*/ 1256 w 10470"/>
                  <a:gd name="connsiteY9" fmla="*/ 5026 h 14449"/>
                  <a:gd name="connsiteX10" fmla="*/ 419 w 10470"/>
                  <a:gd name="connsiteY10" fmla="*/ 13822 h 14449"/>
                  <a:gd name="connsiteX11" fmla="*/ 10052 w 10470"/>
                  <a:gd name="connsiteY11" fmla="*/ 10680 h 14449"/>
                  <a:gd name="connsiteX12" fmla="*/ 10052 w 10470"/>
                  <a:gd name="connsiteY12" fmla="*/ 10680 h 14449"/>
                  <a:gd name="connsiteX13" fmla="*/ 10052 w 10470"/>
                  <a:gd name="connsiteY13" fmla="*/ 10471 h 14449"/>
                  <a:gd name="connsiteX14" fmla="*/ 10052 w 10470"/>
                  <a:gd name="connsiteY14" fmla="*/ 10471 h 14449"/>
                  <a:gd name="connsiteX15" fmla="*/ 10052 w 10470"/>
                  <a:gd name="connsiteY15" fmla="*/ 628 h 14449"/>
                  <a:gd name="connsiteX16" fmla="*/ 1047 w 10470"/>
                  <a:gd name="connsiteY16" fmla="*/ 5026 h 1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470" h="14449">
                    <a:moveTo>
                      <a:pt x="0" y="14450"/>
                    </a:moveTo>
                    <a:lnTo>
                      <a:pt x="0" y="14450"/>
                    </a:lnTo>
                    <a:cubicBezTo>
                      <a:pt x="0" y="14450"/>
                      <a:pt x="838" y="4817"/>
                      <a:pt x="838" y="4817"/>
                    </a:cubicBezTo>
                    <a:lnTo>
                      <a:pt x="838" y="4817"/>
                    </a:lnTo>
                    <a:cubicBezTo>
                      <a:pt x="838" y="4817"/>
                      <a:pt x="10471" y="0"/>
                      <a:pt x="10471" y="0"/>
                    </a:cubicBezTo>
                    <a:lnTo>
                      <a:pt x="10471" y="10471"/>
                    </a:lnTo>
                    <a:cubicBezTo>
                      <a:pt x="10471" y="10471"/>
                      <a:pt x="10471" y="10471"/>
                      <a:pt x="10471" y="10680"/>
                    </a:cubicBezTo>
                    <a:lnTo>
                      <a:pt x="10471" y="11099"/>
                    </a:lnTo>
                    <a:lnTo>
                      <a:pt x="0" y="14450"/>
                    </a:lnTo>
                    <a:close/>
                    <a:moveTo>
                      <a:pt x="1256" y="5026"/>
                    </a:moveTo>
                    <a:lnTo>
                      <a:pt x="419" y="13822"/>
                    </a:lnTo>
                    <a:lnTo>
                      <a:pt x="10052" y="10680"/>
                    </a:lnTo>
                    <a:lnTo>
                      <a:pt x="10052" y="10680"/>
                    </a:lnTo>
                    <a:cubicBezTo>
                      <a:pt x="10052" y="10680"/>
                      <a:pt x="10052" y="10471"/>
                      <a:pt x="10052" y="10471"/>
                    </a:cubicBezTo>
                    <a:cubicBezTo>
                      <a:pt x="10052" y="10471"/>
                      <a:pt x="10052" y="10471"/>
                      <a:pt x="10052" y="10471"/>
                    </a:cubicBezTo>
                    <a:lnTo>
                      <a:pt x="10052" y="628"/>
                    </a:lnTo>
                    <a:cubicBezTo>
                      <a:pt x="10052" y="628"/>
                      <a:pt x="1047" y="5026"/>
                      <a:pt x="1047" y="5026"/>
                    </a:cubicBez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39" name="Forma libre: forma 138">
                <a:extLst>
                  <a:ext uri="{FF2B5EF4-FFF2-40B4-BE49-F238E27FC236}">
                    <a16:creationId xmlns:a16="http://schemas.microsoft.com/office/drawing/2014/main" id="{BEAD88D6-F2E3-B151-AB41-3E9B04061FAF}"/>
                  </a:ext>
                </a:extLst>
              </p:cNvPr>
              <p:cNvSpPr/>
              <p:nvPr/>
            </p:nvSpPr>
            <p:spPr>
              <a:xfrm>
                <a:off x="956201" y="589301"/>
                <a:ext cx="9423" cy="13612"/>
              </a:xfrm>
              <a:custGeom>
                <a:avLst/>
                <a:gdLst>
                  <a:gd name="connsiteX0" fmla="*/ 0 w 9423"/>
                  <a:gd name="connsiteY0" fmla="*/ 13612 h 13612"/>
                  <a:gd name="connsiteX1" fmla="*/ 1047 w 9423"/>
                  <a:gd name="connsiteY1" fmla="*/ 4607 h 13612"/>
                  <a:gd name="connsiteX2" fmla="*/ 9424 w 9423"/>
                  <a:gd name="connsiteY2" fmla="*/ 0 h 13612"/>
                  <a:gd name="connsiteX3" fmla="*/ 9424 w 9423"/>
                  <a:gd name="connsiteY3" fmla="*/ 9633 h 13612"/>
                  <a:gd name="connsiteX4" fmla="*/ 0 w 9423"/>
                  <a:gd name="connsiteY4" fmla="*/ 13403 h 1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3" h="13612">
                    <a:moveTo>
                      <a:pt x="0" y="13612"/>
                    </a:moveTo>
                    <a:lnTo>
                      <a:pt x="1047" y="4607"/>
                    </a:lnTo>
                    <a:lnTo>
                      <a:pt x="9424" y="0"/>
                    </a:lnTo>
                    <a:lnTo>
                      <a:pt x="9424" y="9633"/>
                    </a:lnTo>
                    <a:cubicBezTo>
                      <a:pt x="9424" y="9633"/>
                      <a:pt x="209" y="12356"/>
                      <a:pt x="0" y="13403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0" name="Forma libre: forma 139">
                <a:extLst>
                  <a:ext uri="{FF2B5EF4-FFF2-40B4-BE49-F238E27FC236}">
                    <a16:creationId xmlns:a16="http://schemas.microsoft.com/office/drawing/2014/main" id="{E1B35C93-B9A6-3A0D-5934-9F4C4F780915}"/>
                  </a:ext>
                </a:extLst>
              </p:cNvPr>
              <p:cNvSpPr/>
              <p:nvPr/>
            </p:nvSpPr>
            <p:spPr>
              <a:xfrm>
                <a:off x="955991" y="589091"/>
                <a:ext cx="9633" cy="13821"/>
              </a:xfrm>
              <a:custGeom>
                <a:avLst/>
                <a:gdLst>
                  <a:gd name="connsiteX0" fmla="*/ 419 w 9633"/>
                  <a:gd name="connsiteY0" fmla="*/ 13822 h 13821"/>
                  <a:gd name="connsiteX1" fmla="*/ 0 w 9633"/>
                  <a:gd name="connsiteY1" fmla="*/ 13822 h 13821"/>
                  <a:gd name="connsiteX2" fmla="*/ 1047 w 9633"/>
                  <a:gd name="connsiteY2" fmla="*/ 4817 h 13821"/>
                  <a:gd name="connsiteX3" fmla="*/ 1047 w 9633"/>
                  <a:gd name="connsiteY3" fmla="*/ 4817 h 13821"/>
                  <a:gd name="connsiteX4" fmla="*/ 9633 w 9633"/>
                  <a:gd name="connsiteY4" fmla="*/ 0 h 13821"/>
                  <a:gd name="connsiteX5" fmla="*/ 9633 w 9633"/>
                  <a:gd name="connsiteY5" fmla="*/ 9843 h 13821"/>
                  <a:gd name="connsiteX6" fmla="*/ 5026 w 9633"/>
                  <a:gd name="connsiteY6" fmla="*/ 11727 h 13821"/>
                  <a:gd name="connsiteX7" fmla="*/ 209 w 9633"/>
                  <a:gd name="connsiteY7" fmla="*/ 13612 h 13821"/>
                  <a:gd name="connsiteX8" fmla="*/ 1466 w 9633"/>
                  <a:gd name="connsiteY8" fmla="*/ 5026 h 13821"/>
                  <a:gd name="connsiteX9" fmla="*/ 628 w 9633"/>
                  <a:gd name="connsiteY9" fmla="*/ 13193 h 13821"/>
                  <a:gd name="connsiteX10" fmla="*/ 5235 w 9633"/>
                  <a:gd name="connsiteY10" fmla="*/ 11518 h 13821"/>
                  <a:gd name="connsiteX11" fmla="*/ 9424 w 9633"/>
                  <a:gd name="connsiteY11" fmla="*/ 9843 h 13821"/>
                  <a:gd name="connsiteX12" fmla="*/ 9424 w 9633"/>
                  <a:gd name="connsiteY12" fmla="*/ 628 h 13821"/>
                  <a:gd name="connsiteX13" fmla="*/ 1675 w 9633"/>
                  <a:gd name="connsiteY13" fmla="*/ 4817 h 1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33" h="13821">
                    <a:moveTo>
                      <a:pt x="419" y="13822"/>
                    </a:moveTo>
                    <a:lnTo>
                      <a:pt x="0" y="13822"/>
                    </a:lnTo>
                    <a:cubicBezTo>
                      <a:pt x="0" y="13822"/>
                      <a:pt x="1047" y="4817"/>
                      <a:pt x="1047" y="4817"/>
                    </a:cubicBezTo>
                    <a:lnTo>
                      <a:pt x="1047" y="4817"/>
                    </a:lnTo>
                    <a:cubicBezTo>
                      <a:pt x="1047" y="4817"/>
                      <a:pt x="9633" y="0"/>
                      <a:pt x="9633" y="0"/>
                    </a:cubicBezTo>
                    <a:lnTo>
                      <a:pt x="9633" y="9843"/>
                    </a:lnTo>
                    <a:cubicBezTo>
                      <a:pt x="9633" y="9843"/>
                      <a:pt x="8167" y="10890"/>
                      <a:pt x="5026" y="11727"/>
                    </a:cubicBezTo>
                    <a:cubicBezTo>
                      <a:pt x="3141" y="12356"/>
                      <a:pt x="419" y="13193"/>
                      <a:pt x="209" y="13612"/>
                    </a:cubicBezTo>
                    <a:moveTo>
                      <a:pt x="1466" y="5026"/>
                    </a:moveTo>
                    <a:lnTo>
                      <a:pt x="628" y="13193"/>
                    </a:lnTo>
                    <a:cubicBezTo>
                      <a:pt x="628" y="13193"/>
                      <a:pt x="2932" y="12146"/>
                      <a:pt x="5235" y="11518"/>
                    </a:cubicBezTo>
                    <a:cubicBezTo>
                      <a:pt x="6911" y="11099"/>
                      <a:pt x="9424" y="10262"/>
                      <a:pt x="9424" y="9843"/>
                    </a:cubicBezTo>
                    <a:lnTo>
                      <a:pt x="9424" y="628"/>
                    </a:lnTo>
                    <a:cubicBezTo>
                      <a:pt x="9424" y="628"/>
                      <a:pt x="1675" y="4817"/>
                      <a:pt x="1675" y="4817"/>
                    </a:cubicBez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1" name="Forma libre: forma 140">
                <a:extLst>
                  <a:ext uri="{FF2B5EF4-FFF2-40B4-BE49-F238E27FC236}">
                    <a16:creationId xmlns:a16="http://schemas.microsoft.com/office/drawing/2014/main" id="{E074C177-EE19-2518-3693-B0E0F26FBAA4}"/>
                  </a:ext>
                </a:extLst>
              </p:cNvPr>
              <p:cNvSpPr/>
              <p:nvPr/>
            </p:nvSpPr>
            <p:spPr>
              <a:xfrm>
                <a:off x="956201" y="589929"/>
                <a:ext cx="9214" cy="12983"/>
              </a:xfrm>
              <a:custGeom>
                <a:avLst/>
                <a:gdLst>
                  <a:gd name="connsiteX0" fmla="*/ 0 w 9214"/>
                  <a:gd name="connsiteY0" fmla="*/ 12984 h 12983"/>
                  <a:gd name="connsiteX1" fmla="*/ 9214 w 9214"/>
                  <a:gd name="connsiteY1" fmla="*/ 0 h 12983"/>
                  <a:gd name="connsiteX2" fmla="*/ 9214 w 9214"/>
                  <a:gd name="connsiteY2" fmla="*/ 9424 h 12983"/>
                  <a:gd name="connsiteX3" fmla="*/ 0 w 9214"/>
                  <a:gd name="connsiteY3" fmla="*/ 12774 h 1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14" h="12983">
                    <a:moveTo>
                      <a:pt x="0" y="12984"/>
                    </a:moveTo>
                    <a:lnTo>
                      <a:pt x="9214" y="0"/>
                    </a:lnTo>
                    <a:lnTo>
                      <a:pt x="9214" y="9424"/>
                    </a:lnTo>
                    <a:cubicBezTo>
                      <a:pt x="9214" y="9424"/>
                      <a:pt x="628" y="11937"/>
                      <a:pt x="0" y="12774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2" name="Forma libre: forma 141">
                <a:extLst>
                  <a:ext uri="{FF2B5EF4-FFF2-40B4-BE49-F238E27FC236}">
                    <a16:creationId xmlns:a16="http://schemas.microsoft.com/office/drawing/2014/main" id="{19C436F7-D1C1-33B6-1F90-25A50C72271B}"/>
                  </a:ext>
                </a:extLst>
              </p:cNvPr>
              <p:cNvSpPr/>
              <p:nvPr/>
            </p:nvSpPr>
            <p:spPr>
              <a:xfrm>
                <a:off x="956201" y="589929"/>
                <a:ext cx="9633" cy="13193"/>
              </a:xfrm>
              <a:custGeom>
                <a:avLst/>
                <a:gdLst>
                  <a:gd name="connsiteX0" fmla="*/ 209 w 9633"/>
                  <a:gd name="connsiteY0" fmla="*/ 13193 h 13193"/>
                  <a:gd name="connsiteX1" fmla="*/ 0 w 9633"/>
                  <a:gd name="connsiteY1" fmla="*/ 13193 h 13193"/>
                  <a:gd name="connsiteX2" fmla="*/ 9214 w 9633"/>
                  <a:gd name="connsiteY2" fmla="*/ 0 h 13193"/>
                  <a:gd name="connsiteX3" fmla="*/ 9633 w 9633"/>
                  <a:gd name="connsiteY3" fmla="*/ 0 h 13193"/>
                  <a:gd name="connsiteX4" fmla="*/ 9633 w 9633"/>
                  <a:gd name="connsiteY4" fmla="*/ 9633 h 13193"/>
                  <a:gd name="connsiteX5" fmla="*/ 4607 w 9633"/>
                  <a:gd name="connsiteY5" fmla="*/ 11727 h 13193"/>
                  <a:gd name="connsiteX6" fmla="*/ 628 w 9633"/>
                  <a:gd name="connsiteY6" fmla="*/ 13193 h 13193"/>
                  <a:gd name="connsiteX7" fmla="*/ 9005 w 9633"/>
                  <a:gd name="connsiteY7" fmla="*/ 838 h 13193"/>
                  <a:gd name="connsiteX8" fmla="*/ 628 w 9633"/>
                  <a:gd name="connsiteY8" fmla="*/ 12565 h 13193"/>
                  <a:gd name="connsiteX9" fmla="*/ 3979 w 9633"/>
                  <a:gd name="connsiteY9" fmla="*/ 11518 h 13193"/>
                  <a:gd name="connsiteX10" fmla="*/ 8796 w 9633"/>
                  <a:gd name="connsiteY10" fmla="*/ 9843 h 13193"/>
                  <a:gd name="connsiteX11" fmla="*/ 8796 w 9633"/>
                  <a:gd name="connsiteY11" fmla="*/ 1047 h 1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33" h="13193">
                    <a:moveTo>
                      <a:pt x="209" y="13193"/>
                    </a:moveTo>
                    <a:lnTo>
                      <a:pt x="0" y="13193"/>
                    </a:lnTo>
                    <a:cubicBezTo>
                      <a:pt x="0" y="13193"/>
                      <a:pt x="9214" y="0"/>
                      <a:pt x="9214" y="0"/>
                    </a:cubicBezTo>
                    <a:lnTo>
                      <a:pt x="9633" y="0"/>
                    </a:lnTo>
                    <a:cubicBezTo>
                      <a:pt x="9633" y="0"/>
                      <a:pt x="9633" y="9633"/>
                      <a:pt x="9633" y="9633"/>
                    </a:cubicBezTo>
                    <a:cubicBezTo>
                      <a:pt x="9633" y="10261"/>
                      <a:pt x="7958" y="10890"/>
                      <a:pt x="4607" y="11727"/>
                    </a:cubicBezTo>
                    <a:cubicBezTo>
                      <a:pt x="2932" y="12146"/>
                      <a:pt x="838" y="12774"/>
                      <a:pt x="628" y="13193"/>
                    </a:cubicBezTo>
                    <a:moveTo>
                      <a:pt x="9005" y="838"/>
                    </a:moveTo>
                    <a:lnTo>
                      <a:pt x="628" y="12565"/>
                    </a:lnTo>
                    <a:cubicBezTo>
                      <a:pt x="628" y="12565"/>
                      <a:pt x="2513" y="11937"/>
                      <a:pt x="3979" y="11518"/>
                    </a:cubicBezTo>
                    <a:cubicBezTo>
                      <a:pt x="5864" y="11099"/>
                      <a:pt x="8796" y="10261"/>
                      <a:pt x="8796" y="9843"/>
                    </a:cubicBezTo>
                    <a:lnTo>
                      <a:pt x="8796" y="1047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3" name="Forma libre: forma 142">
                <a:extLst>
                  <a:ext uri="{FF2B5EF4-FFF2-40B4-BE49-F238E27FC236}">
                    <a16:creationId xmlns:a16="http://schemas.microsoft.com/office/drawing/2014/main" id="{1372AB1C-3554-0D2E-372B-7017448F8559}"/>
                  </a:ext>
                </a:extLst>
              </p:cNvPr>
              <p:cNvSpPr/>
              <p:nvPr/>
            </p:nvSpPr>
            <p:spPr>
              <a:xfrm>
                <a:off x="953269" y="599353"/>
                <a:ext cx="5444" cy="5444"/>
              </a:xfrm>
              <a:custGeom>
                <a:avLst/>
                <a:gdLst>
                  <a:gd name="connsiteX0" fmla="*/ 2722 w 5444"/>
                  <a:gd name="connsiteY0" fmla="*/ 0 h 5444"/>
                  <a:gd name="connsiteX1" fmla="*/ 0 w 5444"/>
                  <a:gd name="connsiteY1" fmla="*/ 2722 h 5444"/>
                  <a:gd name="connsiteX2" fmla="*/ 2722 w 5444"/>
                  <a:gd name="connsiteY2" fmla="*/ 5445 h 5444"/>
                  <a:gd name="connsiteX3" fmla="*/ 5445 w 5444"/>
                  <a:gd name="connsiteY3" fmla="*/ 2722 h 5444"/>
                  <a:gd name="connsiteX4" fmla="*/ 2722 w 5444"/>
                  <a:gd name="connsiteY4" fmla="*/ 0 h 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4" h="5444">
                    <a:moveTo>
                      <a:pt x="2722" y="0"/>
                    </a:moveTo>
                    <a:cubicBezTo>
                      <a:pt x="1257" y="0"/>
                      <a:pt x="0" y="1256"/>
                      <a:pt x="0" y="2722"/>
                    </a:cubicBezTo>
                    <a:cubicBezTo>
                      <a:pt x="0" y="4188"/>
                      <a:pt x="1257" y="5445"/>
                      <a:pt x="2722" y="5445"/>
                    </a:cubicBezTo>
                    <a:cubicBezTo>
                      <a:pt x="4188" y="5445"/>
                      <a:pt x="5445" y="4188"/>
                      <a:pt x="5445" y="2722"/>
                    </a:cubicBezTo>
                    <a:cubicBezTo>
                      <a:pt x="5445" y="1256"/>
                      <a:pt x="4188" y="0"/>
                      <a:pt x="2722" y="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21C947CD-0F97-19EC-F92D-7E5B9DA7C68E}"/>
                  </a:ext>
                </a:extLst>
              </p:cNvPr>
              <p:cNvSpPr/>
              <p:nvPr/>
            </p:nvSpPr>
            <p:spPr>
              <a:xfrm>
                <a:off x="953059" y="599144"/>
                <a:ext cx="5863" cy="5863"/>
              </a:xfrm>
              <a:custGeom>
                <a:avLst/>
                <a:gdLst>
                  <a:gd name="connsiteX0" fmla="*/ 2932 w 5863"/>
                  <a:gd name="connsiteY0" fmla="*/ 5864 h 5863"/>
                  <a:gd name="connsiteX1" fmla="*/ 0 w 5863"/>
                  <a:gd name="connsiteY1" fmla="*/ 2932 h 5863"/>
                  <a:gd name="connsiteX2" fmla="*/ 2932 w 5863"/>
                  <a:gd name="connsiteY2" fmla="*/ 0 h 5863"/>
                  <a:gd name="connsiteX3" fmla="*/ 5864 w 5863"/>
                  <a:gd name="connsiteY3" fmla="*/ 2932 h 5863"/>
                  <a:gd name="connsiteX4" fmla="*/ 2932 w 5863"/>
                  <a:gd name="connsiteY4" fmla="*/ 5864 h 5863"/>
                  <a:gd name="connsiteX5" fmla="*/ 2932 w 5863"/>
                  <a:gd name="connsiteY5" fmla="*/ 419 h 5863"/>
                  <a:gd name="connsiteX6" fmla="*/ 209 w 5863"/>
                  <a:gd name="connsiteY6" fmla="*/ 3141 h 5863"/>
                  <a:gd name="connsiteX7" fmla="*/ 2932 w 5863"/>
                  <a:gd name="connsiteY7" fmla="*/ 5864 h 5863"/>
                  <a:gd name="connsiteX8" fmla="*/ 5654 w 5863"/>
                  <a:gd name="connsiteY8" fmla="*/ 3141 h 5863"/>
                  <a:gd name="connsiteX9" fmla="*/ 2932 w 5863"/>
                  <a:gd name="connsiteY9" fmla="*/ 419 h 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3" h="5863">
                    <a:moveTo>
                      <a:pt x="2932" y="5864"/>
                    </a:moveTo>
                    <a:cubicBezTo>
                      <a:pt x="1257" y="5864"/>
                      <a:pt x="0" y="4607"/>
                      <a:pt x="0" y="2932"/>
                    </a:cubicBezTo>
                    <a:cubicBezTo>
                      <a:pt x="0" y="1256"/>
                      <a:pt x="1257" y="0"/>
                      <a:pt x="2932" y="0"/>
                    </a:cubicBezTo>
                    <a:cubicBezTo>
                      <a:pt x="4607" y="0"/>
                      <a:pt x="5864" y="1256"/>
                      <a:pt x="5864" y="2932"/>
                    </a:cubicBezTo>
                    <a:cubicBezTo>
                      <a:pt x="5864" y="4607"/>
                      <a:pt x="4607" y="5864"/>
                      <a:pt x="2932" y="5864"/>
                    </a:cubicBezTo>
                    <a:moveTo>
                      <a:pt x="2932" y="419"/>
                    </a:moveTo>
                    <a:cubicBezTo>
                      <a:pt x="1466" y="419"/>
                      <a:pt x="209" y="1675"/>
                      <a:pt x="209" y="3141"/>
                    </a:cubicBezTo>
                    <a:cubicBezTo>
                      <a:pt x="209" y="4607"/>
                      <a:pt x="1466" y="5864"/>
                      <a:pt x="2932" y="5864"/>
                    </a:cubicBezTo>
                    <a:cubicBezTo>
                      <a:pt x="4398" y="5864"/>
                      <a:pt x="5654" y="4607"/>
                      <a:pt x="5654" y="3141"/>
                    </a:cubicBezTo>
                    <a:cubicBezTo>
                      <a:pt x="5654" y="1675"/>
                      <a:pt x="4398" y="419"/>
                      <a:pt x="2932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id="{6F877CA9-1898-E524-F397-E5686E21BFF8}"/>
                  </a:ext>
                </a:extLst>
              </p:cNvPr>
              <p:cNvSpPr/>
              <p:nvPr/>
            </p:nvSpPr>
            <p:spPr>
              <a:xfrm>
                <a:off x="954107" y="600191"/>
                <a:ext cx="3769" cy="3769"/>
              </a:xfrm>
              <a:custGeom>
                <a:avLst/>
                <a:gdLst>
                  <a:gd name="connsiteX0" fmla="*/ 1885 w 3769"/>
                  <a:gd name="connsiteY0" fmla="*/ 0 h 3769"/>
                  <a:gd name="connsiteX1" fmla="*/ 0 w 3769"/>
                  <a:gd name="connsiteY1" fmla="*/ 1885 h 3769"/>
                  <a:gd name="connsiteX2" fmla="*/ 1885 w 3769"/>
                  <a:gd name="connsiteY2" fmla="*/ 3770 h 3769"/>
                  <a:gd name="connsiteX3" fmla="*/ 3770 w 3769"/>
                  <a:gd name="connsiteY3" fmla="*/ 1885 h 3769"/>
                  <a:gd name="connsiteX4" fmla="*/ 1885 w 3769"/>
                  <a:gd name="connsiteY4" fmla="*/ 0 h 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9" h="3769">
                    <a:moveTo>
                      <a:pt x="1885" y="0"/>
                    </a:moveTo>
                    <a:cubicBezTo>
                      <a:pt x="838" y="0"/>
                      <a:pt x="0" y="838"/>
                      <a:pt x="0" y="1885"/>
                    </a:cubicBezTo>
                    <a:cubicBezTo>
                      <a:pt x="0" y="2932"/>
                      <a:pt x="838" y="3770"/>
                      <a:pt x="1885" y="3770"/>
                    </a:cubicBezTo>
                    <a:cubicBezTo>
                      <a:pt x="2932" y="3770"/>
                      <a:pt x="3770" y="2932"/>
                      <a:pt x="3770" y="1885"/>
                    </a:cubicBezTo>
                    <a:cubicBezTo>
                      <a:pt x="3770" y="838"/>
                      <a:pt x="2932" y="0"/>
                      <a:pt x="1885" y="0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6" name="Forma libre: forma 145">
                <a:extLst>
                  <a:ext uri="{FF2B5EF4-FFF2-40B4-BE49-F238E27FC236}">
                    <a16:creationId xmlns:a16="http://schemas.microsoft.com/office/drawing/2014/main" id="{65FD3B9E-09D7-DC1D-932F-58634E902CAE}"/>
                  </a:ext>
                </a:extLst>
              </p:cNvPr>
              <p:cNvSpPr/>
              <p:nvPr/>
            </p:nvSpPr>
            <p:spPr>
              <a:xfrm>
                <a:off x="953897" y="599981"/>
                <a:ext cx="4188" cy="4188"/>
              </a:xfrm>
              <a:custGeom>
                <a:avLst/>
                <a:gdLst>
                  <a:gd name="connsiteX0" fmla="*/ 2094 w 4188"/>
                  <a:gd name="connsiteY0" fmla="*/ 4188 h 4188"/>
                  <a:gd name="connsiteX1" fmla="*/ 0 w 4188"/>
                  <a:gd name="connsiteY1" fmla="*/ 2094 h 4188"/>
                  <a:gd name="connsiteX2" fmla="*/ 2094 w 4188"/>
                  <a:gd name="connsiteY2" fmla="*/ 0 h 4188"/>
                  <a:gd name="connsiteX3" fmla="*/ 4188 w 4188"/>
                  <a:gd name="connsiteY3" fmla="*/ 2094 h 4188"/>
                  <a:gd name="connsiteX4" fmla="*/ 2094 w 4188"/>
                  <a:gd name="connsiteY4" fmla="*/ 4188 h 4188"/>
                  <a:gd name="connsiteX5" fmla="*/ 2094 w 4188"/>
                  <a:gd name="connsiteY5" fmla="*/ 419 h 4188"/>
                  <a:gd name="connsiteX6" fmla="*/ 209 w 4188"/>
                  <a:gd name="connsiteY6" fmla="*/ 2304 h 4188"/>
                  <a:gd name="connsiteX7" fmla="*/ 2094 w 4188"/>
                  <a:gd name="connsiteY7" fmla="*/ 4188 h 4188"/>
                  <a:gd name="connsiteX8" fmla="*/ 3979 w 4188"/>
                  <a:gd name="connsiteY8" fmla="*/ 2304 h 4188"/>
                  <a:gd name="connsiteX9" fmla="*/ 2094 w 4188"/>
                  <a:gd name="connsiteY9" fmla="*/ 419 h 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88" h="4188">
                    <a:moveTo>
                      <a:pt x="2094" y="4188"/>
                    </a:moveTo>
                    <a:cubicBezTo>
                      <a:pt x="838" y="4188"/>
                      <a:pt x="0" y="3351"/>
                      <a:pt x="0" y="2094"/>
                    </a:cubicBezTo>
                    <a:cubicBezTo>
                      <a:pt x="0" y="838"/>
                      <a:pt x="838" y="0"/>
                      <a:pt x="2094" y="0"/>
                    </a:cubicBezTo>
                    <a:cubicBezTo>
                      <a:pt x="3351" y="0"/>
                      <a:pt x="4188" y="838"/>
                      <a:pt x="4188" y="2094"/>
                    </a:cubicBezTo>
                    <a:cubicBezTo>
                      <a:pt x="4188" y="3351"/>
                      <a:pt x="3351" y="4188"/>
                      <a:pt x="2094" y="4188"/>
                    </a:cubicBezTo>
                    <a:moveTo>
                      <a:pt x="2094" y="419"/>
                    </a:moveTo>
                    <a:cubicBezTo>
                      <a:pt x="2094" y="419"/>
                      <a:pt x="209" y="1256"/>
                      <a:pt x="209" y="2304"/>
                    </a:cubicBezTo>
                    <a:cubicBezTo>
                      <a:pt x="209" y="3351"/>
                      <a:pt x="1047" y="4188"/>
                      <a:pt x="2094" y="4188"/>
                    </a:cubicBezTo>
                    <a:cubicBezTo>
                      <a:pt x="3141" y="4188"/>
                      <a:pt x="3979" y="3351"/>
                      <a:pt x="3979" y="2304"/>
                    </a:cubicBezTo>
                    <a:cubicBezTo>
                      <a:pt x="3979" y="1256"/>
                      <a:pt x="3141" y="419"/>
                      <a:pt x="2094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7" name="Forma libre: forma 146">
                <a:extLst>
                  <a:ext uri="{FF2B5EF4-FFF2-40B4-BE49-F238E27FC236}">
                    <a16:creationId xmlns:a16="http://schemas.microsoft.com/office/drawing/2014/main" id="{021EBCA1-5E52-A00A-A763-34F818EBDB52}"/>
                  </a:ext>
                </a:extLst>
              </p:cNvPr>
              <p:cNvSpPr/>
              <p:nvPr/>
            </p:nvSpPr>
            <p:spPr>
              <a:xfrm>
                <a:off x="943007" y="679560"/>
                <a:ext cx="35391" cy="11517"/>
              </a:xfrm>
              <a:custGeom>
                <a:avLst/>
                <a:gdLst>
                  <a:gd name="connsiteX0" fmla="*/ 419 w 35391"/>
                  <a:gd name="connsiteY0" fmla="*/ 11309 h 11517"/>
                  <a:gd name="connsiteX1" fmla="*/ 419 w 35391"/>
                  <a:gd name="connsiteY1" fmla="*/ 11309 h 11517"/>
                  <a:gd name="connsiteX2" fmla="*/ 209 w 35391"/>
                  <a:gd name="connsiteY2" fmla="*/ 10471 h 11517"/>
                  <a:gd name="connsiteX3" fmla="*/ 209 w 35391"/>
                  <a:gd name="connsiteY3" fmla="*/ 9424 h 11517"/>
                  <a:gd name="connsiteX4" fmla="*/ 209 w 35391"/>
                  <a:gd name="connsiteY4" fmla="*/ 9005 h 11517"/>
                  <a:gd name="connsiteX5" fmla="*/ 209 w 35391"/>
                  <a:gd name="connsiteY5" fmla="*/ 9005 h 11517"/>
                  <a:gd name="connsiteX6" fmla="*/ 209 w 35391"/>
                  <a:gd name="connsiteY6" fmla="*/ 7539 h 11517"/>
                  <a:gd name="connsiteX7" fmla="*/ 0 w 35391"/>
                  <a:gd name="connsiteY7" fmla="*/ 6911 h 11517"/>
                  <a:gd name="connsiteX8" fmla="*/ 419 w 35391"/>
                  <a:gd name="connsiteY8" fmla="*/ 6492 h 11517"/>
                  <a:gd name="connsiteX9" fmla="*/ 838 w 35391"/>
                  <a:gd name="connsiteY9" fmla="*/ 7539 h 11517"/>
                  <a:gd name="connsiteX10" fmla="*/ 838 w 35391"/>
                  <a:gd name="connsiteY10" fmla="*/ 9005 h 11517"/>
                  <a:gd name="connsiteX11" fmla="*/ 838 w 35391"/>
                  <a:gd name="connsiteY11" fmla="*/ 9424 h 11517"/>
                  <a:gd name="connsiteX12" fmla="*/ 838 w 35391"/>
                  <a:gd name="connsiteY12" fmla="*/ 9424 h 11517"/>
                  <a:gd name="connsiteX13" fmla="*/ 838 w 35391"/>
                  <a:gd name="connsiteY13" fmla="*/ 10471 h 11517"/>
                  <a:gd name="connsiteX14" fmla="*/ 838 w 35391"/>
                  <a:gd name="connsiteY14" fmla="*/ 11099 h 11517"/>
                  <a:gd name="connsiteX15" fmla="*/ 838 w 35391"/>
                  <a:gd name="connsiteY15" fmla="*/ 11099 h 11517"/>
                  <a:gd name="connsiteX16" fmla="*/ 419 w 35391"/>
                  <a:gd name="connsiteY16" fmla="*/ 11518 h 11517"/>
                  <a:gd name="connsiteX17" fmla="*/ 2513 w 35391"/>
                  <a:gd name="connsiteY17" fmla="*/ 10471 h 11517"/>
                  <a:gd name="connsiteX18" fmla="*/ 2094 w 35391"/>
                  <a:gd name="connsiteY18" fmla="*/ 10471 h 11517"/>
                  <a:gd name="connsiteX19" fmla="*/ 2094 w 35391"/>
                  <a:gd name="connsiteY19" fmla="*/ 8796 h 11517"/>
                  <a:gd name="connsiteX20" fmla="*/ 2094 w 35391"/>
                  <a:gd name="connsiteY20" fmla="*/ 7120 h 11517"/>
                  <a:gd name="connsiteX21" fmla="*/ 2094 w 35391"/>
                  <a:gd name="connsiteY21" fmla="*/ 5235 h 11517"/>
                  <a:gd name="connsiteX22" fmla="*/ 2513 w 35391"/>
                  <a:gd name="connsiteY22" fmla="*/ 5235 h 11517"/>
                  <a:gd name="connsiteX23" fmla="*/ 2513 w 35391"/>
                  <a:gd name="connsiteY23" fmla="*/ 7120 h 11517"/>
                  <a:gd name="connsiteX24" fmla="*/ 2513 w 35391"/>
                  <a:gd name="connsiteY24" fmla="*/ 8796 h 11517"/>
                  <a:gd name="connsiteX25" fmla="*/ 2513 w 35391"/>
                  <a:gd name="connsiteY25" fmla="*/ 10052 h 11517"/>
                  <a:gd name="connsiteX26" fmla="*/ 2513 w 35391"/>
                  <a:gd name="connsiteY26" fmla="*/ 10052 h 11517"/>
                  <a:gd name="connsiteX27" fmla="*/ 4817 w 35391"/>
                  <a:gd name="connsiteY27" fmla="*/ 9424 h 11517"/>
                  <a:gd name="connsiteX28" fmla="*/ 4398 w 35391"/>
                  <a:gd name="connsiteY28" fmla="*/ 9424 h 11517"/>
                  <a:gd name="connsiteX29" fmla="*/ 4398 w 35391"/>
                  <a:gd name="connsiteY29" fmla="*/ 4188 h 11517"/>
                  <a:gd name="connsiteX30" fmla="*/ 4817 w 35391"/>
                  <a:gd name="connsiteY30" fmla="*/ 4188 h 11517"/>
                  <a:gd name="connsiteX31" fmla="*/ 4817 w 35391"/>
                  <a:gd name="connsiteY31" fmla="*/ 9424 h 11517"/>
                  <a:gd name="connsiteX32" fmla="*/ 35182 w 35391"/>
                  <a:gd name="connsiteY32" fmla="*/ 9214 h 11517"/>
                  <a:gd name="connsiteX33" fmla="*/ 34763 w 35391"/>
                  <a:gd name="connsiteY33" fmla="*/ 9214 h 11517"/>
                  <a:gd name="connsiteX34" fmla="*/ 34763 w 35391"/>
                  <a:gd name="connsiteY34" fmla="*/ 7958 h 11517"/>
                  <a:gd name="connsiteX35" fmla="*/ 34763 w 35391"/>
                  <a:gd name="connsiteY35" fmla="*/ 6911 h 11517"/>
                  <a:gd name="connsiteX36" fmla="*/ 34344 w 35391"/>
                  <a:gd name="connsiteY36" fmla="*/ 4607 h 11517"/>
                  <a:gd name="connsiteX37" fmla="*/ 34763 w 35391"/>
                  <a:gd name="connsiteY37" fmla="*/ 4188 h 11517"/>
                  <a:gd name="connsiteX38" fmla="*/ 35392 w 35391"/>
                  <a:gd name="connsiteY38" fmla="*/ 6701 h 11517"/>
                  <a:gd name="connsiteX39" fmla="*/ 35392 w 35391"/>
                  <a:gd name="connsiteY39" fmla="*/ 7748 h 11517"/>
                  <a:gd name="connsiteX40" fmla="*/ 35392 w 35391"/>
                  <a:gd name="connsiteY40" fmla="*/ 9005 h 11517"/>
                  <a:gd name="connsiteX41" fmla="*/ 7539 w 35391"/>
                  <a:gd name="connsiteY41" fmla="*/ 8796 h 11517"/>
                  <a:gd name="connsiteX42" fmla="*/ 7120 w 35391"/>
                  <a:gd name="connsiteY42" fmla="*/ 8796 h 11517"/>
                  <a:gd name="connsiteX43" fmla="*/ 7120 w 35391"/>
                  <a:gd name="connsiteY43" fmla="*/ 2932 h 11517"/>
                  <a:gd name="connsiteX44" fmla="*/ 7539 w 35391"/>
                  <a:gd name="connsiteY44" fmla="*/ 2932 h 11517"/>
                  <a:gd name="connsiteX45" fmla="*/ 7539 w 35391"/>
                  <a:gd name="connsiteY45" fmla="*/ 8796 h 11517"/>
                  <a:gd name="connsiteX46" fmla="*/ 33088 w 35391"/>
                  <a:gd name="connsiteY46" fmla="*/ 8377 h 11517"/>
                  <a:gd name="connsiteX47" fmla="*/ 33088 w 35391"/>
                  <a:gd name="connsiteY47" fmla="*/ 8377 h 11517"/>
                  <a:gd name="connsiteX48" fmla="*/ 32879 w 35391"/>
                  <a:gd name="connsiteY48" fmla="*/ 8167 h 11517"/>
                  <a:gd name="connsiteX49" fmla="*/ 32879 w 35391"/>
                  <a:gd name="connsiteY49" fmla="*/ 8167 h 11517"/>
                  <a:gd name="connsiteX50" fmla="*/ 32879 w 35391"/>
                  <a:gd name="connsiteY50" fmla="*/ 8167 h 11517"/>
                  <a:gd name="connsiteX51" fmla="*/ 32879 w 35391"/>
                  <a:gd name="connsiteY51" fmla="*/ 7748 h 11517"/>
                  <a:gd name="connsiteX52" fmla="*/ 32879 w 35391"/>
                  <a:gd name="connsiteY52" fmla="*/ 6911 h 11517"/>
                  <a:gd name="connsiteX53" fmla="*/ 32879 w 35391"/>
                  <a:gd name="connsiteY53" fmla="*/ 6283 h 11517"/>
                  <a:gd name="connsiteX54" fmla="*/ 32879 w 35391"/>
                  <a:gd name="connsiteY54" fmla="*/ 5445 h 11517"/>
                  <a:gd name="connsiteX55" fmla="*/ 32879 w 35391"/>
                  <a:gd name="connsiteY55" fmla="*/ 4817 h 11517"/>
                  <a:gd name="connsiteX56" fmla="*/ 32879 w 35391"/>
                  <a:gd name="connsiteY56" fmla="*/ 4188 h 11517"/>
                  <a:gd name="connsiteX57" fmla="*/ 32879 w 35391"/>
                  <a:gd name="connsiteY57" fmla="*/ 4188 h 11517"/>
                  <a:gd name="connsiteX58" fmla="*/ 32669 w 35391"/>
                  <a:gd name="connsiteY58" fmla="*/ 3770 h 11517"/>
                  <a:gd name="connsiteX59" fmla="*/ 32669 w 35391"/>
                  <a:gd name="connsiteY59" fmla="*/ 3770 h 11517"/>
                  <a:gd name="connsiteX60" fmla="*/ 32669 w 35391"/>
                  <a:gd name="connsiteY60" fmla="*/ 3770 h 11517"/>
                  <a:gd name="connsiteX61" fmla="*/ 32669 w 35391"/>
                  <a:gd name="connsiteY61" fmla="*/ 3141 h 11517"/>
                  <a:gd name="connsiteX62" fmla="*/ 32879 w 35391"/>
                  <a:gd name="connsiteY62" fmla="*/ 3141 h 11517"/>
                  <a:gd name="connsiteX63" fmla="*/ 33088 w 35391"/>
                  <a:gd name="connsiteY63" fmla="*/ 3770 h 11517"/>
                  <a:gd name="connsiteX64" fmla="*/ 33088 w 35391"/>
                  <a:gd name="connsiteY64" fmla="*/ 3770 h 11517"/>
                  <a:gd name="connsiteX65" fmla="*/ 33088 w 35391"/>
                  <a:gd name="connsiteY65" fmla="*/ 3979 h 11517"/>
                  <a:gd name="connsiteX66" fmla="*/ 33088 w 35391"/>
                  <a:gd name="connsiteY66" fmla="*/ 3979 h 11517"/>
                  <a:gd name="connsiteX67" fmla="*/ 33088 w 35391"/>
                  <a:gd name="connsiteY67" fmla="*/ 4607 h 11517"/>
                  <a:gd name="connsiteX68" fmla="*/ 33088 w 35391"/>
                  <a:gd name="connsiteY68" fmla="*/ 5235 h 11517"/>
                  <a:gd name="connsiteX69" fmla="*/ 33088 w 35391"/>
                  <a:gd name="connsiteY69" fmla="*/ 6073 h 11517"/>
                  <a:gd name="connsiteX70" fmla="*/ 33088 w 35391"/>
                  <a:gd name="connsiteY70" fmla="*/ 6701 h 11517"/>
                  <a:gd name="connsiteX71" fmla="*/ 33088 w 35391"/>
                  <a:gd name="connsiteY71" fmla="*/ 7330 h 11517"/>
                  <a:gd name="connsiteX72" fmla="*/ 33088 w 35391"/>
                  <a:gd name="connsiteY72" fmla="*/ 7748 h 11517"/>
                  <a:gd name="connsiteX73" fmla="*/ 33088 w 35391"/>
                  <a:gd name="connsiteY73" fmla="*/ 7748 h 11517"/>
                  <a:gd name="connsiteX74" fmla="*/ 33088 w 35391"/>
                  <a:gd name="connsiteY74" fmla="*/ 7748 h 11517"/>
                  <a:gd name="connsiteX75" fmla="*/ 33088 w 35391"/>
                  <a:gd name="connsiteY75" fmla="*/ 7748 h 11517"/>
                  <a:gd name="connsiteX76" fmla="*/ 33088 w 35391"/>
                  <a:gd name="connsiteY76" fmla="*/ 7748 h 11517"/>
                  <a:gd name="connsiteX77" fmla="*/ 32879 w 35391"/>
                  <a:gd name="connsiteY77" fmla="*/ 7958 h 11517"/>
                  <a:gd name="connsiteX78" fmla="*/ 9214 w 35391"/>
                  <a:gd name="connsiteY78" fmla="*/ 7748 h 11517"/>
                  <a:gd name="connsiteX79" fmla="*/ 9214 w 35391"/>
                  <a:gd name="connsiteY79" fmla="*/ 4817 h 11517"/>
                  <a:gd name="connsiteX80" fmla="*/ 9214 w 35391"/>
                  <a:gd name="connsiteY80" fmla="*/ 2304 h 11517"/>
                  <a:gd name="connsiteX81" fmla="*/ 9633 w 35391"/>
                  <a:gd name="connsiteY81" fmla="*/ 2304 h 11517"/>
                  <a:gd name="connsiteX82" fmla="*/ 9633 w 35391"/>
                  <a:gd name="connsiteY82" fmla="*/ 4817 h 11517"/>
                  <a:gd name="connsiteX83" fmla="*/ 9633 w 35391"/>
                  <a:gd name="connsiteY83" fmla="*/ 7539 h 11517"/>
                  <a:gd name="connsiteX84" fmla="*/ 9214 w 35391"/>
                  <a:gd name="connsiteY84" fmla="*/ 7539 h 11517"/>
                  <a:gd name="connsiteX85" fmla="*/ 11937 w 35391"/>
                  <a:gd name="connsiteY85" fmla="*/ 7748 h 11517"/>
                  <a:gd name="connsiteX86" fmla="*/ 11727 w 35391"/>
                  <a:gd name="connsiteY86" fmla="*/ 7120 h 11517"/>
                  <a:gd name="connsiteX87" fmla="*/ 11727 w 35391"/>
                  <a:gd name="connsiteY87" fmla="*/ 5445 h 11517"/>
                  <a:gd name="connsiteX88" fmla="*/ 11727 w 35391"/>
                  <a:gd name="connsiteY88" fmla="*/ 4188 h 11517"/>
                  <a:gd name="connsiteX89" fmla="*/ 11727 w 35391"/>
                  <a:gd name="connsiteY89" fmla="*/ 1885 h 11517"/>
                  <a:gd name="connsiteX90" fmla="*/ 12146 w 35391"/>
                  <a:gd name="connsiteY90" fmla="*/ 1885 h 11517"/>
                  <a:gd name="connsiteX91" fmla="*/ 12146 w 35391"/>
                  <a:gd name="connsiteY91" fmla="*/ 4188 h 11517"/>
                  <a:gd name="connsiteX92" fmla="*/ 12146 w 35391"/>
                  <a:gd name="connsiteY92" fmla="*/ 5445 h 11517"/>
                  <a:gd name="connsiteX93" fmla="*/ 12146 w 35391"/>
                  <a:gd name="connsiteY93" fmla="*/ 6911 h 11517"/>
                  <a:gd name="connsiteX94" fmla="*/ 12146 w 35391"/>
                  <a:gd name="connsiteY94" fmla="*/ 6911 h 11517"/>
                  <a:gd name="connsiteX95" fmla="*/ 12146 w 35391"/>
                  <a:gd name="connsiteY95" fmla="*/ 7330 h 11517"/>
                  <a:gd name="connsiteX96" fmla="*/ 11937 w 35391"/>
                  <a:gd name="connsiteY96" fmla="*/ 7748 h 11517"/>
                  <a:gd name="connsiteX97" fmla="*/ 29528 w 35391"/>
                  <a:gd name="connsiteY97" fmla="*/ 7330 h 11517"/>
                  <a:gd name="connsiteX98" fmla="*/ 29528 w 35391"/>
                  <a:gd name="connsiteY98" fmla="*/ 7330 h 11517"/>
                  <a:gd name="connsiteX99" fmla="*/ 29319 w 35391"/>
                  <a:gd name="connsiteY99" fmla="*/ 6073 h 11517"/>
                  <a:gd name="connsiteX100" fmla="*/ 29319 w 35391"/>
                  <a:gd name="connsiteY100" fmla="*/ 5445 h 11517"/>
                  <a:gd name="connsiteX101" fmla="*/ 29319 w 35391"/>
                  <a:gd name="connsiteY101" fmla="*/ 4817 h 11517"/>
                  <a:gd name="connsiteX102" fmla="*/ 28690 w 35391"/>
                  <a:gd name="connsiteY102" fmla="*/ 2932 h 11517"/>
                  <a:gd name="connsiteX103" fmla="*/ 28690 w 35391"/>
                  <a:gd name="connsiteY103" fmla="*/ 2932 h 11517"/>
                  <a:gd name="connsiteX104" fmla="*/ 28690 w 35391"/>
                  <a:gd name="connsiteY104" fmla="*/ 2932 h 11517"/>
                  <a:gd name="connsiteX105" fmla="*/ 28690 w 35391"/>
                  <a:gd name="connsiteY105" fmla="*/ 2094 h 11517"/>
                  <a:gd name="connsiteX106" fmla="*/ 29109 w 35391"/>
                  <a:gd name="connsiteY106" fmla="*/ 2094 h 11517"/>
                  <a:gd name="connsiteX107" fmla="*/ 29109 w 35391"/>
                  <a:gd name="connsiteY107" fmla="*/ 2932 h 11517"/>
                  <a:gd name="connsiteX108" fmla="*/ 29737 w 35391"/>
                  <a:gd name="connsiteY108" fmla="*/ 5026 h 11517"/>
                  <a:gd name="connsiteX109" fmla="*/ 29737 w 35391"/>
                  <a:gd name="connsiteY109" fmla="*/ 5654 h 11517"/>
                  <a:gd name="connsiteX110" fmla="*/ 29737 w 35391"/>
                  <a:gd name="connsiteY110" fmla="*/ 6283 h 11517"/>
                  <a:gd name="connsiteX111" fmla="*/ 29737 w 35391"/>
                  <a:gd name="connsiteY111" fmla="*/ 6911 h 11517"/>
                  <a:gd name="connsiteX112" fmla="*/ 29737 w 35391"/>
                  <a:gd name="connsiteY112" fmla="*/ 6911 h 11517"/>
                  <a:gd name="connsiteX113" fmla="*/ 29319 w 35391"/>
                  <a:gd name="connsiteY113" fmla="*/ 7539 h 11517"/>
                  <a:gd name="connsiteX114" fmla="*/ 31203 w 35391"/>
                  <a:gd name="connsiteY114" fmla="*/ 7120 h 11517"/>
                  <a:gd name="connsiteX115" fmla="*/ 30784 w 35391"/>
                  <a:gd name="connsiteY115" fmla="*/ 7120 h 11517"/>
                  <a:gd name="connsiteX116" fmla="*/ 30784 w 35391"/>
                  <a:gd name="connsiteY116" fmla="*/ 6492 h 11517"/>
                  <a:gd name="connsiteX117" fmla="*/ 30784 w 35391"/>
                  <a:gd name="connsiteY117" fmla="*/ 5864 h 11517"/>
                  <a:gd name="connsiteX118" fmla="*/ 30784 w 35391"/>
                  <a:gd name="connsiteY118" fmla="*/ 5235 h 11517"/>
                  <a:gd name="connsiteX119" fmla="*/ 30784 w 35391"/>
                  <a:gd name="connsiteY119" fmla="*/ 4607 h 11517"/>
                  <a:gd name="connsiteX120" fmla="*/ 30366 w 35391"/>
                  <a:gd name="connsiteY120" fmla="*/ 3560 h 11517"/>
                  <a:gd name="connsiteX121" fmla="*/ 29947 w 35391"/>
                  <a:gd name="connsiteY121" fmla="*/ 2094 h 11517"/>
                  <a:gd name="connsiteX122" fmla="*/ 30366 w 35391"/>
                  <a:gd name="connsiteY122" fmla="*/ 2094 h 11517"/>
                  <a:gd name="connsiteX123" fmla="*/ 30784 w 35391"/>
                  <a:gd name="connsiteY123" fmla="*/ 3351 h 11517"/>
                  <a:gd name="connsiteX124" fmla="*/ 31203 w 35391"/>
                  <a:gd name="connsiteY124" fmla="*/ 4607 h 11517"/>
                  <a:gd name="connsiteX125" fmla="*/ 31203 w 35391"/>
                  <a:gd name="connsiteY125" fmla="*/ 5026 h 11517"/>
                  <a:gd name="connsiteX126" fmla="*/ 31203 w 35391"/>
                  <a:gd name="connsiteY126" fmla="*/ 5654 h 11517"/>
                  <a:gd name="connsiteX127" fmla="*/ 31203 w 35391"/>
                  <a:gd name="connsiteY127" fmla="*/ 6073 h 11517"/>
                  <a:gd name="connsiteX128" fmla="*/ 31203 w 35391"/>
                  <a:gd name="connsiteY128" fmla="*/ 6701 h 11517"/>
                  <a:gd name="connsiteX129" fmla="*/ 14240 w 35391"/>
                  <a:gd name="connsiteY129" fmla="*/ 6492 h 11517"/>
                  <a:gd name="connsiteX130" fmla="*/ 13822 w 35391"/>
                  <a:gd name="connsiteY130" fmla="*/ 6492 h 11517"/>
                  <a:gd name="connsiteX131" fmla="*/ 13822 w 35391"/>
                  <a:gd name="connsiteY131" fmla="*/ 5445 h 11517"/>
                  <a:gd name="connsiteX132" fmla="*/ 13822 w 35391"/>
                  <a:gd name="connsiteY132" fmla="*/ 4398 h 11517"/>
                  <a:gd name="connsiteX133" fmla="*/ 13822 w 35391"/>
                  <a:gd name="connsiteY133" fmla="*/ 1256 h 11517"/>
                  <a:gd name="connsiteX134" fmla="*/ 14240 w 35391"/>
                  <a:gd name="connsiteY134" fmla="*/ 1256 h 11517"/>
                  <a:gd name="connsiteX135" fmla="*/ 14240 w 35391"/>
                  <a:gd name="connsiteY135" fmla="*/ 4398 h 11517"/>
                  <a:gd name="connsiteX136" fmla="*/ 14240 w 35391"/>
                  <a:gd name="connsiteY136" fmla="*/ 5445 h 11517"/>
                  <a:gd name="connsiteX137" fmla="*/ 14240 w 35391"/>
                  <a:gd name="connsiteY137" fmla="*/ 6701 h 11517"/>
                  <a:gd name="connsiteX138" fmla="*/ 27853 w 35391"/>
                  <a:gd name="connsiteY138" fmla="*/ 6492 h 11517"/>
                  <a:gd name="connsiteX139" fmla="*/ 27853 w 35391"/>
                  <a:gd name="connsiteY139" fmla="*/ 6492 h 11517"/>
                  <a:gd name="connsiteX140" fmla="*/ 27434 w 35391"/>
                  <a:gd name="connsiteY140" fmla="*/ 5654 h 11517"/>
                  <a:gd name="connsiteX141" fmla="*/ 27434 w 35391"/>
                  <a:gd name="connsiteY141" fmla="*/ 3979 h 11517"/>
                  <a:gd name="connsiteX142" fmla="*/ 27015 w 35391"/>
                  <a:gd name="connsiteY142" fmla="*/ 1885 h 11517"/>
                  <a:gd name="connsiteX143" fmla="*/ 27434 w 35391"/>
                  <a:gd name="connsiteY143" fmla="*/ 1885 h 11517"/>
                  <a:gd name="connsiteX144" fmla="*/ 27853 w 35391"/>
                  <a:gd name="connsiteY144" fmla="*/ 3979 h 11517"/>
                  <a:gd name="connsiteX145" fmla="*/ 27853 w 35391"/>
                  <a:gd name="connsiteY145" fmla="*/ 5654 h 11517"/>
                  <a:gd name="connsiteX146" fmla="*/ 28062 w 35391"/>
                  <a:gd name="connsiteY146" fmla="*/ 6283 h 11517"/>
                  <a:gd name="connsiteX147" fmla="*/ 28062 w 35391"/>
                  <a:gd name="connsiteY147" fmla="*/ 6492 h 11517"/>
                  <a:gd name="connsiteX148" fmla="*/ 27643 w 35391"/>
                  <a:gd name="connsiteY148" fmla="*/ 6492 h 11517"/>
                  <a:gd name="connsiteX149" fmla="*/ 17591 w 35391"/>
                  <a:gd name="connsiteY149" fmla="*/ 6283 h 11517"/>
                  <a:gd name="connsiteX150" fmla="*/ 17382 w 35391"/>
                  <a:gd name="connsiteY150" fmla="*/ 6283 h 11517"/>
                  <a:gd name="connsiteX151" fmla="*/ 17382 w 35391"/>
                  <a:gd name="connsiteY151" fmla="*/ 628 h 11517"/>
                  <a:gd name="connsiteX152" fmla="*/ 17801 w 35391"/>
                  <a:gd name="connsiteY152" fmla="*/ 628 h 11517"/>
                  <a:gd name="connsiteX153" fmla="*/ 17801 w 35391"/>
                  <a:gd name="connsiteY153" fmla="*/ 5864 h 11517"/>
                  <a:gd name="connsiteX154" fmla="*/ 17801 w 35391"/>
                  <a:gd name="connsiteY154" fmla="*/ 5864 h 11517"/>
                  <a:gd name="connsiteX155" fmla="*/ 17382 w 35391"/>
                  <a:gd name="connsiteY155" fmla="*/ 6283 h 11517"/>
                  <a:gd name="connsiteX156" fmla="*/ 17591 w 35391"/>
                  <a:gd name="connsiteY156" fmla="*/ 5864 h 11517"/>
                  <a:gd name="connsiteX157" fmla="*/ 17591 w 35391"/>
                  <a:gd name="connsiteY157" fmla="*/ 5864 h 11517"/>
                  <a:gd name="connsiteX158" fmla="*/ 17591 w 35391"/>
                  <a:gd name="connsiteY158" fmla="*/ 5864 h 11517"/>
                  <a:gd name="connsiteX159" fmla="*/ 19476 w 35391"/>
                  <a:gd name="connsiteY159" fmla="*/ 6283 h 11517"/>
                  <a:gd name="connsiteX160" fmla="*/ 19057 w 35391"/>
                  <a:gd name="connsiteY160" fmla="*/ 5654 h 11517"/>
                  <a:gd name="connsiteX161" fmla="*/ 19057 w 35391"/>
                  <a:gd name="connsiteY161" fmla="*/ 3141 h 11517"/>
                  <a:gd name="connsiteX162" fmla="*/ 19057 w 35391"/>
                  <a:gd name="connsiteY162" fmla="*/ 0 h 11517"/>
                  <a:gd name="connsiteX163" fmla="*/ 19476 w 35391"/>
                  <a:gd name="connsiteY163" fmla="*/ 0 h 11517"/>
                  <a:gd name="connsiteX164" fmla="*/ 19476 w 35391"/>
                  <a:gd name="connsiteY164" fmla="*/ 3141 h 11517"/>
                  <a:gd name="connsiteX165" fmla="*/ 19476 w 35391"/>
                  <a:gd name="connsiteY165" fmla="*/ 5654 h 11517"/>
                  <a:gd name="connsiteX166" fmla="*/ 19476 w 35391"/>
                  <a:gd name="connsiteY166" fmla="*/ 5654 h 11517"/>
                  <a:gd name="connsiteX167" fmla="*/ 19476 w 35391"/>
                  <a:gd name="connsiteY167" fmla="*/ 5654 h 11517"/>
                  <a:gd name="connsiteX168" fmla="*/ 19476 w 35391"/>
                  <a:gd name="connsiteY168" fmla="*/ 5654 h 11517"/>
                  <a:gd name="connsiteX169" fmla="*/ 19266 w 35391"/>
                  <a:gd name="connsiteY169" fmla="*/ 5654 h 11517"/>
                  <a:gd name="connsiteX170" fmla="*/ 16335 w 35391"/>
                  <a:gd name="connsiteY170" fmla="*/ 6073 h 11517"/>
                  <a:gd name="connsiteX171" fmla="*/ 15916 w 35391"/>
                  <a:gd name="connsiteY171" fmla="*/ 6073 h 11517"/>
                  <a:gd name="connsiteX172" fmla="*/ 15916 w 35391"/>
                  <a:gd name="connsiteY172" fmla="*/ 4188 h 11517"/>
                  <a:gd name="connsiteX173" fmla="*/ 15916 w 35391"/>
                  <a:gd name="connsiteY173" fmla="*/ 3351 h 11517"/>
                  <a:gd name="connsiteX174" fmla="*/ 15916 w 35391"/>
                  <a:gd name="connsiteY174" fmla="*/ 2304 h 11517"/>
                  <a:gd name="connsiteX175" fmla="*/ 15916 w 35391"/>
                  <a:gd name="connsiteY175" fmla="*/ 838 h 11517"/>
                  <a:gd name="connsiteX176" fmla="*/ 16335 w 35391"/>
                  <a:gd name="connsiteY176" fmla="*/ 838 h 11517"/>
                  <a:gd name="connsiteX177" fmla="*/ 16335 w 35391"/>
                  <a:gd name="connsiteY177" fmla="*/ 2304 h 11517"/>
                  <a:gd name="connsiteX178" fmla="*/ 16335 w 35391"/>
                  <a:gd name="connsiteY178" fmla="*/ 3141 h 11517"/>
                  <a:gd name="connsiteX179" fmla="*/ 16335 w 35391"/>
                  <a:gd name="connsiteY179" fmla="*/ 4188 h 11517"/>
                  <a:gd name="connsiteX180" fmla="*/ 16335 w 35391"/>
                  <a:gd name="connsiteY180" fmla="*/ 6073 h 11517"/>
                  <a:gd name="connsiteX181" fmla="*/ 25549 w 35391"/>
                  <a:gd name="connsiteY181" fmla="*/ 5864 h 11517"/>
                  <a:gd name="connsiteX182" fmla="*/ 25130 w 35391"/>
                  <a:gd name="connsiteY182" fmla="*/ 5864 h 11517"/>
                  <a:gd name="connsiteX183" fmla="*/ 25130 w 35391"/>
                  <a:gd name="connsiteY183" fmla="*/ 3351 h 11517"/>
                  <a:gd name="connsiteX184" fmla="*/ 25130 w 35391"/>
                  <a:gd name="connsiteY184" fmla="*/ 1047 h 11517"/>
                  <a:gd name="connsiteX185" fmla="*/ 25130 w 35391"/>
                  <a:gd name="connsiteY185" fmla="*/ 838 h 11517"/>
                  <a:gd name="connsiteX186" fmla="*/ 25130 w 35391"/>
                  <a:gd name="connsiteY186" fmla="*/ 838 h 11517"/>
                  <a:gd name="connsiteX187" fmla="*/ 25549 w 35391"/>
                  <a:gd name="connsiteY187" fmla="*/ 209 h 11517"/>
                  <a:gd name="connsiteX188" fmla="*/ 25549 w 35391"/>
                  <a:gd name="connsiteY188" fmla="*/ 209 h 11517"/>
                  <a:gd name="connsiteX189" fmla="*/ 25968 w 35391"/>
                  <a:gd name="connsiteY189" fmla="*/ 1047 h 11517"/>
                  <a:gd name="connsiteX190" fmla="*/ 25968 w 35391"/>
                  <a:gd name="connsiteY190" fmla="*/ 3351 h 11517"/>
                  <a:gd name="connsiteX191" fmla="*/ 25968 w 35391"/>
                  <a:gd name="connsiteY191" fmla="*/ 5864 h 11517"/>
                  <a:gd name="connsiteX192" fmla="*/ 21361 w 35391"/>
                  <a:gd name="connsiteY192" fmla="*/ 5864 h 11517"/>
                  <a:gd name="connsiteX193" fmla="*/ 21361 w 35391"/>
                  <a:gd name="connsiteY193" fmla="*/ 5864 h 11517"/>
                  <a:gd name="connsiteX194" fmla="*/ 21151 w 35391"/>
                  <a:gd name="connsiteY194" fmla="*/ 5235 h 11517"/>
                  <a:gd name="connsiteX195" fmla="*/ 21151 w 35391"/>
                  <a:gd name="connsiteY195" fmla="*/ 0 h 11517"/>
                  <a:gd name="connsiteX196" fmla="*/ 21570 w 35391"/>
                  <a:gd name="connsiteY196" fmla="*/ 0 h 11517"/>
                  <a:gd name="connsiteX197" fmla="*/ 21570 w 35391"/>
                  <a:gd name="connsiteY197" fmla="*/ 5235 h 11517"/>
                  <a:gd name="connsiteX198" fmla="*/ 21151 w 35391"/>
                  <a:gd name="connsiteY198" fmla="*/ 5235 h 11517"/>
                  <a:gd name="connsiteX199" fmla="*/ 21570 w 35391"/>
                  <a:gd name="connsiteY199" fmla="*/ 5235 h 11517"/>
                  <a:gd name="connsiteX200" fmla="*/ 21570 w 35391"/>
                  <a:gd name="connsiteY200" fmla="*/ 5445 h 11517"/>
                  <a:gd name="connsiteX201" fmla="*/ 21570 w 35391"/>
                  <a:gd name="connsiteY201" fmla="*/ 5654 h 11517"/>
                  <a:gd name="connsiteX202" fmla="*/ 21151 w 35391"/>
                  <a:gd name="connsiteY202" fmla="*/ 5654 h 11517"/>
                  <a:gd name="connsiteX203" fmla="*/ 21361 w 35391"/>
                  <a:gd name="connsiteY203" fmla="*/ 5654 h 11517"/>
                  <a:gd name="connsiteX204" fmla="*/ 21151 w 35391"/>
                  <a:gd name="connsiteY204" fmla="*/ 5654 h 11517"/>
                  <a:gd name="connsiteX205" fmla="*/ 23874 w 35391"/>
                  <a:gd name="connsiteY205" fmla="*/ 5864 h 11517"/>
                  <a:gd name="connsiteX206" fmla="*/ 23455 w 35391"/>
                  <a:gd name="connsiteY206" fmla="*/ 5864 h 11517"/>
                  <a:gd name="connsiteX207" fmla="*/ 23455 w 35391"/>
                  <a:gd name="connsiteY207" fmla="*/ 5445 h 11517"/>
                  <a:gd name="connsiteX208" fmla="*/ 23455 w 35391"/>
                  <a:gd name="connsiteY208" fmla="*/ 5445 h 11517"/>
                  <a:gd name="connsiteX209" fmla="*/ 23455 w 35391"/>
                  <a:gd name="connsiteY209" fmla="*/ 5026 h 11517"/>
                  <a:gd name="connsiteX210" fmla="*/ 23455 w 35391"/>
                  <a:gd name="connsiteY210" fmla="*/ 4607 h 11517"/>
                  <a:gd name="connsiteX211" fmla="*/ 23455 w 35391"/>
                  <a:gd name="connsiteY211" fmla="*/ 3979 h 11517"/>
                  <a:gd name="connsiteX212" fmla="*/ 23455 w 35391"/>
                  <a:gd name="connsiteY212" fmla="*/ 1047 h 11517"/>
                  <a:gd name="connsiteX213" fmla="*/ 23455 w 35391"/>
                  <a:gd name="connsiteY213" fmla="*/ 1047 h 11517"/>
                  <a:gd name="connsiteX214" fmla="*/ 23455 w 35391"/>
                  <a:gd name="connsiteY214" fmla="*/ 1047 h 11517"/>
                  <a:gd name="connsiteX215" fmla="*/ 23664 w 35391"/>
                  <a:gd name="connsiteY215" fmla="*/ 419 h 11517"/>
                  <a:gd name="connsiteX216" fmla="*/ 23664 w 35391"/>
                  <a:gd name="connsiteY216" fmla="*/ 419 h 11517"/>
                  <a:gd name="connsiteX217" fmla="*/ 23874 w 35391"/>
                  <a:gd name="connsiteY217" fmla="*/ 1256 h 11517"/>
                  <a:gd name="connsiteX218" fmla="*/ 23874 w 35391"/>
                  <a:gd name="connsiteY218" fmla="*/ 4188 h 11517"/>
                  <a:gd name="connsiteX219" fmla="*/ 23874 w 35391"/>
                  <a:gd name="connsiteY219" fmla="*/ 4817 h 11517"/>
                  <a:gd name="connsiteX220" fmla="*/ 23874 w 35391"/>
                  <a:gd name="connsiteY220" fmla="*/ 5445 h 11517"/>
                  <a:gd name="connsiteX221" fmla="*/ 23874 w 35391"/>
                  <a:gd name="connsiteY221" fmla="*/ 5445 h 11517"/>
                  <a:gd name="connsiteX222" fmla="*/ 23874 w 35391"/>
                  <a:gd name="connsiteY222" fmla="*/ 5654 h 11517"/>
                  <a:gd name="connsiteX223" fmla="*/ 23874 w 35391"/>
                  <a:gd name="connsiteY223" fmla="*/ 5864 h 11517"/>
                  <a:gd name="connsiteX224" fmla="*/ 23874 w 35391"/>
                  <a:gd name="connsiteY224" fmla="*/ 5864 h 1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35391" h="11517">
                    <a:moveTo>
                      <a:pt x="419" y="11309"/>
                    </a:moveTo>
                    <a:lnTo>
                      <a:pt x="419" y="11309"/>
                    </a:lnTo>
                    <a:cubicBezTo>
                      <a:pt x="419" y="11309"/>
                      <a:pt x="209" y="10890"/>
                      <a:pt x="209" y="10471"/>
                    </a:cubicBezTo>
                    <a:lnTo>
                      <a:pt x="209" y="9424"/>
                    </a:lnTo>
                    <a:cubicBezTo>
                      <a:pt x="209" y="9424"/>
                      <a:pt x="209" y="9214"/>
                      <a:pt x="209" y="9005"/>
                    </a:cubicBezTo>
                    <a:cubicBezTo>
                      <a:pt x="209" y="9005"/>
                      <a:pt x="209" y="9005"/>
                      <a:pt x="209" y="9005"/>
                    </a:cubicBezTo>
                    <a:lnTo>
                      <a:pt x="209" y="7539"/>
                    </a:lnTo>
                    <a:cubicBezTo>
                      <a:pt x="209" y="7539"/>
                      <a:pt x="209" y="7330"/>
                      <a:pt x="0" y="6911"/>
                    </a:cubicBezTo>
                    <a:lnTo>
                      <a:pt x="419" y="6492"/>
                    </a:lnTo>
                    <a:cubicBezTo>
                      <a:pt x="419" y="6492"/>
                      <a:pt x="838" y="6911"/>
                      <a:pt x="838" y="7539"/>
                    </a:cubicBezTo>
                    <a:lnTo>
                      <a:pt x="838" y="9005"/>
                    </a:lnTo>
                    <a:cubicBezTo>
                      <a:pt x="838" y="9005"/>
                      <a:pt x="838" y="9214"/>
                      <a:pt x="838" y="9424"/>
                    </a:cubicBezTo>
                    <a:cubicBezTo>
                      <a:pt x="838" y="9424"/>
                      <a:pt x="838" y="9424"/>
                      <a:pt x="838" y="9424"/>
                    </a:cubicBezTo>
                    <a:lnTo>
                      <a:pt x="838" y="10471"/>
                    </a:lnTo>
                    <a:cubicBezTo>
                      <a:pt x="838" y="10471"/>
                      <a:pt x="838" y="10890"/>
                      <a:pt x="838" y="11099"/>
                    </a:cubicBezTo>
                    <a:lnTo>
                      <a:pt x="838" y="11099"/>
                    </a:lnTo>
                    <a:cubicBezTo>
                      <a:pt x="838" y="11099"/>
                      <a:pt x="419" y="11518"/>
                      <a:pt x="419" y="11518"/>
                    </a:cubicBezTo>
                    <a:close/>
                    <a:moveTo>
                      <a:pt x="2513" y="10471"/>
                    </a:moveTo>
                    <a:lnTo>
                      <a:pt x="2094" y="10471"/>
                    </a:lnTo>
                    <a:lnTo>
                      <a:pt x="2094" y="8796"/>
                    </a:lnTo>
                    <a:cubicBezTo>
                      <a:pt x="2094" y="8796"/>
                      <a:pt x="2094" y="7748"/>
                      <a:pt x="2094" y="7120"/>
                    </a:cubicBezTo>
                    <a:cubicBezTo>
                      <a:pt x="2094" y="6492"/>
                      <a:pt x="2094" y="5864"/>
                      <a:pt x="2094" y="5235"/>
                    </a:cubicBezTo>
                    <a:lnTo>
                      <a:pt x="2513" y="5235"/>
                    </a:lnTo>
                    <a:cubicBezTo>
                      <a:pt x="2513" y="5235"/>
                      <a:pt x="2513" y="6492"/>
                      <a:pt x="2513" y="7120"/>
                    </a:cubicBezTo>
                    <a:cubicBezTo>
                      <a:pt x="2513" y="7748"/>
                      <a:pt x="2513" y="8167"/>
                      <a:pt x="2513" y="8796"/>
                    </a:cubicBezTo>
                    <a:lnTo>
                      <a:pt x="2513" y="10052"/>
                    </a:lnTo>
                    <a:lnTo>
                      <a:pt x="2513" y="10052"/>
                    </a:lnTo>
                    <a:close/>
                    <a:moveTo>
                      <a:pt x="4817" y="9424"/>
                    </a:moveTo>
                    <a:lnTo>
                      <a:pt x="4398" y="9424"/>
                    </a:lnTo>
                    <a:lnTo>
                      <a:pt x="4398" y="4188"/>
                    </a:lnTo>
                    <a:lnTo>
                      <a:pt x="4817" y="4188"/>
                    </a:lnTo>
                    <a:lnTo>
                      <a:pt x="4817" y="9424"/>
                    </a:lnTo>
                    <a:close/>
                    <a:moveTo>
                      <a:pt x="35182" y="9214"/>
                    </a:moveTo>
                    <a:lnTo>
                      <a:pt x="34763" y="9214"/>
                    </a:lnTo>
                    <a:cubicBezTo>
                      <a:pt x="34763" y="9214"/>
                      <a:pt x="34763" y="8377"/>
                      <a:pt x="34763" y="7958"/>
                    </a:cubicBezTo>
                    <a:cubicBezTo>
                      <a:pt x="34763" y="7539"/>
                      <a:pt x="34763" y="7120"/>
                      <a:pt x="34763" y="6911"/>
                    </a:cubicBezTo>
                    <a:cubicBezTo>
                      <a:pt x="34763" y="6073"/>
                      <a:pt x="34763" y="5235"/>
                      <a:pt x="34344" y="4607"/>
                    </a:cubicBezTo>
                    <a:lnTo>
                      <a:pt x="34763" y="4188"/>
                    </a:lnTo>
                    <a:cubicBezTo>
                      <a:pt x="34763" y="4188"/>
                      <a:pt x="35392" y="5864"/>
                      <a:pt x="35392" y="6701"/>
                    </a:cubicBezTo>
                    <a:cubicBezTo>
                      <a:pt x="35392" y="7120"/>
                      <a:pt x="35392" y="7330"/>
                      <a:pt x="35392" y="7748"/>
                    </a:cubicBezTo>
                    <a:cubicBezTo>
                      <a:pt x="35392" y="8167"/>
                      <a:pt x="35392" y="8586"/>
                      <a:pt x="35392" y="9005"/>
                    </a:cubicBezTo>
                    <a:moveTo>
                      <a:pt x="7539" y="8796"/>
                    </a:moveTo>
                    <a:lnTo>
                      <a:pt x="7120" y="8796"/>
                    </a:lnTo>
                    <a:lnTo>
                      <a:pt x="7120" y="2932"/>
                    </a:lnTo>
                    <a:lnTo>
                      <a:pt x="7539" y="2932"/>
                    </a:lnTo>
                    <a:lnTo>
                      <a:pt x="7539" y="8796"/>
                    </a:lnTo>
                    <a:close/>
                    <a:moveTo>
                      <a:pt x="33088" y="8377"/>
                    </a:moveTo>
                    <a:lnTo>
                      <a:pt x="33088" y="8377"/>
                    </a:lnTo>
                    <a:cubicBezTo>
                      <a:pt x="33088" y="8377"/>
                      <a:pt x="32879" y="8377"/>
                      <a:pt x="32879" y="8167"/>
                    </a:cubicBezTo>
                    <a:cubicBezTo>
                      <a:pt x="32879" y="8167"/>
                      <a:pt x="32879" y="8167"/>
                      <a:pt x="32879" y="8167"/>
                    </a:cubicBezTo>
                    <a:lnTo>
                      <a:pt x="32879" y="8167"/>
                    </a:lnTo>
                    <a:cubicBezTo>
                      <a:pt x="32879" y="8167"/>
                      <a:pt x="32879" y="7958"/>
                      <a:pt x="32879" y="7748"/>
                    </a:cubicBezTo>
                    <a:cubicBezTo>
                      <a:pt x="32879" y="7539"/>
                      <a:pt x="32879" y="7120"/>
                      <a:pt x="32879" y="6911"/>
                    </a:cubicBezTo>
                    <a:cubicBezTo>
                      <a:pt x="32879" y="6911"/>
                      <a:pt x="32879" y="6492"/>
                      <a:pt x="32879" y="6283"/>
                    </a:cubicBezTo>
                    <a:cubicBezTo>
                      <a:pt x="32879" y="6073"/>
                      <a:pt x="32879" y="5654"/>
                      <a:pt x="32879" y="5445"/>
                    </a:cubicBezTo>
                    <a:cubicBezTo>
                      <a:pt x="32879" y="5445"/>
                      <a:pt x="32879" y="5235"/>
                      <a:pt x="32879" y="4817"/>
                    </a:cubicBezTo>
                    <a:cubicBezTo>
                      <a:pt x="32879" y="4607"/>
                      <a:pt x="32879" y="4398"/>
                      <a:pt x="32879" y="4188"/>
                    </a:cubicBezTo>
                    <a:cubicBezTo>
                      <a:pt x="32879" y="4188"/>
                      <a:pt x="32879" y="4188"/>
                      <a:pt x="32879" y="4188"/>
                    </a:cubicBezTo>
                    <a:cubicBezTo>
                      <a:pt x="32879" y="4188"/>
                      <a:pt x="32879" y="4188"/>
                      <a:pt x="32669" y="3770"/>
                    </a:cubicBezTo>
                    <a:lnTo>
                      <a:pt x="32669" y="3770"/>
                    </a:lnTo>
                    <a:cubicBezTo>
                      <a:pt x="32669" y="3770"/>
                      <a:pt x="32669" y="3770"/>
                      <a:pt x="32669" y="3770"/>
                    </a:cubicBezTo>
                    <a:cubicBezTo>
                      <a:pt x="32669" y="3351"/>
                      <a:pt x="32669" y="3141"/>
                      <a:pt x="32669" y="3141"/>
                    </a:cubicBezTo>
                    <a:lnTo>
                      <a:pt x="32879" y="3141"/>
                    </a:lnTo>
                    <a:cubicBezTo>
                      <a:pt x="32879" y="3141"/>
                      <a:pt x="33088" y="3560"/>
                      <a:pt x="33088" y="3770"/>
                    </a:cubicBezTo>
                    <a:cubicBezTo>
                      <a:pt x="33088" y="3770"/>
                      <a:pt x="33088" y="3770"/>
                      <a:pt x="33088" y="3770"/>
                    </a:cubicBezTo>
                    <a:cubicBezTo>
                      <a:pt x="33088" y="3770"/>
                      <a:pt x="33088" y="3770"/>
                      <a:pt x="33088" y="3979"/>
                    </a:cubicBezTo>
                    <a:lnTo>
                      <a:pt x="33088" y="3979"/>
                    </a:lnTo>
                    <a:cubicBezTo>
                      <a:pt x="33088" y="3979"/>
                      <a:pt x="33088" y="4398"/>
                      <a:pt x="33088" y="4607"/>
                    </a:cubicBezTo>
                    <a:cubicBezTo>
                      <a:pt x="33088" y="5026"/>
                      <a:pt x="33088" y="5235"/>
                      <a:pt x="33088" y="5235"/>
                    </a:cubicBezTo>
                    <a:cubicBezTo>
                      <a:pt x="33088" y="5445"/>
                      <a:pt x="33088" y="5654"/>
                      <a:pt x="33088" y="6073"/>
                    </a:cubicBezTo>
                    <a:cubicBezTo>
                      <a:pt x="33088" y="6073"/>
                      <a:pt x="33088" y="6492"/>
                      <a:pt x="33088" y="6701"/>
                    </a:cubicBezTo>
                    <a:cubicBezTo>
                      <a:pt x="33088" y="6911"/>
                      <a:pt x="33088" y="7330"/>
                      <a:pt x="33088" y="7330"/>
                    </a:cubicBezTo>
                    <a:cubicBezTo>
                      <a:pt x="33088" y="7330"/>
                      <a:pt x="33088" y="7748"/>
                      <a:pt x="33088" y="7748"/>
                    </a:cubicBezTo>
                    <a:cubicBezTo>
                      <a:pt x="33088" y="7748"/>
                      <a:pt x="33088" y="7748"/>
                      <a:pt x="33088" y="7748"/>
                    </a:cubicBezTo>
                    <a:cubicBezTo>
                      <a:pt x="33088" y="7748"/>
                      <a:pt x="33088" y="7748"/>
                      <a:pt x="33088" y="7748"/>
                    </a:cubicBezTo>
                    <a:lnTo>
                      <a:pt x="33088" y="7748"/>
                    </a:lnTo>
                    <a:cubicBezTo>
                      <a:pt x="33088" y="7748"/>
                      <a:pt x="33088" y="7748"/>
                      <a:pt x="33088" y="7748"/>
                    </a:cubicBezTo>
                    <a:cubicBezTo>
                      <a:pt x="33088" y="7748"/>
                      <a:pt x="33088" y="7958"/>
                      <a:pt x="32879" y="7958"/>
                    </a:cubicBezTo>
                    <a:moveTo>
                      <a:pt x="9214" y="7748"/>
                    </a:moveTo>
                    <a:cubicBezTo>
                      <a:pt x="9214" y="7748"/>
                      <a:pt x="9214" y="6073"/>
                      <a:pt x="9214" y="4817"/>
                    </a:cubicBezTo>
                    <a:cubicBezTo>
                      <a:pt x="9214" y="3979"/>
                      <a:pt x="9214" y="3141"/>
                      <a:pt x="9214" y="2304"/>
                    </a:cubicBezTo>
                    <a:lnTo>
                      <a:pt x="9633" y="2304"/>
                    </a:lnTo>
                    <a:cubicBezTo>
                      <a:pt x="9633" y="2304"/>
                      <a:pt x="9633" y="3770"/>
                      <a:pt x="9633" y="4817"/>
                    </a:cubicBezTo>
                    <a:cubicBezTo>
                      <a:pt x="9633" y="5864"/>
                      <a:pt x="9633" y="6911"/>
                      <a:pt x="9633" y="7539"/>
                    </a:cubicBezTo>
                    <a:lnTo>
                      <a:pt x="9214" y="7539"/>
                    </a:lnTo>
                    <a:close/>
                    <a:moveTo>
                      <a:pt x="11937" y="7748"/>
                    </a:moveTo>
                    <a:cubicBezTo>
                      <a:pt x="11937" y="7748"/>
                      <a:pt x="11727" y="7748"/>
                      <a:pt x="11727" y="7120"/>
                    </a:cubicBezTo>
                    <a:lnTo>
                      <a:pt x="11727" y="5445"/>
                    </a:lnTo>
                    <a:cubicBezTo>
                      <a:pt x="11727" y="5445"/>
                      <a:pt x="11727" y="4607"/>
                      <a:pt x="11727" y="4188"/>
                    </a:cubicBezTo>
                    <a:cubicBezTo>
                      <a:pt x="11727" y="3351"/>
                      <a:pt x="11727" y="2513"/>
                      <a:pt x="11727" y="1885"/>
                    </a:cubicBezTo>
                    <a:lnTo>
                      <a:pt x="12146" y="1885"/>
                    </a:lnTo>
                    <a:cubicBezTo>
                      <a:pt x="12146" y="1885"/>
                      <a:pt x="12146" y="3351"/>
                      <a:pt x="12146" y="4188"/>
                    </a:cubicBezTo>
                    <a:cubicBezTo>
                      <a:pt x="12146" y="4607"/>
                      <a:pt x="12146" y="5026"/>
                      <a:pt x="12146" y="5445"/>
                    </a:cubicBezTo>
                    <a:lnTo>
                      <a:pt x="12146" y="6911"/>
                    </a:lnTo>
                    <a:lnTo>
                      <a:pt x="12146" y="6911"/>
                    </a:lnTo>
                    <a:cubicBezTo>
                      <a:pt x="12146" y="6911"/>
                      <a:pt x="12146" y="7330"/>
                      <a:pt x="12146" y="7330"/>
                    </a:cubicBezTo>
                    <a:cubicBezTo>
                      <a:pt x="12146" y="7539"/>
                      <a:pt x="12146" y="7748"/>
                      <a:pt x="11937" y="7748"/>
                    </a:cubicBezTo>
                    <a:moveTo>
                      <a:pt x="29528" y="7330"/>
                    </a:moveTo>
                    <a:lnTo>
                      <a:pt x="29528" y="7330"/>
                    </a:lnTo>
                    <a:cubicBezTo>
                      <a:pt x="29528" y="7330"/>
                      <a:pt x="29319" y="7120"/>
                      <a:pt x="29319" y="6073"/>
                    </a:cubicBezTo>
                    <a:cubicBezTo>
                      <a:pt x="29319" y="6073"/>
                      <a:pt x="29319" y="5654"/>
                      <a:pt x="29319" y="5445"/>
                    </a:cubicBezTo>
                    <a:cubicBezTo>
                      <a:pt x="29319" y="5235"/>
                      <a:pt x="29319" y="5026"/>
                      <a:pt x="29319" y="4817"/>
                    </a:cubicBezTo>
                    <a:cubicBezTo>
                      <a:pt x="29319" y="4607"/>
                      <a:pt x="28900" y="3141"/>
                      <a:pt x="28690" y="2932"/>
                    </a:cubicBezTo>
                    <a:lnTo>
                      <a:pt x="28690" y="2932"/>
                    </a:lnTo>
                    <a:cubicBezTo>
                      <a:pt x="28690" y="2932"/>
                      <a:pt x="28690" y="2932"/>
                      <a:pt x="28690" y="2932"/>
                    </a:cubicBezTo>
                    <a:lnTo>
                      <a:pt x="28690" y="2094"/>
                    </a:lnTo>
                    <a:lnTo>
                      <a:pt x="29109" y="2094"/>
                    </a:lnTo>
                    <a:lnTo>
                      <a:pt x="29109" y="2932"/>
                    </a:lnTo>
                    <a:cubicBezTo>
                      <a:pt x="29109" y="2932"/>
                      <a:pt x="29737" y="4817"/>
                      <a:pt x="29737" y="5026"/>
                    </a:cubicBezTo>
                    <a:cubicBezTo>
                      <a:pt x="29737" y="5026"/>
                      <a:pt x="29737" y="5445"/>
                      <a:pt x="29737" y="5654"/>
                    </a:cubicBezTo>
                    <a:cubicBezTo>
                      <a:pt x="29737" y="5864"/>
                      <a:pt x="29737" y="6073"/>
                      <a:pt x="29737" y="6283"/>
                    </a:cubicBezTo>
                    <a:cubicBezTo>
                      <a:pt x="29737" y="6492"/>
                      <a:pt x="29737" y="6701"/>
                      <a:pt x="29737" y="6911"/>
                    </a:cubicBezTo>
                    <a:lnTo>
                      <a:pt x="29737" y="6911"/>
                    </a:lnTo>
                    <a:cubicBezTo>
                      <a:pt x="29737" y="6911"/>
                      <a:pt x="29737" y="7539"/>
                      <a:pt x="29319" y="7539"/>
                    </a:cubicBezTo>
                    <a:moveTo>
                      <a:pt x="31203" y="7120"/>
                    </a:moveTo>
                    <a:lnTo>
                      <a:pt x="30784" y="7120"/>
                    </a:lnTo>
                    <a:cubicBezTo>
                      <a:pt x="30784" y="7120"/>
                      <a:pt x="30784" y="6701"/>
                      <a:pt x="30784" y="6492"/>
                    </a:cubicBezTo>
                    <a:cubicBezTo>
                      <a:pt x="30784" y="6492"/>
                      <a:pt x="30784" y="6073"/>
                      <a:pt x="30784" y="5864"/>
                    </a:cubicBezTo>
                    <a:cubicBezTo>
                      <a:pt x="30784" y="5864"/>
                      <a:pt x="30784" y="5445"/>
                      <a:pt x="30784" y="5235"/>
                    </a:cubicBezTo>
                    <a:cubicBezTo>
                      <a:pt x="30784" y="5235"/>
                      <a:pt x="30784" y="4817"/>
                      <a:pt x="30784" y="4607"/>
                    </a:cubicBezTo>
                    <a:cubicBezTo>
                      <a:pt x="30784" y="4188"/>
                      <a:pt x="30784" y="3770"/>
                      <a:pt x="30366" y="3560"/>
                    </a:cubicBezTo>
                    <a:cubicBezTo>
                      <a:pt x="30366" y="3141"/>
                      <a:pt x="29947" y="2722"/>
                      <a:pt x="29947" y="2094"/>
                    </a:cubicBezTo>
                    <a:lnTo>
                      <a:pt x="30366" y="2094"/>
                    </a:lnTo>
                    <a:cubicBezTo>
                      <a:pt x="30366" y="2094"/>
                      <a:pt x="30366" y="2932"/>
                      <a:pt x="30784" y="3351"/>
                    </a:cubicBezTo>
                    <a:cubicBezTo>
                      <a:pt x="30784" y="3770"/>
                      <a:pt x="31203" y="4188"/>
                      <a:pt x="31203" y="4607"/>
                    </a:cubicBezTo>
                    <a:cubicBezTo>
                      <a:pt x="31203" y="4607"/>
                      <a:pt x="31203" y="4817"/>
                      <a:pt x="31203" y="5026"/>
                    </a:cubicBezTo>
                    <a:cubicBezTo>
                      <a:pt x="31203" y="5026"/>
                      <a:pt x="31203" y="5445"/>
                      <a:pt x="31203" y="5654"/>
                    </a:cubicBezTo>
                    <a:cubicBezTo>
                      <a:pt x="31203" y="5654"/>
                      <a:pt x="31203" y="5864"/>
                      <a:pt x="31203" y="6073"/>
                    </a:cubicBezTo>
                    <a:cubicBezTo>
                      <a:pt x="31203" y="6283"/>
                      <a:pt x="31203" y="6492"/>
                      <a:pt x="31203" y="6701"/>
                    </a:cubicBezTo>
                    <a:moveTo>
                      <a:pt x="14240" y="6492"/>
                    </a:moveTo>
                    <a:lnTo>
                      <a:pt x="13822" y="6492"/>
                    </a:lnTo>
                    <a:cubicBezTo>
                      <a:pt x="13822" y="6492"/>
                      <a:pt x="13822" y="5654"/>
                      <a:pt x="13822" y="5445"/>
                    </a:cubicBezTo>
                    <a:cubicBezTo>
                      <a:pt x="13822" y="5026"/>
                      <a:pt x="13822" y="4817"/>
                      <a:pt x="13822" y="4398"/>
                    </a:cubicBezTo>
                    <a:lnTo>
                      <a:pt x="13822" y="1256"/>
                    </a:lnTo>
                    <a:lnTo>
                      <a:pt x="14240" y="1256"/>
                    </a:lnTo>
                    <a:lnTo>
                      <a:pt x="14240" y="4398"/>
                    </a:lnTo>
                    <a:cubicBezTo>
                      <a:pt x="14240" y="4398"/>
                      <a:pt x="14240" y="5026"/>
                      <a:pt x="14240" y="5445"/>
                    </a:cubicBezTo>
                    <a:cubicBezTo>
                      <a:pt x="14240" y="5864"/>
                      <a:pt x="14240" y="6283"/>
                      <a:pt x="14240" y="6701"/>
                    </a:cubicBezTo>
                    <a:moveTo>
                      <a:pt x="27853" y="6492"/>
                    </a:moveTo>
                    <a:cubicBezTo>
                      <a:pt x="27853" y="6492"/>
                      <a:pt x="27853" y="6492"/>
                      <a:pt x="27853" y="6492"/>
                    </a:cubicBezTo>
                    <a:cubicBezTo>
                      <a:pt x="27643" y="6073"/>
                      <a:pt x="27434" y="5864"/>
                      <a:pt x="27434" y="5654"/>
                    </a:cubicBezTo>
                    <a:lnTo>
                      <a:pt x="27434" y="3979"/>
                    </a:lnTo>
                    <a:cubicBezTo>
                      <a:pt x="27434" y="3979"/>
                      <a:pt x="27434" y="2513"/>
                      <a:pt x="27015" y="1885"/>
                    </a:cubicBezTo>
                    <a:lnTo>
                      <a:pt x="27434" y="1885"/>
                    </a:lnTo>
                    <a:cubicBezTo>
                      <a:pt x="27434" y="1885"/>
                      <a:pt x="27853" y="3141"/>
                      <a:pt x="27853" y="3979"/>
                    </a:cubicBezTo>
                    <a:lnTo>
                      <a:pt x="27853" y="5654"/>
                    </a:lnTo>
                    <a:cubicBezTo>
                      <a:pt x="27853" y="5654"/>
                      <a:pt x="27853" y="6073"/>
                      <a:pt x="28062" y="6283"/>
                    </a:cubicBezTo>
                    <a:cubicBezTo>
                      <a:pt x="28062" y="6283"/>
                      <a:pt x="28062" y="6283"/>
                      <a:pt x="28062" y="6492"/>
                    </a:cubicBezTo>
                    <a:lnTo>
                      <a:pt x="27643" y="6492"/>
                    </a:lnTo>
                    <a:close/>
                    <a:moveTo>
                      <a:pt x="17591" y="6283"/>
                    </a:moveTo>
                    <a:lnTo>
                      <a:pt x="17382" y="6283"/>
                    </a:lnTo>
                    <a:lnTo>
                      <a:pt x="17382" y="628"/>
                    </a:lnTo>
                    <a:lnTo>
                      <a:pt x="17801" y="628"/>
                    </a:lnTo>
                    <a:lnTo>
                      <a:pt x="17801" y="5864"/>
                    </a:lnTo>
                    <a:lnTo>
                      <a:pt x="17801" y="5864"/>
                    </a:lnTo>
                    <a:cubicBezTo>
                      <a:pt x="17801" y="5864"/>
                      <a:pt x="17801" y="6283"/>
                      <a:pt x="17382" y="6283"/>
                    </a:cubicBezTo>
                    <a:moveTo>
                      <a:pt x="17591" y="5864"/>
                    </a:moveTo>
                    <a:cubicBezTo>
                      <a:pt x="17591" y="5864"/>
                      <a:pt x="17591" y="5864"/>
                      <a:pt x="17591" y="5864"/>
                    </a:cubicBezTo>
                    <a:lnTo>
                      <a:pt x="17591" y="5864"/>
                    </a:lnTo>
                    <a:close/>
                    <a:moveTo>
                      <a:pt x="19476" y="6283"/>
                    </a:moveTo>
                    <a:cubicBezTo>
                      <a:pt x="19476" y="6283"/>
                      <a:pt x="19057" y="5864"/>
                      <a:pt x="19057" y="5654"/>
                    </a:cubicBezTo>
                    <a:lnTo>
                      <a:pt x="19057" y="3141"/>
                    </a:lnTo>
                    <a:cubicBezTo>
                      <a:pt x="19057" y="3141"/>
                      <a:pt x="19057" y="1047"/>
                      <a:pt x="19057" y="0"/>
                    </a:cubicBezTo>
                    <a:lnTo>
                      <a:pt x="19476" y="0"/>
                    </a:lnTo>
                    <a:cubicBezTo>
                      <a:pt x="19476" y="0"/>
                      <a:pt x="19476" y="2094"/>
                      <a:pt x="19476" y="3141"/>
                    </a:cubicBezTo>
                    <a:lnTo>
                      <a:pt x="19476" y="5654"/>
                    </a:lnTo>
                    <a:cubicBezTo>
                      <a:pt x="19476" y="5654"/>
                      <a:pt x="19476" y="5654"/>
                      <a:pt x="19476" y="5654"/>
                    </a:cubicBezTo>
                    <a:lnTo>
                      <a:pt x="19476" y="5654"/>
                    </a:lnTo>
                    <a:cubicBezTo>
                      <a:pt x="19476" y="5654"/>
                      <a:pt x="19476" y="5654"/>
                      <a:pt x="19476" y="5654"/>
                    </a:cubicBezTo>
                    <a:lnTo>
                      <a:pt x="19266" y="5654"/>
                    </a:lnTo>
                    <a:close/>
                    <a:moveTo>
                      <a:pt x="16335" y="6073"/>
                    </a:moveTo>
                    <a:lnTo>
                      <a:pt x="15916" y="6073"/>
                    </a:lnTo>
                    <a:lnTo>
                      <a:pt x="15916" y="4188"/>
                    </a:lnTo>
                    <a:cubicBezTo>
                      <a:pt x="15916" y="4188"/>
                      <a:pt x="15916" y="3560"/>
                      <a:pt x="15916" y="3351"/>
                    </a:cubicBezTo>
                    <a:cubicBezTo>
                      <a:pt x="15916" y="3141"/>
                      <a:pt x="15916" y="2722"/>
                      <a:pt x="15916" y="2304"/>
                    </a:cubicBezTo>
                    <a:lnTo>
                      <a:pt x="15916" y="838"/>
                    </a:lnTo>
                    <a:lnTo>
                      <a:pt x="16335" y="838"/>
                    </a:lnTo>
                    <a:lnTo>
                      <a:pt x="16335" y="2304"/>
                    </a:lnTo>
                    <a:cubicBezTo>
                      <a:pt x="16335" y="2304"/>
                      <a:pt x="16335" y="2932"/>
                      <a:pt x="16335" y="3141"/>
                    </a:cubicBezTo>
                    <a:cubicBezTo>
                      <a:pt x="16335" y="3560"/>
                      <a:pt x="16335" y="3770"/>
                      <a:pt x="16335" y="4188"/>
                    </a:cubicBezTo>
                    <a:lnTo>
                      <a:pt x="16335" y="6073"/>
                    </a:lnTo>
                    <a:close/>
                    <a:moveTo>
                      <a:pt x="25549" y="5864"/>
                    </a:moveTo>
                    <a:lnTo>
                      <a:pt x="25130" y="5864"/>
                    </a:lnTo>
                    <a:cubicBezTo>
                      <a:pt x="25130" y="5864"/>
                      <a:pt x="25130" y="4188"/>
                      <a:pt x="25130" y="3351"/>
                    </a:cubicBezTo>
                    <a:cubicBezTo>
                      <a:pt x="25130" y="2513"/>
                      <a:pt x="25130" y="1675"/>
                      <a:pt x="25130" y="1047"/>
                    </a:cubicBezTo>
                    <a:cubicBezTo>
                      <a:pt x="25130" y="1047"/>
                      <a:pt x="25130" y="1047"/>
                      <a:pt x="25130" y="838"/>
                    </a:cubicBezTo>
                    <a:lnTo>
                      <a:pt x="25130" y="838"/>
                    </a:lnTo>
                    <a:cubicBezTo>
                      <a:pt x="25130" y="838"/>
                      <a:pt x="25130" y="209"/>
                      <a:pt x="25549" y="209"/>
                    </a:cubicBezTo>
                    <a:lnTo>
                      <a:pt x="25549" y="209"/>
                    </a:lnTo>
                    <a:cubicBezTo>
                      <a:pt x="25549" y="209"/>
                      <a:pt x="25968" y="209"/>
                      <a:pt x="25968" y="1047"/>
                    </a:cubicBezTo>
                    <a:cubicBezTo>
                      <a:pt x="25968" y="1675"/>
                      <a:pt x="25968" y="2513"/>
                      <a:pt x="25968" y="3351"/>
                    </a:cubicBezTo>
                    <a:cubicBezTo>
                      <a:pt x="25968" y="4188"/>
                      <a:pt x="25968" y="5026"/>
                      <a:pt x="25968" y="5864"/>
                    </a:cubicBezTo>
                    <a:moveTo>
                      <a:pt x="21361" y="5864"/>
                    </a:moveTo>
                    <a:lnTo>
                      <a:pt x="21361" y="5864"/>
                    </a:lnTo>
                    <a:cubicBezTo>
                      <a:pt x="21361" y="5864"/>
                      <a:pt x="21151" y="5445"/>
                      <a:pt x="21151" y="5235"/>
                    </a:cubicBezTo>
                    <a:lnTo>
                      <a:pt x="21151" y="0"/>
                    </a:lnTo>
                    <a:lnTo>
                      <a:pt x="21570" y="0"/>
                    </a:lnTo>
                    <a:lnTo>
                      <a:pt x="21570" y="5235"/>
                    </a:lnTo>
                    <a:lnTo>
                      <a:pt x="21151" y="5235"/>
                    </a:lnTo>
                    <a:lnTo>
                      <a:pt x="21570" y="5235"/>
                    </a:lnTo>
                    <a:cubicBezTo>
                      <a:pt x="21570" y="5235"/>
                      <a:pt x="21570" y="5235"/>
                      <a:pt x="21570" y="5445"/>
                    </a:cubicBezTo>
                    <a:cubicBezTo>
                      <a:pt x="21570" y="5445"/>
                      <a:pt x="21570" y="5445"/>
                      <a:pt x="21570" y="5654"/>
                    </a:cubicBezTo>
                    <a:lnTo>
                      <a:pt x="21151" y="5654"/>
                    </a:lnTo>
                    <a:lnTo>
                      <a:pt x="21361" y="5654"/>
                    </a:lnTo>
                    <a:lnTo>
                      <a:pt x="21151" y="5654"/>
                    </a:lnTo>
                    <a:close/>
                    <a:moveTo>
                      <a:pt x="23874" y="5864"/>
                    </a:moveTo>
                    <a:lnTo>
                      <a:pt x="23455" y="5864"/>
                    </a:lnTo>
                    <a:cubicBezTo>
                      <a:pt x="23455" y="5864"/>
                      <a:pt x="23455" y="5654"/>
                      <a:pt x="23455" y="5445"/>
                    </a:cubicBezTo>
                    <a:cubicBezTo>
                      <a:pt x="23455" y="5445"/>
                      <a:pt x="23455" y="5445"/>
                      <a:pt x="23455" y="5445"/>
                    </a:cubicBezTo>
                    <a:cubicBezTo>
                      <a:pt x="23455" y="5445"/>
                      <a:pt x="23455" y="5445"/>
                      <a:pt x="23455" y="5026"/>
                    </a:cubicBezTo>
                    <a:cubicBezTo>
                      <a:pt x="23455" y="5026"/>
                      <a:pt x="23455" y="4817"/>
                      <a:pt x="23455" y="4607"/>
                    </a:cubicBezTo>
                    <a:cubicBezTo>
                      <a:pt x="23455" y="4188"/>
                      <a:pt x="23455" y="3979"/>
                      <a:pt x="23455" y="3979"/>
                    </a:cubicBezTo>
                    <a:lnTo>
                      <a:pt x="23455" y="1047"/>
                    </a:lnTo>
                    <a:lnTo>
                      <a:pt x="23455" y="1047"/>
                    </a:lnTo>
                    <a:cubicBezTo>
                      <a:pt x="23455" y="1047"/>
                      <a:pt x="23455" y="1047"/>
                      <a:pt x="23455" y="1047"/>
                    </a:cubicBezTo>
                    <a:cubicBezTo>
                      <a:pt x="23455" y="628"/>
                      <a:pt x="23455" y="419"/>
                      <a:pt x="23664" y="419"/>
                    </a:cubicBezTo>
                    <a:lnTo>
                      <a:pt x="23664" y="419"/>
                    </a:lnTo>
                    <a:cubicBezTo>
                      <a:pt x="23664" y="419"/>
                      <a:pt x="23874" y="628"/>
                      <a:pt x="23874" y="1256"/>
                    </a:cubicBezTo>
                    <a:lnTo>
                      <a:pt x="23874" y="4188"/>
                    </a:lnTo>
                    <a:cubicBezTo>
                      <a:pt x="23874" y="4188"/>
                      <a:pt x="23874" y="4607"/>
                      <a:pt x="23874" y="4817"/>
                    </a:cubicBezTo>
                    <a:cubicBezTo>
                      <a:pt x="23874" y="5026"/>
                      <a:pt x="23874" y="5235"/>
                      <a:pt x="23874" y="5445"/>
                    </a:cubicBezTo>
                    <a:cubicBezTo>
                      <a:pt x="23874" y="5445"/>
                      <a:pt x="23874" y="5445"/>
                      <a:pt x="23874" y="5445"/>
                    </a:cubicBezTo>
                    <a:cubicBezTo>
                      <a:pt x="23874" y="5445"/>
                      <a:pt x="23874" y="5445"/>
                      <a:pt x="23874" y="5654"/>
                    </a:cubicBezTo>
                    <a:cubicBezTo>
                      <a:pt x="23874" y="5654"/>
                      <a:pt x="23874" y="5654"/>
                      <a:pt x="23874" y="5864"/>
                    </a:cubicBezTo>
                    <a:lnTo>
                      <a:pt x="23874" y="5864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8" name="Forma libre: forma 147">
                <a:extLst>
                  <a:ext uri="{FF2B5EF4-FFF2-40B4-BE49-F238E27FC236}">
                    <a16:creationId xmlns:a16="http://schemas.microsoft.com/office/drawing/2014/main" id="{340760EF-1AB7-4927-D2FD-B519A008A21B}"/>
                  </a:ext>
                </a:extLst>
              </p:cNvPr>
              <p:cNvSpPr/>
              <p:nvPr/>
            </p:nvSpPr>
            <p:spPr>
              <a:xfrm>
                <a:off x="981540" y="718302"/>
                <a:ext cx="2303" cy="45443"/>
              </a:xfrm>
              <a:custGeom>
                <a:avLst/>
                <a:gdLst>
                  <a:gd name="connsiteX0" fmla="*/ 2304 w 2303"/>
                  <a:gd name="connsiteY0" fmla="*/ 45444 h 45443"/>
                  <a:gd name="connsiteX1" fmla="*/ 1675 w 2303"/>
                  <a:gd name="connsiteY1" fmla="*/ 45444 h 45443"/>
                  <a:gd name="connsiteX2" fmla="*/ 1675 w 2303"/>
                  <a:gd name="connsiteY2" fmla="*/ 34344 h 45443"/>
                  <a:gd name="connsiteX3" fmla="*/ 1675 w 2303"/>
                  <a:gd name="connsiteY3" fmla="*/ 22617 h 45443"/>
                  <a:gd name="connsiteX4" fmla="*/ 1675 w 2303"/>
                  <a:gd name="connsiteY4" fmla="*/ 17591 h 45443"/>
                  <a:gd name="connsiteX5" fmla="*/ 0 w 2303"/>
                  <a:gd name="connsiteY5" fmla="*/ 0 h 45443"/>
                  <a:gd name="connsiteX6" fmla="*/ 419 w 2303"/>
                  <a:gd name="connsiteY6" fmla="*/ 0 h 45443"/>
                  <a:gd name="connsiteX7" fmla="*/ 2094 w 2303"/>
                  <a:gd name="connsiteY7" fmla="*/ 17591 h 45443"/>
                  <a:gd name="connsiteX8" fmla="*/ 2094 w 2303"/>
                  <a:gd name="connsiteY8" fmla="*/ 22617 h 45443"/>
                  <a:gd name="connsiteX9" fmla="*/ 2304 w 2303"/>
                  <a:gd name="connsiteY9" fmla="*/ 34344 h 45443"/>
                  <a:gd name="connsiteX10" fmla="*/ 2304 w 2303"/>
                  <a:gd name="connsiteY10" fmla="*/ 45444 h 45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3" h="45443">
                    <a:moveTo>
                      <a:pt x="2304" y="45444"/>
                    </a:moveTo>
                    <a:lnTo>
                      <a:pt x="1675" y="45444"/>
                    </a:lnTo>
                    <a:cubicBezTo>
                      <a:pt x="1675" y="41884"/>
                      <a:pt x="1675" y="38114"/>
                      <a:pt x="1675" y="34344"/>
                    </a:cubicBezTo>
                    <a:cubicBezTo>
                      <a:pt x="1675" y="30575"/>
                      <a:pt x="1675" y="26596"/>
                      <a:pt x="1675" y="22617"/>
                    </a:cubicBezTo>
                    <a:cubicBezTo>
                      <a:pt x="1675" y="21151"/>
                      <a:pt x="1675" y="19266"/>
                      <a:pt x="1675" y="17591"/>
                    </a:cubicBezTo>
                    <a:cubicBezTo>
                      <a:pt x="1675" y="11309"/>
                      <a:pt x="2094" y="4188"/>
                      <a:pt x="0" y="0"/>
                    </a:cubicBezTo>
                    <a:lnTo>
                      <a:pt x="419" y="0"/>
                    </a:lnTo>
                    <a:cubicBezTo>
                      <a:pt x="2513" y="3979"/>
                      <a:pt x="2304" y="11309"/>
                      <a:pt x="2094" y="17591"/>
                    </a:cubicBezTo>
                    <a:cubicBezTo>
                      <a:pt x="2094" y="19476"/>
                      <a:pt x="2094" y="21151"/>
                      <a:pt x="2094" y="22617"/>
                    </a:cubicBezTo>
                    <a:cubicBezTo>
                      <a:pt x="2094" y="26596"/>
                      <a:pt x="2094" y="30575"/>
                      <a:pt x="2304" y="34344"/>
                    </a:cubicBezTo>
                    <a:cubicBezTo>
                      <a:pt x="2304" y="38114"/>
                      <a:pt x="2304" y="41884"/>
                      <a:pt x="2304" y="45444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49" name="Forma libre: forma 148">
                <a:extLst>
                  <a:ext uri="{FF2B5EF4-FFF2-40B4-BE49-F238E27FC236}">
                    <a16:creationId xmlns:a16="http://schemas.microsoft.com/office/drawing/2014/main" id="{B0E33F45-B223-C13B-345E-39FE83E6EB05}"/>
                  </a:ext>
                </a:extLst>
              </p:cNvPr>
              <p:cNvSpPr/>
              <p:nvPr/>
            </p:nvSpPr>
            <p:spPr>
              <a:xfrm>
                <a:off x="941066" y="725841"/>
                <a:ext cx="35266" cy="43558"/>
              </a:xfrm>
              <a:custGeom>
                <a:avLst/>
                <a:gdLst>
                  <a:gd name="connsiteX0" fmla="*/ 1523 w 35266"/>
                  <a:gd name="connsiteY0" fmla="*/ 43559 h 43558"/>
                  <a:gd name="connsiteX1" fmla="*/ 267 w 35266"/>
                  <a:gd name="connsiteY1" fmla="*/ 39999 h 43558"/>
                  <a:gd name="connsiteX2" fmla="*/ 267 w 35266"/>
                  <a:gd name="connsiteY2" fmla="*/ 38323 h 43558"/>
                  <a:gd name="connsiteX3" fmla="*/ 267 w 35266"/>
                  <a:gd name="connsiteY3" fmla="*/ 38323 h 43558"/>
                  <a:gd name="connsiteX4" fmla="*/ 476 w 35266"/>
                  <a:gd name="connsiteY4" fmla="*/ 37486 h 43558"/>
                  <a:gd name="connsiteX5" fmla="*/ 57 w 35266"/>
                  <a:gd name="connsiteY5" fmla="*/ 33088 h 43558"/>
                  <a:gd name="connsiteX6" fmla="*/ 476 w 35266"/>
                  <a:gd name="connsiteY6" fmla="*/ 32041 h 43558"/>
                  <a:gd name="connsiteX7" fmla="*/ 476 w 35266"/>
                  <a:gd name="connsiteY7" fmla="*/ 27434 h 43558"/>
                  <a:gd name="connsiteX8" fmla="*/ 1732 w 35266"/>
                  <a:gd name="connsiteY8" fmla="*/ 15706 h 43558"/>
                  <a:gd name="connsiteX9" fmla="*/ 2151 w 35266"/>
                  <a:gd name="connsiteY9" fmla="*/ 15706 h 43558"/>
                  <a:gd name="connsiteX10" fmla="*/ 895 w 35266"/>
                  <a:gd name="connsiteY10" fmla="*/ 27643 h 43558"/>
                  <a:gd name="connsiteX11" fmla="*/ 895 w 35266"/>
                  <a:gd name="connsiteY11" fmla="*/ 32041 h 43558"/>
                  <a:gd name="connsiteX12" fmla="*/ 895 w 35266"/>
                  <a:gd name="connsiteY12" fmla="*/ 32041 h 43558"/>
                  <a:gd name="connsiteX13" fmla="*/ 476 w 35266"/>
                  <a:gd name="connsiteY13" fmla="*/ 33297 h 43558"/>
                  <a:gd name="connsiteX14" fmla="*/ 1104 w 35266"/>
                  <a:gd name="connsiteY14" fmla="*/ 37486 h 43558"/>
                  <a:gd name="connsiteX15" fmla="*/ 1104 w 35266"/>
                  <a:gd name="connsiteY15" fmla="*/ 37486 h 43558"/>
                  <a:gd name="connsiteX16" fmla="*/ 895 w 35266"/>
                  <a:gd name="connsiteY16" fmla="*/ 38323 h 43558"/>
                  <a:gd name="connsiteX17" fmla="*/ 895 w 35266"/>
                  <a:gd name="connsiteY17" fmla="*/ 39999 h 43558"/>
                  <a:gd name="connsiteX18" fmla="*/ 1942 w 35266"/>
                  <a:gd name="connsiteY18" fmla="*/ 42931 h 43558"/>
                  <a:gd name="connsiteX19" fmla="*/ 1942 w 35266"/>
                  <a:gd name="connsiteY19" fmla="*/ 43349 h 43558"/>
                  <a:gd name="connsiteX20" fmla="*/ 9481 w 35266"/>
                  <a:gd name="connsiteY20" fmla="*/ 42093 h 43558"/>
                  <a:gd name="connsiteX21" fmla="*/ 8643 w 35266"/>
                  <a:gd name="connsiteY21" fmla="*/ 41884 h 43558"/>
                  <a:gd name="connsiteX22" fmla="*/ 8224 w 35266"/>
                  <a:gd name="connsiteY22" fmla="*/ 35601 h 43558"/>
                  <a:gd name="connsiteX23" fmla="*/ 8224 w 35266"/>
                  <a:gd name="connsiteY23" fmla="*/ 34973 h 43558"/>
                  <a:gd name="connsiteX24" fmla="*/ 8224 w 35266"/>
                  <a:gd name="connsiteY24" fmla="*/ 29109 h 43558"/>
                  <a:gd name="connsiteX25" fmla="*/ 8224 w 35266"/>
                  <a:gd name="connsiteY25" fmla="*/ 23245 h 43558"/>
                  <a:gd name="connsiteX26" fmla="*/ 8224 w 35266"/>
                  <a:gd name="connsiteY26" fmla="*/ 21151 h 43558"/>
                  <a:gd name="connsiteX27" fmla="*/ 9690 w 35266"/>
                  <a:gd name="connsiteY27" fmla="*/ 10052 h 43558"/>
                  <a:gd name="connsiteX28" fmla="*/ 10109 w 35266"/>
                  <a:gd name="connsiteY28" fmla="*/ 10052 h 43558"/>
                  <a:gd name="connsiteX29" fmla="*/ 8853 w 35266"/>
                  <a:gd name="connsiteY29" fmla="*/ 21151 h 43558"/>
                  <a:gd name="connsiteX30" fmla="*/ 8853 w 35266"/>
                  <a:gd name="connsiteY30" fmla="*/ 23245 h 43558"/>
                  <a:gd name="connsiteX31" fmla="*/ 8434 w 35266"/>
                  <a:gd name="connsiteY31" fmla="*/ 29109 h 43558"/>
                  <a:gd name="connsiteX32" fmla="*/ 8434 w 35266"/>
                  <a:gd name="connsiteY32" fmla="*/ 34973 h 43558"/>
                  <a:gd name="connsiteX33" fmla="*/ 8434 w 35266"/>
                  <a:gd name="connsiteY33" fmla="*/ 35601 h 43558"/>
                  <a:gd name="connsiteX34" fmla="*/ 8853 w 35266"/>
                  <a:gd name="connsiteY34" fmla="*/ 41465 h 43558"/>
                  <a:gd name="connsiteX35" fmla="*/ 9690 w 35266"/>
                  <a:gd name="connsiteY35" fmla="*/ 41465 h 43558"/>
                  <a:gd name="connsiteX36" fmla="*/ 9690 w 35266"/>
                  <a:gd name="connsiteY36" fmla="*/ 41884 h 43558"/>
                  <a:gd name="connsiteX37" fmla="*/ 9271 w 35266"/>
                  <a:gd name="connsiteY37" fmla="*/ 41884 h 43558"/>
                  <a:gd name="connsiteX38" fmla="*/ 35030 w 35266"/>
                  <a:gd name="connsiteY38" fmla="*/ 39371 h 43558"/>
                  <a:gd name="connsiteX39" fmla="*/ 34611 w 35266"/>
                  <a:gd name="connsiteY39" fmla="*/ 39371 h 43558"/>
                  <a:gd name="connsiteX40" fmla="*/ 34611 w 35266"/>
                  <a:gd name="connsiteY40" fmla="*/ 32879 h 43558"/>
                  <a:gd name="connsiteX41" fmla="*/ 30632 w 35266"/>
                  <a:gd name="connsiteY41" fmla="*/ 419 h 43558"/>
                  <a:gd name="connsiteX42" fmla="*/ 31051 w 35266"/>
                  <a:gd name="connsiteY42" fmla="*/ 0 h 43558"/>
                  <a:gd name="connsiteX43" fmla="*/ 35030 w 35266"/>
                  <a:gd name="connsiteY43" fmla="*/ 32879 h 43558"/>
                  <a:gd name="connsiteX44" fmla="*/ 35030 w 35266"/>
                  <a:gd name="connsiteY44" fmla="*/ 39371 h 43558"/>
                  <a:gd name="connsiteX45" fmla="*/ 18276 w 35266"/>
                  <a:gd name="connsiteY45" fmla="*/ 39161 h 43558"/>
                  <a:gd name="connsiteX46" fmla="*/ 17858 w 35266"/>
                  <a:gd name="connsiteY46" fmla="*/ 39161 h 43558"/>
                  <a:gd name="connsiteX47" fmla="*/ 17858 w 35266"/>
                  <a:gd name="connsiteY47" fmla="*/ 32250 h 43558"/>
                  <a:gd name="connsiteX48" fmla="*/ 17020 w 35266"/>
                  <a:gd name="connsiteY48" fmla="*/ 26177 h 43558"/>
                  <a:gd name="connsiteX49" fmla="*/ 18067 w 35266"/>
                  <a:gd name="connsiteY49" fmla="*/ 2304 h 43558"/>
                  <a:gd name="connsiteX50" fmla="*/ 18067 w 35266"/>
                  <a:gd name="connsiteY50" fmla="*/ 2304 h 43558"/>
                  <a:gd name="connsiteX51" fmla="*/ 18486 w 35266"/>
                  <a:gd name="connsiteY51" fmla="*/ 2304 h 43558"/>
                  <a:gd name="connsiteX52" fmla="*/ 18486 w 35266"/>
                  <a:gd name="connsiteY52" fmla="*/ 2304 h 43558"/>
                  <a:gd name="connsiteX53" fmla="*/ 17439 w 35266"/>
                  <a:gd name="connsiteY53" fmla="*/ 26177 h 43558"/>
                  <a:gd name="connsiteX54" fmla="*/ 18276 w 35266"/>
                  <a:gd name="connsiteY54" fmla="*/ 32460 h 43558"/>
                  <a:gd name="connsiteX55" fmla="*/ 18276 w 35266"/>
                  <a:gd name="connsiteY55" fmla="*/ 39371 h 43558"/>
                  <a:gd name="connsiteX56" fmla="*/ 26025 w 35266"/>
                  <a:gd name="connsiteY56" fmla="*/ 32669 h 43558"/>
                  <a:gd name="connsiteX57" fmla="*/ 25606 w 35266"/>
                  <a:gd name="connsiteY57" fmla="*/ 32669 h 43558"/>
                  <a:gd name="connsiteX58" fmla="*/ 25606 w 35266"/>
                  <a:gd name="connsiteY58" fmla="*/ 27643 h 43558"/>
                  <a:gd name="connsiteX59" fmla="*/ 24768 w 35266"/>
                  <a:gd name="connsiteY59" fmla="*/ 23664 h 43558"/>
                  <a:gd name="connsiteX60" fmla="*/ 23931 w 35266"/>
                  <a:gd name="connsiteY60" fmla="*/ 19476 h 43558"/>
                  <a:gd name="connsiteX61" fmla="*/ 23931 w 35266"/>
                  <a:gd name="connsiteY61" fmla="*/ 15287 h 43558"/>
                  <a:gd name="connsiteX62" fmla="*/ 23512 w 35266"/>
                  <a:gd name="connsiteY62" fmla="*/ 1675 h 43558"/>
                  <a:gd name="connsiteX63" fmla="*/ 23931 w 35266"/>
                  <a:gd name="connsiteY63" fmla="*/ 1675 h 43558"/>
                  <a:gd name="connsiteX64" fmla="*/ 24350 w 35266"/>
                  <a:gd name="connsiteY64" fmla="*/ 15287 h 43558"/>
                  <a:gd name="connsiteX65" fmla="*/ 24350 w 35266"/>
                  <a:gd name="connsiteY65" fmla="*/ 19476 h 43558"/>
                  <a:gd name="connsiteX66" fmla="*/ 25187 w 35266"/>
                  <a:gd name="connsiteY66" fmla="*/ 23455 h 43558"/>
                  <a:gd name="connsiteX67" fmla="*/ 26025 w 35266"/>
                  <a:gd name="connsiteY67" fmla="*/ 27643 h 43558"/>
                  <a:gd name="connsiteX68" fmla="*/ 26025 w 35266"/>
                  <a:gd name="connsiteY68" fmla="*/ 32669 h 4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5266" h="43558">
                    <a:moveTo>
                      <a:pt x="1523" y="43559"/>
                    </a:moveTo>
                    <a:cubicBezTo>
                      <a:pt x="57" y="43140"/>
                      <a:pt x="57" y="41465"/>
                      <a:pt x="267" y="39999"/>
                    </a:cubicBezTo>
                    <a:cubicBezTo>
                      <a:pt x="267" y="39371"/>
                      <a:pt x="267" y="38952"/>
                      <a:pt x="267" y="38323"/>
                    </a:cubicBezTo>
                    <a:lnTo>
                      <a:pt x="267" y="38323"/>
                    </a:lnTo>
                    <a:cubicBezTo>
                      <a:pt x="267" y="38323"/>
                      <a:pt x="476" y="37486"/>
                      <a:pt x="476" y="37486"/>
                    </a:cubicBezTo>
                    <a:cubicBezTo>
                      <a:pt x="267" y="36229"/>
                      <a:pt x="-152" y="33507"/>
                      <a:pt x="57" y="33088"/>
                    </a:cubicBezTo>
                    <a:lnTo>
                      <a:pt x="476" y="32041"/>
                    </a:lnTo>
                    <a:cubicBezTo>
                      <a:pt x="476" y="32041"/>
                      <a:pt x="267" y="28271"/>
                      <a:pt x="476" y="27434"/>
                    </a:cubicBezTo>
                    <a:cubicBezTo>
                      <a:pt x="1523" y="22827"/>
                      <a:pt x="1942" y="18848"/>
                      <a:pt x="1732" y="15706"/>
                    </a:cubicBezTo>
                    <a:lnTo>
                      <a:pt x="2151" y="15706"/>
                    </a:lnTo>
                    <a:cubicBezTo>
                      <a:pt x="2361" y="18848"/>
                      <a:pt x="2151" y="22827"/>
                      <a:pt x="895" y="27643"/>
                    </a:cubicBezTo>
                    <a:cubicBezTo>
                      <a:pt x="685" y="28271"/>
                      <a:pt x="895" y="30994"/>
                      <a:pt x="895" y="32041"/>
                    </a:cubicBezTo>
                    <a:lnTo>
                      <a:pt x="895" y="32041"/>
                    </a:lnTo>
                    <a:cubicBezTo>
                      <a:pt x="895" y="32041"/>
                      <a:pt x="476" y="33297"/>
                      <a:pt x="476" y="33297"/>
                    </a:cubicBezTo>
                    <a:cubicBezTo>
                      <a:pt x="476" y="33507"/>
                      <a:pt x="685" y="35601"/>
                      <a:pt x="1104" y="37486"/>
                    </a:cubicBezTo>
                    <a:lnTo>
                      <a:pt x="1104" y="37486"/>
                    </a:lnTo>
                    <a:cubicBezTo>
                      <a:pt x="1104" y="37486"/>
                      <a:pt x="895" y="38323"/>
                      <a:pt x="895" y="38323"/>
                    </a:cubicBezTo>
                    <a:cubicBezTo>
                      <a:pt x="895" y="38742"/>
                      <a:pt x="895" y="39371"/>
                      <a:pt x="895" y="39999"/>
                    </a:cubicBezTo>
                    <a:cubicBezTo>
                      <a:pt x="895" y="41465"/>
                      <a:pt x="895" y="42512"/>
                      <a:pt x="1942" y="42931"/>
                    </a:cubicBezTo>
                    <a:lnTo>
                      <a:pt x="1942" y="43349"/>
                    </a:lnTo>
                    <a:close/>
                    <a:moveTo>
                      <a:pt x="9481" y="42093"/>
                    </a:moveTo>
                    <a:cubicBezTo>
                      <a:pt x="9481" y="42093"/>
                      <a:pt x="8853" y="42093"/>
                      <a:pt x="8643" y="41884"/>
                    </a:cubicBezTo>
                    <a:cubicBezTo>
                      <a:pt x="7596" y="41046"/>
                      <a:pt x="7806" y="38323"/>
                      <a:pt x="8224" y="35601"/>
                    </a:cubicBezTo>
                    <a:cubicBezTo>
                      <a:pt x="8224" y="35601"/>
                      <a:pt x="8224" y="35182"/>
                      <a:pt x="8224" y="34973"/>
                    </a:cubicBezTo>
                    <a:cubicBezTo>
                      <a:pt x="8434" y="33088"/>
                      <a:pt x="8224" y="30994"/>
                      <a:pt x="8224" y="29109"/>
                    </a:cubicBezTo>
                    <a:cubicBezTo>
                      <a:pt x="8224" y="27224"/>
                      <a:pt x="8224" y="25130"/>
                      <a:pt x="8224" y="23245"/>
                    </a:cubicBezTo>
                    <a:lnTo>
                      <a:pt x="8224" y="21151"/>
                    </a:lnTo>
                    <a:cubicBezTo>
                      <a:pt x="8853" y="17382"/>
                      <a:pt x="9271" y="13612"/>
                      <a:pt x="9690" y="10052"/>
                    </a:cubicBezTo>
                    <a:lnTo>
                      <a:pt x="10109" y="10052"/>
                    </a:lnTo>
                    <a:cubicBezTo>
                      <a:pt x="9690" y="13612"/>
                      <a:pt x="9271" y="17382"/>
                      <a:pt x="8853" y="21151"/>
                    </a:cubicBezTo>
                    <a:lnTo>
                      <a:pt x="8853" y="23245"/>
                    </a:lnTo>
                    <a:cubicBezTo>
                      <a:pt x="8434" y="25130"/>
                      <a:pt x="8434" y="27224"/>
                      <a:pt x="8434" y="29109"/>
                    </a:cubicBezTo>
                    <a:cubicBezTo>
                      <a:pt x="8434" y="30994"/>
                      <a:pt x="8434" y="33088"/>
                      <a:pt x="8434" y="34973"/>
                    </a:cubicBezTo>
                    <a:cubicBezTo>
                      <a:pt x="8434" y="34973"/>
                      <a:pt x="8434" y="35392"/>
                      <a:pt x="8434" y="35601"/>
                    </a:cubicBezTo>
                    <a:cubicBezTo>
                      <a:pt x="8434" y="37067"/>
                      <a:pt x="7806" y="40627"/>
                      <a:pt x="8853" y="41465"/>
                    </a:cubicBezTo>
                    <a:cubicBezTo>
                      <a:pt x="9062" y="41465"/>
                      <a:pt x="9481" y="41674"/>
                      <a:pt x="9690" y="41465"/>
                    </a:cubicBezTo>
                    <a:lnTo>
                      <a:pt x="9690" y="41884"/>
                    </a:lnTo>
                    <a:cubicBezTo>
                      <a:pt x="9690" y="41884"/>
                      <a:pt x="9481" y="41884"/>
                      <a:pt x="9271" y="41884"/>
                    </a:cubicBezTo>
                    <a:moveTo>
                      <a:pt x="35030" y="39371"/>
                    </a:moveTo>
                    <a:lnTo>
                      <a:pt x="34611" y="39371"/>
                    </a:lnTo>
                    <a:cubicBezTo>
                      <a:pt x="34611" y="37486"/>
                      <a:pt x="34611" y="35392"/>
                      <a:pt x="34611" y="32879"/>
                    </a:cubicBezTo>
                    <a:cubicBezTo>
                      <a:pt x="34820" y="22198"/>
                      <a:pt x="35449" y="6073"/>
                      <a:pt x="30632" y="419"/>
                    </a:cubicBezTo>
                    <a:lnTo>
                      <a:pt x="31051" y="0"/>
                    </a:lnTo>
                    <a:cubicBezTo>
                      <a:pt x="35868" y="5864"/>
                      <a:pt x="35449" y="21361"/>
                      <a:pt x="35030" y="32879"/>
                    </a:cubicBezTo>
                    <a:cubicBezTo>
                      <a:pt x="35030" y="35182"/>
                      <a:pt x="35030" y="37486"/>
                      <a:pt x="35030" y="39371"/>
                    </a:cubicBezTo>
                    <a:moveTo>
                      <a:pt x="18276" y="39161"/>
                    </a:moveTo>
                    <a:lnTo>
                      <a:pt x="17858" y="39161"/>
                    </a:lnTo>
                    <a:lnTo>
                      <a:pt x="17858" y="32250"/>
                    </a:lnTo>
                    <a:cubicBezTo>
                      <a:pt x="17858" y="30575"/>
                      <a:pt x="17439" y="26805"/>
                      <a:pt x="17020" y="26177"/>
                    </a:cubicBezTo>
                    <a:cubicBezTo>
                      <a:pt x="13879" y="19895"/>
                      <a:pt x="16601" y="8796"/>
                      <a:pt x="18067" y="2304"/>
                    </a:cubicBezTo>
                    <a:lnTo>
                      <a:pt x="18067" y="2304"/>
                    </a:lnTo>
                    <a:cubicBezTo>
                      <a:pt x="18067" y="2304"/>
                      <a:pt x="18486" y="2304"/>
                      <a:pt x="18486" y="2304"/>
                    </a:cubicBezTo>
                    <a:lnTo>
                      <a:pt x="18486" y="2304"/>
                    </a:lnTo>
                    <a:cubicBezTo>
                      <a:pt x="17020" y="9005"/>
                      <a:pt x="14297" y="20104"/>
                      <a:pt x="17439" y="26177"/>
                    </a:cubicBezTo>
                    <a:cubicBezTo>
                      <a:pt x="17858" y="27015"/>
                      <a:pt x="18276" y="30994"/>
                      <a:pt x="18276" y="32460"/>
                    </a:cubicBezTo>
                    <a:lnTo>
                      <a:pt x="18276" y="39371"/>
                    </a:lnTo>
                    <a:close/>
                    <a:moveTo>
                      <a:pt x="26025" y="32669"/>
                    </a:moveTo>
                    <a:lnTo>
                      <a:pt x="25606" y="32669"/>
                    </a:lnTo>
                    <a:lnTo>
                      <a:pt x="25606" y="27643"/>
                    </a:lnTo>
                    <a:cubicBezTo>
                      <a:pt x="25606" y="26596"/>
                      <a:pt x="25187" y="25130"/>
                      <a:pt x="24768" y="23664"/>
                    </a:cubicBezTo>
                    <a:cubicBezTo>
                      <a:pt x="24350" y="22198"/>
                      <a:pt x="23931" y="20732"/>
                      <a:pt x="23931" y="19476"/>
                    </a:cubicBezTo>
                    <a:cubicBezTo>
                      <a:pt x="23931" y="18219"/>
                      <a:pt x="23931" y="16753"/>
                      <a:pt x="23931" y="15287"/>
                    </a:cubicBezTo>
                    <a:cubicBezTo>
                      <a:pt x="23931" y="10890"/>
                      <a:pt x="23931" y="5864"/>
                      <a:pt x="23512" y="1675"/>
                    </a:cubicBezTo>
                    <a:lnTo>
                      <a:pt x="23931" y="1675"/>
                    </a:lnTo>
                    <a:cubicBezTo>
                      <a:pt x="24559" y="5654"/>
                      <a:pt x="24350" y="10890"/>
                      <a:pt x="24350" y="15287"/>
                    </a:cubicBezTo>
                    <a:cubicBezTo>
                      <a:pt x="24350" y="16753"/>
                      <a:pt x="24350" y="18219"/>
                      <a:pt x="24350" y="19476"/>
                    </a:cubicBezTo>
                    <a:cubicBezTo>
                      <a:pt x="24350" y="20523"/>
                      <a:pt x="24768" y="21989"/>
                      <a:pt x="25187" y="23455"/>
                    </a:cubicBezTo>
                    <a:cubicBezTo>
                      <a:pt x="25606" y="24921"/>
                      <a:pt x="26025" y="26387"/>
                      <a:pt x="26025" y="27643"/>
                    </a:cubicBezTo>
                    <a:lnTo>
                      <a:pt x="26025" y="32669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0" name="Forma libre: forma 149">
                <a:extLst>
                  <a:ext uri="{FF2B5EF4-FFF2-40B4-BE49-F238E27FC236}">
                    <a16:creationId xmlns:a16="http://schemas.microsoft.com/office/drawing/2014/main" id="{D694C8B9-E38A-AA99-0816-D4E4102B86B9}"/>
                  </a:ext>
                </a:extLst>
              </p:cNvPr>
              <p:cNvSpPr/>
              <p:nvPr/>
            </p:nvSpPr>
            <p:spPr>
              <a:xfrm>
                <a:off x="971698" y="791180"/>
                <a:ext cx="9004" cy="37066"/>
              </a:xfrm>
              <a:custGeom>
                <a:avLst/>
                <a:gdLst>
                  <a:gd name="connsiteX0" fmla="*/ 838 w 9004"/>
                  <a:gd name="connsiteY0" fmla="*/ 36858 h 37066"/>
                  <a:gd name="connsiteX1" fmla="*/ 419 w 9004"/>
                  <a:gd name="connsiteY1" fmla="*/ 36858 h 37066"/>
                  <a:gd name="connsiteX2" fmla="*/ 0 w 9004"/>
                  <a:gd name="connsiteY2" fmla="*/ 36020 h 37066"/>
                  <a:gd name="connsiteX3" fmla="*/ 419 w 9004"/>
                  <a:gd name="connsiteY3" fmla="*/ 36020 h 37066"/>
                  <a:gd name="connsiteX4" fmla="*/ 419 w 9004"/>
                  <a:gd name="connsiteY4" fmla="*/ 36648 h 37066"/>
                  <a:gd name="connsiteX5" fmla="*/ 1047 w 9004"/>
                  <a:gd name="connsiteY5" fmla="*/ 36648 h 37066"/>
                  <a:gd name="connsiteX6" fmla="*/ 1466 w 9004"/>
                  <a:gd name="connsiteY6" fmla="*/ 36648 h 37066"/>
                  <a:gd name="connsiteX7" fmla="*/ 2513 w 9004"/>
                  <a:gd name="connsiteY7" fmla="*/ 35810 h 37066"/>
                  <a:gd name="connsiteX8" fmla="*/ 3979 w 9004"/>
                  <a:gd name="connsiteY8" fmla="*/ 32041 h 37066"/>
                  <a:gd name="connsiteX9" fmla="*/ 6701 w 9004"/>
                  <a:gd name="connsiteY9" fmla="*/ 23036 h 37066"/>
                  <a:gd name="connsiteX10" fmla="*/ 7120 w 9004"/>
                  <a:gd name="connsiteY10" fmla="*/ 21989 h 37066"/>
                  <a:gd name="connsiteX11" fmla="*/ 8586 w 9004"/>
                  <a:gd name="connsiteY11" fmla="*/ 6492 h 37066"/>
                  <a:gd name="connsiteX12" fmla="*/ 8586 w 9004"/>
                  <a:gd name="connsiteY12" fmla="*/ 0 h 37066"/>
                  <a:gd name="connsiteX13" fmla="*/ 9005 w 9004"/>
                  <a:gd name="connsiteY13" fmla="*/ 0 h 37066"/>
                  <a:gd name="connsiteX14" fmla="*/ 9005 w 9004"/>
                  <a:gd name="connsiteY14" fmla="*/ 6492 h 37066"/>
                  <a:gd name="connsiteX15" fmla="*/ 7539 w 9004"/>
                  <a:gd name="connsiteY15" fmla="*/ 21989 h 37066"/>
                  <a:gd name="connsiteX16" fmla="*/ 7120 w 9004"/>
                  <a:gd name="connsiteY16" fmla="*/ 23036 h 37066"/>
                  <a:gd name="connsiteX17" fmla="*/ 4398 w 9004"/>
                  <a:gd name="connsiteY17" fmla="*/ 31831 h 37066"/>
                  <a:gd name="connsiteX18" fmla="*/ 2722 w 9004"/>
                  <a:gd name="connsiteY18" fmla="*/ 35810 h 37066"/>
                  <a:gd name="connsiteX19" fmla="*/ 1466 w 9004"/>
                  <a:gd name="connsiteY19" fmla="*/ 36858 h 37066"/>
                  <a:gd name="connsiteX20" fmla="*/ 1047 w 9004"/>
                  <a:gd name="connsiteY20" fmla="*/ 36858 h 37066"/>
                  <a:gd name="connsiteX21" fmla="*/ 209 w 9004"/>
                  <a:gd name="connsiteY21" fmla="*/ 37067 h 3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04" h="37066">
                    <a:moveTo>
                      <a:pt x="838" y="36858"/>
                    </a:moveTo>
                    <a:cubicBezTo>
                      <a:pt x="838" y="36858"/>
                      <a:pt x="628" y="36858"/>
                      <a:pt x="419" y="36858"/>
                    </a:cubicBezTo>
                    <a:cubicBezTo>
                      <a:pt x="209" y="36858"/>
                      <a:pt x="0" y="36439"/>
                      <a:pt x="0" y="36020"/>
                    </a:cubicBezTo>
                    <a:lnTo>
                      <a:pt x="419" y="36020"/>
                    </a:lnTo>
                    <a:cubicBezTo>
                      <a:pt x="419" y="36020"/>
                      <a:pt x="419" y="36439"/>
                      <a:pt x="419" y="36648"/>
                    </a:cubicBezTo>
                    <a:cubicBezTo>
                      <a:pt x="419" y="36648"/>
                      <a:pt x="838" y="36648"/>
                      <a:pt x="1047" y="36648"/>
                    </a:cubicBezTo>
                    <a:cubicBezTo>
                      <a:pt x="1047" y="36648"/>
                      <a:pt x="1466" y="36648"/>
                      <a:pt x="1466" y="36648"/>
                    </a:cubicBezTo>
                    <a:cubicBezTo>
                      <a:pt x="1675" y="36648"/>
                      <a:pt x="2094" y="36229"/>
                      <a:pt x="2513" y="35810"/>
                    </a:cubicBezTo>
                    <a:cubicBezTo>
                      <a:pt x="2932" y="35392"/>
                      <a:pt x="3979" y="32460"/>
                      <a:pt x="3979" y="32041"/>
                    </a:cubicBezTo>
                    <a:cubicBezTo>
                      <a:pt x="3979" y="29528"/>
                      <a:pt x="5445" y="25968"/>
                      <a:pt x="6701" y="23036"/>
                    </a:cubicBezTo>
                    <a:cubicBezTo>
                      <a:pt x="6701" y="22617"/>
                      <a:pt x="6911" y="22408"/>
                      <a:pt x="7120" y="21989"/>
                    </a:cubicBezTo>
                    <a:cubicBezTo>
                      <a:pt x="8377" y="18429"/>
                      <a:pt x="8586" y="12146"/>
                      <a:pt x="8586" y="6492"/>
                    </a:cubicBezTo>
                    <a:cubicBezTo>
                      <a:pt x="8586" y="4188"/>
                      <a:pt x="8586" y="1885"/>
                      <a:pt x="8586" y="0"/>
                    </a:cubicBezTo>
                    <a:lnTo>
                      <a:pt x="9005" y="0"/>
                    </a:lnTo>
                    <a:cubicBezTo>
                      <a:pt x="9005" y="1885"/>
                      <a:pt x="9005" y="4188"/>
                      <a:pt x="9005" y="6492"/>
                    </a:cubicBezTo>
                    <a:cubicBezTo>
                      <a:pt x="9005" y="12146"/>
                      <a:pt x="9005" y="18219"/>
                      <a:pt x="7539" y="21989"/>
                    </a:cubicBezTo>
                    <a:cubicBezTo>
                      <a:pt x="7539" y="22408"/>
                      <a:pt x="7330" y="22617"/>
                      <a:pt x="7120" y="23036"/>
                    </a:cubicBezTo>
                    <a:cubicBezTo>
                      <a:pt x="6073" y="25758"/>
                      <a:pt x="4398" y="29528"/>
                      <a:pt x="4398" y="31831"/>
                    </a:cubicBezTo>
                    <a:cubicBezTo>
                      <a:pt x="4398" y="32460"/>
                      <a:pt x="3141" y="35392"/>
                      <a:pt x="2722" y="35810"/>
                    </a:cubicBezTo>
                    <a:cubicBezTo>
                      <a:pt x="2304" y="36439"/>
                      <a:pt x="1885" y="36858"/>
                      <a:pt x="1466" y="36858"/>
                    </a:cubicBezTo>
                    <a:cubicBezTo>
                      <a:pt x="1466" y="36858"/>
                      <a:pt x="1466" y="36858"/>
                      <a:pt x="1047" y="36858"/>
                    </a:cubicBezTo>
                    <a:cubicBezTo>
                      <a:pt x="1047" y="36858"/>
                      <a:pt x="628" y="37067"/>
                      <a:pt x="209" y="37067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1" name="Forma libre: forma 150">
                <a:extLst>
                  <a:ext uri="{FF2B5EF4-FFF2-40B4-BE49-F238E27FC236}">
                    <a16:creationId xmlns:a16="http://schemas.microsoft.com/office/drawing/2014/main" id="{81701104-0B30-07FB-B6B1-CA926EF93114}"/>
                  </a:ext>
                </a:extLst>
              </p:cNvPr>
              <p:cNvSpPr/>
              <p:nvPr/>
            </p:nvSpPr>
            <p:spPr>
              <a:xfrm>
                <a:off x="959551" y="793693"/>
                <a:ext cx="13402" cy="41045"/>
              </a:xfrm>
              <a:custGeom>
                <a:avLst/>
                <a:gdLst>
                  <a:gd name="connsiteX0" fmla="*/ 209 w 13402"/>
                  <a:gd name="connsiteY0" fmla="*/ 40627 h 41045"/>
                  <a:gd name="connsiteX1" fmla="*/ 209 w 13402"/>
                  <a:gd name="connsiteY1" fmla="*/ 40627 h 41045"/>
                  <a:gd name="connsiteX2" fmla="*/ 209 w 13402"/>
                  <a:gd name="connsiteY2" fmla="*/ 40208 h 41045"/>
                  <a:gd name="connsiteX3" fmla="*/ 209 w 13402"/>
                  <a:gd name="connsiteY3" fmla="*/ 40208 h 41045"/>
                  <a:gd name="connsiteX4" fmla="*/ 4398 w 13402"/>
                  <a:gd name="connsiteY4" fmla="*/ 35182 h 41045"/>
                  <a:gd name="connsiteX5" fmla="*/ 8167 w 13402"/>
                  <a:gd name="connsiteY5" fmla="*/ 26177 h 41045"/>
                  <a:gd name="connsiteX6" fmla="*/ 9214 w 13402"/>
                  <a:gd name="connsiteY6" fmla="*/ 19685 h 41045"/>
                  <a:gd name="connsiteX7" fmla="*/ 12984 w 13402"/>
                  <a:gd name="connsiteY7" fmla="*/ 0 h 41045"/>
                  <a:gd name="connsiteX8" fmla="*/ 13403 w 13402"/>
                  <a:gd name="connsiteY8" fmla="*/ 0 h 41045"/>
                  <a:gd name="connsiteX9" fmla="*/ 9633 w 13402"/>
                  <a:gd name="connsiteY9" fmla="*/ 19895 h 41045"/>
                  <a:gd name="connsiteX10" fmla="*/ 8586 w 13402"/>
                  <a:gd name="connsiteY10" fmla="*/ 26596 h 41045"/>
                  <a:gd name="connsiteX11" fmla="*/ 4607 w 13402"/>
                  <a:gd name="connsiteY11" fmla="*/ 35810 h 41045"/>
                  <a:gd name="connsiteX12" fmla="*/ 0 w 13402"/>
                  <a:gd name="connsiteY12" fmla="*/ 41046 h 4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02" h="41045">
                    <a:moveTo>
                      <a:pt x="209" y="40627"/>
                    </a:moveTo>
                    <a:lnTo>
                      <a:pt x="209" y="40627"/>
                    </a:lnTo>
                    <a:lnTo>
                      <a:pt x="209" y="40208"/>
                    </a:lnTo>
                    <a:lnTo>
                      <a:pt x="209" y="40208"/>
                    </a:lnTo>
                    <a:cubicBezTo>
                      <a:pt x="209" y="40208"/>
                      <a:pt x="3560" y="36648"/>
                      <a:pt x="4398" y="35182"/>
                    </a:cubicBezTo>
                    <a:cubicBezTo>
                      <a:pt x="6073" y="32460"/>
                      <a:pt x="7748" y="29528"/>
                      <a:pt x="8167" y="26177"/>
                    </a:cubicBezTo>
                    <a:cubicBezTo>
                      <a:pt x="8586" y="24083"/>
                      <a:pt x="8796" y="21779"/>
                      <a:pt x="9214" y="19685"/>
                    </a:cubicBezTo>
                    <a:cubicBezTo>
                      <a:pt x="10262" y="12984"/>
                      <a:pt x="11309" y="6073"/>
                      <a:pt x="12984" y="0"/>
                    </a:cubicBezTo>
                    <a:lnTo>
                      <a:pt x="13403" y="0"/>
                    </a:lnTo>
                    <a:cubicBezTo>
                      <a:pt x="11727" y="6283"/>
                      <a:pt x="10680" y="13193"/>
                      <a:pt x="9633" y="19895"/>
                    </a:cubicBezTo>
                    <a:cubicBezTo>
                      <a:pt x="9214" y="22198"/>
                      <a:pt x="9005" y="24292"/>
                      <a:pt x="8586" y="26596"/>
                    </a:cubicBezTo>
                    <a:cubicBezTo>
                      <a:pt x="7958" y="29947"/>
                      <a:pt x="6283" y="33088"/>
                      <a:pt x="4607" y="35810"/>
                    </a:cubicBezTo>
                    <a:cubicBezTo>
                      <a:pt x="4607" y="35810"/>
                      <a:pt x="1257" y="41046"/>
                      <a:pt x="0" y="41046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2" name="Forma libre: forma 151">
                <a:extLst>
                  <a:ext uri="{FF2B5EF4-FFF2-40B4-BE49-F238E27FC236}">
                    <a16:creationId xmlns:a16="http://schemas.microsoft.com/office/drawing/2014/main" id="{3EF84995-0ACC-B3F9-07EA-722E0173856D}"/>
                  </a:ext>
                </a:extLst>
              </p:cNvPr>
              <p:cNvSpPr/>
              <p:nvPr/>
            </p:nvSpPr>
            <p:spPr>
              <a:xfrm>
                <a:off x="944683" y="794111"/>
                <a:ext cx="13402" cy="44815"/>
              </a:xfrm>
              <a:custGeom>
                <a:avLst/>
                <a:gdLst>
                  <a:gd name="connsiteX0" fmla="*/ 209 w 13402"/>
                  <a:gd name="connsiteY0" fmla="*/ 44815 h 44815"/>
                  <a:gd name="connsiteX1" fmla="*/ 0 w 13402"/>
                  <a:gd name="connsiteY1" fmla="*/ 44815 h 44815"/>
                  <a:gd name="connsiteX2" fmla="*/ 0 w 13402"/>
                  <a:gd name="connsiteY2" fmla="*/ 43978 h 44815"/>
                  <a:gd name="connsiteX3" fmla="*/ 419 w 13402"/>
                  <a:gd name="connsiteY3" fmla="*/ 43978 h 44815"/>
                  <a:gd name="connsiteX4" fmla="*/ 419 w 13402"/>
                  <a:gd name="connsiteY4" fmla="*/ 44397 h 44815"/>
                  <a:gd name="connsiteX5" fmla="*/ 838 w 13402"/>
                  <a:gd name="connsiteY5" fmla="*/ 43559 h 44815"/>
                  <a:gd name="connsiteX6" fmla="*/ 2304 w 13402"/>
                  <a:gd name="connsiteY6" fmla="*/ 41046 h 44815"/>
                  <a:gd name="connsiteX7" fmla="*/ 3141 w 13402"/>
                  <a:gd name="connsiteY7" fmla="*/ 39789 h 44815"/>
                  <a:gd name="connsiteX8" fmla="*/ 3141 w 13402"/>
                  <a:gd name="connsiteY8" fmla="*/ 39789 h 44815"/>
                  <a:gd name="connsiteX9" fmla="*/ 4607 w 13402"/>
                  <a:gd name="connsiteY9" fmla="*/ 33507 h 44815"/>
                  <a:gd name="connsiteX10" fmla="*/ 6283 w 13402"/>
                  <a:gd name="connsiteY10" fmla="*/ 28690 h 44815"/>
                  <a:gd name="connsiteX11" fmla="*/ 7120 w 13402"/>
                  <a:gd name="connsiteY11" fmla="*/ 26806 h 44815"/>
                  <a:gd name="connsiteX12" fmla="*/ 8167 w 13402"/>
                  <a:gd name="connsiteY12" fmla="*/ 23036 h 44815"/>
                  <a:gd name="connsiteX13" fmla="*/ 9214 w 13402"/>
                  <a:gd name="connsiteY13" fmla="*/ 19057 h 44815"/>
                  <a:gd name="connsiteX14" fmla="*/ 12565 w 13402"/>
                  <a:gd name="connsiteY14" fmla="*/ 3351 h 44815"/>
                  <a:gd name="connsiteX15" fmla="*/ 12984 w 13402"/>
                  <a:gd name="connsiteY15" fmla="*/ 0 h 44815"/>
                  <a:gd name="connsiteX16" fmla="*/ 13403 w 13402"/>
                  <a:gd name="connsiteY16" fmla="*/ 0 h 44815"/>
                  <a:gd name="connsiteX17" fmla="*/ 12984 w 13402"/>
                  <a:gd name="connsiteY17" fmla="*/ 3351 h 44815"/>
                  <a:gd name="connsiteX18" fmla="*/ 9633 w 13402"/>
                  <a:gd name="connsiteY18" fmla="*/ 19266 h 44815"/>
                  <a:gd name="connsiteX19" fmla="*/ 8586 w 13402"/>
                  <a:gd name="connsiteY19" fmla="*/ 23036 h 44815"/>
                  <a:gd name="connsiteX20" fmla="*/ 7539 w 13402"/>
                  <a:gd name="connsiteY20" fmla="*/ 26806 h 44815"/>
                  <a:gd name="connsiteX21" fmla="*/ 6701 w 13402"/>
                  <a:gd name="connsiteY21" fmla="*/ 28690 h 44815"/>
                  <a:gd name="connsiteX22" fmla="*/ 5026 w 13402"/>
                  <a:gd name="connsiteY22" fmla="*/ 33297 h 44815"/>
                  <a:gd name="connsiteX23" fmla="*/ 3560 w 13402"/>
                  <a:gd name="connsiteY23" fmla="*/ 39580 h 44815"/>
                  <a:gd name="connsiteX24" fmla="*/ 2722 w 13402"/>
                  <a:gd name="connsiteY24" fmla="*/ 41046 h 44815"/>
                  <a:gd name="connsiteX25" fmla="*/ 1256 w 13402"/>
                  <a:gd name="connsiteY25" fmla="*/ 43559 h 44815"/>
                  <a:gd name="connsiteX26" fmla="*/ 419 w 13402"/>
                  <a:gd name="connsiteY26" fmla="*/ 44815 h 44815"/>
                  <a:gd name="connsiteX27" fmla="*/ 419 w 13402"/>
                  <a:gd name="connsiteY27" fmla="*/ 44815 h 4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402" h="44815">
                    <a:moveTo>
                      <a:pt x="209" y="44815"/>
                    </a:moveTo>
                    <a:cubicBezTo>
                      <a:pt x="209" y="44815"/>
                      <a:pt x="209" y="44815"/>
                      <a:pt x="0" y="44815"/>
                    </a:cubicBezTo>
                    <a:cubicBezTo>
                      <a:pt x="0" y="44815"/>
                      <a:pt x="0" y="44397"/>
                      <a:pt x="0" y="43978"/>
                    </a:cubicBezTo>
                    <a:lnTo>
                      <a:pt x="419" y="43978"/>
                    </a:lnTo>
                    <a:cubicBezTo>
                      <a:pt x="419" y="43978"/>
                      <a:pt x="419" y="44397"/>
                      <a:pt x="419" y="44397"/>
                    </a:cubicBezTo>
                    <a:cubicBezTo>
                      <a:pt x="419" y="44397"/>
                      <a:pt x="838" y="43768"/>
                      <a:pt x="838" y="43559"/>
                    </a:cubicBezTo>
                    <a:cubicBezTo>
                      <a:pt x="838" y="42931"/>
                      <a:pt x="1675" y="41884"/>
                      <a:pt x="2304" y="41046"/>
                    </a:cubicBezTo>
                    <a:cubicBezTo>
                      <a:pt x="2722" y="40627"/>
                      <a:pt x="3141" y="39999"/>
                      <a:pt x="3141" y="39789"/>
                    </a:cubicBezTo>
                    <a:lnTo>
                      <a:pt x="3141" y="39789"/>
                    </a:lnTo>
                    <a:cubicBezTo>
                      <a:pt x="3770" y="38114"/>
                      <a:pt x="4398" y="34973"/>
                      <a:pt x="4607" y="33507"/>
                    </a:cubicBezTo>
                    <a:cubicBezTo>
                      <a:pt x="4817" y="32041"/>
                      <a:pt x="5445" y="30366"/>
                      <a:pt x="6283" y="28690"/>
                    </a:cubicBezTo>
                    <a:cubicBezTo>
                      <a:pt x="6492" y="28062"/>
                      <a:pt x="6701" y="27434"/>
                      <a:pt x="7120" y="26806"/>
                    </a:cubicBezTo>
                    <a:cubicBezTo>
                      <a:pt x="7539" y="25758"/>
                      <a:pt x="7748" y="24293"/>
                      <a:pt x="8167" y="23036"/>
                    </a:cubicBezTo>
                    <a:cubicBezTo>
                      <a:pt x="8586" y="21570"/>
                      <a:pt x="8796" y="20104"/>
                      <a:pt x="9214" y="19057"/>
                    </a:cubicBezTo>
                    <a:cubicBezTo>
                      <a:pt x="10890" y="15497"/>
                      <a:pt x="11727" y="8377"/>
                      <a:pt x="12565" y="3351"/>
                    </a:cubicBezTo>
                    <a:cubicBezTo>
                      <a:pt x="12565" y="2094"/>
                      <a:pt x="12984" y="1047"/>
                      <a:pt x="12984" y="0"/>
                    </a:cubicBezTo>
                    <a:lnTo>
                      <a:pt x="13403" y="0"/>
                    </a:lnTo>
                    <a:cubicBezTo>
                      <a:pt x="13403" y="1047"/>
                      <a:pt x="13193" y="2094"/>
                      <a:pt x="12984" y="3351"/>
                    </a:cubicBezTo>
                    <a:cubicBezTo>
                      <a:pt x="12146" y="8586"/>
                      <a:pt x="11309" y="15497"/>
                      <a:pt x="9633" y="19266"/>
                    </a:cubicBezTo>
                    <a:cubicBezTo>
                      <a:pt x="9214" y="20314"/>
                      <a:pt x="9005" y="21779"/>
                      <a:pt x="8586" y="23036"/>
                    </a:cubicBezTo>
                    <a:cubicBezTo>
                      <a:pt x="8167" y="24502"/>
                      <a:pt x="7958" y="25758"/>
                      <a:pt x="7539" y="26806"/>
                    </a:cubicBezTo>
                    <a:cubicBezTo>
                      <a:pt x="7330" y="27434"/>
                      <a:pt x="7120" y="28062"/>
                      <a:pt x="6701" y="28690"/>
                    </a:cubicBezTo>
                    <a:cubicBezTo>
                      <a:pt x="6073" y="30366"/>
                      <a:pt x="5235" y="31831"/>
                      <a:pt x="5026" y="33297"/>
                    </a:cubicBezTo>
                    <a:cubicBezTo>
                      <a:pt x="5026" y="34763"/>
                      <a:pt x="4398" y="37905"/>
                      <a:pt x="3560" y="39580"/>
                    </a:cubicBezTo>
                    <a:cubicBezTo>
                      <a:pt x="3560" y="39789"/>
                      <a:pt x="3141" y="40208"/>
                      <a:pt x="2722" y="41046"/>
                    </a:cubicBezTo>
                    <a:cubicBezTo>
                      <a:pt x="2094" y="41884"/>
                      <a:pt x="1466" y="42931"/>
                      <a:pt x="1256" y="43559"/>
                    </a:cubicBezTo>
                    <a:cubicBezTo>
                      <a:pt x="1256" y="43978"/>
                      <a:pt x="838" y="44606"/>
                      <a:pt x="419" y="44815"/>
                    </a:cubicBezTo>
                    <a:cubicBezTo>
                      <a:pt x="419" y="44815"/>
                      <a:pt x="419" y="44815"/>
                      <a:pt x="419" y="44815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3" name="Forma libre: forma 152">
                <a:extLst>
                  <a:ext uri="{FF2B5EF4-FFF2-40B4-BE49-F238E27FC236}">
                    <a16:creationId xmlns:a16="http://schemas.microsoft.com/office/drawing/2014/main" id="{74E3444A-661A-0679-6743-7ADE04EC2857}"/>
                  </a:ext>
                </a:extLst>
              </p:cNvPr>
              <p:cNvSpPr/>
              <p:nvPr/>
            </p:nvSpPr>
            <p:spPr>
              <a:xfrm>
                <a:off x="933374" y="803116"/>
                <a:ext cx="16125" cy="36019"/>
              </a:xfrm>
              <a:custGeom>
                <a:avLst/>
                <a:gdLst>
                  <a:gd name="connsiteX0" fmla="*/ 419 w 16125"/>
                  <a:gd name="connsiteY0" fmla="*/ 36020 h 36019"/>
                  <a:gd name="connsiteX1" fmla="*/ 0 w 16125"/>
                  <a:gd name="connsiteY1" fmla="*/ 36020 h 36019"/>
                  <a:gd name="connsiteX2" fmla="*/ 1885 w 16125"/>
                  <a:gd name="connsiteY2" fmla="*/ 30366 h 36019"/>
                  <a:gd name="connsiteX3" fmla="*/ 3560 w 16125"/>
                  <a:gd name="connsiteY3" fmla="*/ 25968 h 36019"/>
                  <a:gd name="connsiteX4" fmla="*/ 5864 w 16125"/>
                  <a:gd name="connsiteY4" fmla="*/ 21989 h 36019"/>
                  <a:gd name="connsiteX5" fmla="*/ 8377 w 16125"/>
                  <a:gd name="connsiteY5" fmla="*/ 17172 h 36019"/>
                  <a:gd name="connsiteX6" fmla="*/ 10890 w 16125"/>
                  <a:gd name="connsiteY6" fmla="*/ 12565 h 36019"/>
                  <a:gd name="connsiteX7" fmla="*/ 13193 w 16125"/>
                  <a:gd name="connsiteY7" fmla="*/ 8167 h 36019"/>
                  <a:gd name="connsiteX8" fmla="*/ 15706 w 16125"/>
                  <a:gd name="connsiteY8" fmla="*/ 0 h 36019"/>
                  <a:gd name="connsiteX9" fmla="*/ 16125 w 16125"/>
                  <a:gd name="connsiteY9" fmla="*/ 0 h 36019"/>
                  <a:gd name="connsiteX10" fmla="*/ 13612 w 16125"/>
                  <a:gd name="connsiteY10" fmla="*/ 8377 h 36019"/>
                  <a:gd name="connsiteX11" fmla="*/ 11309 w 16125"/>
                  <a:gd name="connsiteY11" fmla="*/ 12774 h 36019"/>
                  <a:gd name="connsiteX12" fmla="*/ 9005 w 16125"/>
                  <a:gd name="connsiteY12" fmla="*/ 17172 h 36019"/>
                  <a:gd name="connsiteX13" fmla="*/ 6492 w 16125"/>
                  <a:gd name="connsiteY13" fmla="*/ 21989 h 36019"/>
                  <a:gd name="connsiteX14" fmla="*/ 4398 w 16125"/>
                  <a:gd name="connsiteY14" fmla="*/ 25968 h 36019"/>
                  <a:gd name="connsiteX15" fmla="*/ 2722 w 16125"/>
                  <a:gd name="connsiteY15" fmla="*/ 30366 h 36019"/>
                  <a:gd name="connsiteX16" fmla="*/ 838 w 16125"/>
                  <a:gd name="connsiteY16" fmla="*/ 35810 h 3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125" h="36019">
                    <a:moveTo>
                      <a:pt x="419" y="36020"/>
                    </a:moveTo>
                    <a:lnTo>
                      <a:pt x="0" y="36020"/>
                    </a:lnTo>
                    <a:cubicBezTo>
                      <a:pt x="419" y="34345"/>
                      <a:pt x="1257" y="32250"/>
                      <a:pt x="1885" y="30366"/>
                    </a:cubicBezTo>
                    <a:cubicBezTo>
                      <a:pt x="2513" y="28690"/>
                      <a:pt x="3141" y="27224"/>
                      <a:pt x="3560" y="25968"/>
                    </a:cubicBezTo>
                    <a:cubicBezTo>
                      <a:pt x="3979" y="24502"/>
                      <a:pt x="4817" y="23245"/>
                      <a:pt x="5864" y="21989"/>
                    </a:cubicBezTo>
                    <a:cubicBezTo>
                      <a:pt x="6911" y="20523"/>
                      <a:pt x="7958" y="19057"/>
                      <a:pt x="8377" y="17172"/>
                    </a:cubicBezTo>
                    <a:cubicBezTo>
                      <a:pt x="8796" y="15706"/>
                      <a:pt x="9843" y="14031"/>
                      <a:pt x="10890" y="12565"/>
                    </a:cubicBezTo>
                    <a:cubicBezTo>
                      <a:pt x="11937" y="11099"/>
                      <a:pt x="12774" y="9633"/>
                      <a:pt x="13193" y="8167"/>
                    </a:cubicBezTo>
                    <a:cubicBezTo>
                      <a:pt x="13822" y="5864"/>
                      <a:pt x="15078" y="2304"/>
                      <a:pt x="15706" y="0"/>
                    </a:cubicBezTo>
                    <a:lnTo>
                      <a:pt x="16125" y="0"/>
                    </a:lnTo>
                    <a:cubicBezTo>
                      <a:pt x="15287" y="2513"/>
                      <a:pt x="14240" y="6073"/>
                      <a:pt x="13612" y="8377"/>
                    </a:cubicBezTo>
                    <a:cubicBezTo>
                      <a:pt x="13193" y="9843"/>
                      <a:pt x="12146" y="11309"/>
                      <a:pt x="11309" y="12774"/>
                    </a:cubicBezTo>
                    <a:cubicBezTo>
                      <a:pt x="10262" y="14240"/>
                      <a:pt x="9424" y="15706"/>
                      <a:pt x="9005" y="17172"/>
                    </a:cubicBezTo>
                    <a:cubicBezTo>
                      <a:pt x="8377" y="19057"/>
                      <a:pt x="7330" y="20523"/>
                      <a:pt x="6492" y="21989"/>
                    </a:cubicBezTo>
                    <a:cubicBezTo>
                      <a:pt x="5654" y="23245"/>
                      <a:pt x="4817" y="24502"/>
                      <a:pt x="4398" y="25968"/>
                    </a:cubicBezTo>
                    <a:cubicBezTo>
                      <a:pt x="3979" y="27015"/>
                      <a:pt x="3560" y="28690"/>
                      <a:pt x="2722" y="30366"/>
                    </a:cubicBezTo>
                    <a:cubicBezTo>
                      <a:pt x="2094" y="32250"/>
                      <a:pt x="1257" y="34345"/>
                      <a:pt x="838" y="3581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4" name="Forma libre: forma 153">
                <a:extLst>
                  <a:ext uri="{FF2B5EF4-FFF2-40B4-BE49-F238E27FC236}">
                    <a16:creationId xmlns:a16="http://schemas.microsoft.com/office/drawing/2014/main" id="{E50EC620-119B-6211-23A1-27B740DAF4EB}"/>
                  </a:ext>
                </a:extLst>
              </p:cNvPr>
              <p:cNvSpPr/>
              <p:nvPr/>
            </p:nvSpPr>
            <p:spPr>
              <a:xfrm>
                <a:off x="952641" y="799137"/>
                <a:ext cx="13402" cy="30993"/>
              </a:xfrm>
              <a:custGeom>
                <a:avLst/>
                <a:gdLst>
                  <a:gd name="connsiteX0" fmla="*/ 209 w 13402"/>
                  <a:gd name="connsiteY0" fmla="*/ 30994 h 30993"/>
                  <a:gd name="connsiteX1" fmla="*/ 209 w 13402"/>
                  <a:gd name="connsiteY1" fmla="*/ 30994 h 30993"/>
                  <a:gd name="connsiteX2" fmla="*/ 209 w 13402"/>
                  <a:gd name="connsiteY2" fmla="*/ 30575 h 30993"/>
                  <a:gd name="connsiteX3" fmla="*/ 209 w 13402"/>
                  <a:gd name="connsiteY3" fmla="*/ 30575 h 30993"/>
                  <a:gd name="connsiteX4" fmla="*/ 4398 w 13402"/>
                  <a:gd name="connsiteY4" fmla="*/ 26805 h 30993"/>
                  <a:gd name="connsiteX5" fmla="*/ 8167 w 13402"/>
                  <a:gd name="connsiteY5" fmla="*/ 20104 h 30993"/>
                  <a:gd name="connsiteX6" fmla="*/ 9214 w 13402"/>
                  <a:gd name="connsiteY6" fmla="*/ 15078 h 30993"/>
                  <a:gd name="connsiteX7" fmla="*/ 12984 w 13402"/>
                  <a:gd name="connsiteY7" fmla="*/ 0 h 30993"/>
                  <a:gd name="connsiteX8" fmla="*/ 13403 w 13402"/>
                  <a:gd name="connsiteY8" fmla="*/ 0 h 30993"/>
                  <a:gd name="connsiteX9" fmla="*/ 9633 w 13402"/>
                  <a:gd name="connsiteY9" fmla="*/ 15078 h 30993"/>
                  <a:gd name="connsiteX10" fmla="*/ 8586 w 13402"/>
                  <a:gd name="connsiteY10" fmla="*/ 20104 h 30993"/>
                  <a:gd name="connsiteX11" fmla="*/ 4607 w 13402"/>
                  <a:gd name="connsiteY11" fmla="*/ 27015 h 30993"/>
                  <a:gd name="connsiteX12" fmla="*/ 0 w 13402"/>
                  <a:gd name="connsiteY12" fmla="*/ 30994 h 3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02" h="30993">
                    <a:moveTo>
                      <a:pt x="209" y="30994"/>
                    </a:moveTo>
                    <a:lnTo>
                      <a:pt x="209" y="30994"/>
                    </a:lnTo>
                    <a:lnTo>
                      <a:pt x="209" y="30575"/>
                    </a:lnTo>
                    <a:lnTo>
                      <a:pt x="209" y="30575"/>
                    </a:lnTo>
                    <a:cubicBezTo>
                      <a:pt x="209" y="30575"/>
                      <a:pt x="3560" y="27643"/>
                      <a:pt x="4398" y="26805"/>
                    </a:cubicBezTo>
                    <a:cubicBezTo>
                      <a:pt x="6073" y="24921"/>
                      <a:pt x="7748" y="22408"/>
                      <a:pt x="8167" y="20104"/>
                    </a:cubicBezTo>
                    <a:cubicBezTo>
                      <a:pt x="8586" y="18429"/>
                      <a:pt x="8796" y="16753"/>
                      <a:pt x="9214" y="15078"/>
                    </a:cubicBezTo>
                    <a:cubicBezTo>
                      <a:pt x="10261" y="10052"/>
                      <a:pt x="11308" y="4817"/>
                      <a:pt x="12984" y="0"/>
                    </a:cubicBezTo>
                    <a:lnTo>
                      <a:pt x="13403" y="0"/>
                    </a:lnTo>
                    <a:cubicBezTo>
                      <a:pt x="11727" y="4817"/>
                      <a:pt x="10680" y="10052"/>
                      <a:pt x="9633" y="15078"/>
                    </a:cubicBezTo>
                    <a:cubicBezTo>
                      <a:pt x="9214" y="16753"/>
                      <a:pt x="9005" y="18429"/>
                      <a:pt x="8586" y="20104"/>
                    </a:cubicBezTo>
                    <a:cubicBezTo>
                      <a:pt x="7958" y="22617"/>
                      <a:pt x="6283" y="25130"/>
                      <a:pt x="4607" y="27015"/>
                    </a:cubicBezTo>
                    <a:cubicBezTo>
                      <a:pt x="4398" y="27434"/>
                      <a:pt x="1047" y="30994"/>
                      <a:pt x="0" y="30994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5" name="Forma libre: forma 154">
                <a:extLst>
                  <a:ext uri="{FF2B5EF4-FFF2-40B4-BE49-F238E27FC236}">
                    <a16:creationId xmlns:a16="http://schemas.microsoft.com/office/drawing/2014/main" id="{B027B9BF-A906-075B-DEA6-D2DC01AD8AD9}"/>
                  </a:ext>
                </a:extLst>
              </p:cNvPr>
              <p:cNvSpPr/>
              <p:nvPr/>
            </p:nvSpPr>
            <p:spPr>
              <a:xfrm>
                <a:off x="821826" y="831308"/>
                <a:ext cx="47388" cy="58509"/>
              </a:xfrm>
              <a:custGeom>
                <a:avLst/>
                <a:gdLst>
                  <a:gd name="connsiteX0" fmla="*/ 31760 w 47388"/>
                  <a:gd name="connsiteY0" fmla="*/ 5943 h 58509"/>
                  <a:gd name="connsiteX1" fmla="*/ 42231 w 47388"/>
                  <a:gd name="connsiteY1" fmla="*/ 29607 h 58509"/>
                  <a:gd name="connsiteX2" fmla="*/ 42650 w 47388"/>
                  <a:gd name="connsiteY2" fmla="*/ 32958 h 58509"/>
                  <a:gd name="connsiteX3" fmla="*/ 45791 w 47388"/>
                  <a:gd name="connsiteY3" fmla="*/ 43219 h 58509"/>
                  <a:gd name="connsiteX4" fmla="*/ 47257 w 47388"/>
                  <a:gd name="connsiteY4" fmla="*/ 45732 h 58509"/>
                  <a:gd name="connsiteX5" fmla="*/ 42231 w 47388"/>
                  <a:gd name="connsiteY5" fmla="*/ 48036 h 58509"/>
                  <a:gd name="connsiteX6" fmla="*/ 45582 w 47388"/>
                  <a:gd name="connsiteY6" fmla="*/ 58507 h 58509"/>
                  <a:gd name="connsiteX7" fmla="*/ 24430 w 47388"/>
                  <a:gd name="connsiteY7" fmla="*/ 49711 h 58509"/>
                  <a:gd name="connsiteX8" fmla="*/ 28619 w 47388"/>
                  <a:gd name="connsiteY8" fmla="*/ 41335 h 58509"/>
                  <a:gd name="connsiteX9" fmla="*/ 24430 w 47388"/>
                  <a:gd name="connsiteY9" fmla="*/ 41335 h 58509"/>
                  <a:gd name="connsiteX10" fmla="*/ 23383 w 47388"/>
                  <a:gd name="connsiteY10" fmla="*/ 40706 h 58509"/>
                  <a:gd name="connsiteX11" fmla="*/ 22964 w 47388"/>
                  <a:gd name="connsiteY11" fmla="*/ 40706 h 58509"/>
                  <a:gd name="connsiteX12" fmla="*/ 18776 w 47388"/>
                  <a:gd name="connsiteY12" fmla="*/ 40706 h 58509"/>
                  <a:gd name="connsiteX13" fmla="*/ 22964 w 47388"/>
                  <a:gd name="connsiteY13" fmla="*/ 49083 h 58509"/>
                  <a:gd name="connsiteX14" fmla="*/ 1813 w 47388"/>
                  <a:gd name="connsiteY14" fmla="*/ 57879 h 58509"/>
                  <a:gd name="connsiteX15" fmla="*/ 5164 w 47388"/>
                  <a:gd name="connsiteY15" fmla="*/ 47408 h 58509"/>
                  <a:gd name="connsiteX16" fmla="*/ 138 w 47388"/>
                  <a:gd name="connsiteY16" fmla="*/ 45104 h 58509"/>
                  <a:gd name="connsiteX17" fmla="*/ 1604 w 47388"/>
                  <a:gd name="connsiteY17" fmla="*/ 42591 h 58509"/>
                  <a:gd name="connsiteX18" fmla="*/ 4745 w 47388"/>
                  <a:gd name="connsiteY18" fmla="*/ 32330 h 58509"/>
                  <a:gd name="connsiteX19" fmla="*/ 5164 w 47388"/>
                  <a:gd name="connsiteY19" fmla="*/ 28979 h 58509"/>
                  <a:gd name="connsiteX20" fmla="*/ 15635 w 47388"/>
                  <a:gd name="connsiteY20" fmla="*/ 5315 h 58509"/>
                  <a:gd name="connsiteX21" fmla="*/ 19614 w 47388"/>
                  <a:gd name="connsiteY21" fmla="*/ 2174 h 58509"/>
                  <a:gd name="connsiteX22" fmla="*/ 21080 w 47388"/>
                  <a:gd name="connsiteY22" fmla="*/ 1755 h 58509"/>
                  <a:gd name="connsiteX23" fmla="*/ 24012 w 47388"/>
                  <a:gd name="connsiteY23" fmla="*/ 11178 h 58509"/>
                  <a:gd name="connsiteX24" fmla="*/ 26525 w 47388"/>
                  <a:gd name="connsiteY24" fmla="*/ 2383 h 58509"/>
                  <a:gd name="connsiteX25" fmla="*/ 27991 w 47388"/>
                  <a:gd name="connsiteY25" fmla="*/ 2592 h 58509"/>
                  <a:gd name="connsiteX26" fmla="*/ 31969 w 47388"/>
                  <a:gd name="connsiteY26" fmla="*/ 5734 h 58509"/>
                  <a:gd name="connsiteX27" fmla="*/ 23593 w 47388"/>
                  <a:gd name="connsiteY27" fmla="*/ 33796 h 58509"/>
                  <a:gd name="connsiteX28" fmla="*/ 22546 w 47388"/>
                  <a:gd name="connsiteY28" fmla="*/ 25628 h 58509"/>
                  <a:gd name="connsiteX29" fmla="*/ 23593 w 47388"/>
                  <a:gd name="connsiteY29" fmla="*/ 33796 h 5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388" h="58509">
                    <a:moveTo>
                      <a:pt x="31760" y="5943"/>
                    </a:moveTo>
                    <a:cubicBezTo>
                      <a:pt x="31760" y="9084"/>
                      <a:pt x="38043" y="18927"/>
                      <a:pt x="42231" y="29607"/>
                    </a:cubicBezTo>
                    <a:cubicBezTo>
                      <a:pt x="42650" y="30654"/>
                      <a:pt x="43487" y="32120"/>
                      <a:pt x="42650" y="32958"/>
                    </a:cubicBezTo>
                    <a:cubicBezTo>
                      <a:pt x="38461" y="38822"/>
                      <a:pt x="46210" y="41963"/>
                      <a:pt x="45791" y="43219"/>
                    </a:cubicBezTo>
                    <a:cubicBezTo>
                      <a:pt x="45163" y="44476"/>
                      <a:pt x="47048" y="44685"/>
                      <a:pt x="47257" y="45732"/>
                    </a:cubicBezTo>
                    <a:cubicBezTo>
                      <a:pt x="48095" y="48664"/>
                      <a:pt x="44744" y="48036"/>
                      <a:pt x="42231" y="48036"/>
                    </a:cubicBezTo>
                    <a:cubicBezTo>
                      <a:pt x="39508" y="48036"/>
                      <a:pt x="46629" y="58716"/>
                      <a:pt x="45582" y="58507"/>
                    </a:cubicBezTo>
                    <a:cubicBezTo>
                      <a:pt x="36995" y="56203"/>
                      <a:pt x="24640" y="58088"/>
                      <a:pt x="24430" y="49711"/>
                    </a:cubicBezTo>
                    <a:cubicBezTo>
                      <a:pt x="24430" y="46151"/>
                      <a:pt x="29247" y="44267"/>
                      <a:pt x="28619" y="41335"/>
                    </a:cubicBezTo>
                    <a:cubicBezTo>
                      <a:pt x="28619" y="40916"/>
                      <a:pt x="26315" y="41544"/>
                      <a:pt x="24430" y="41335"/>
                    </a:cubicBezTo>
                    <a:cubicBezTo>
                      <a:pt x="24012" y="41335"/>
                      <a:pt x="23593" y="40916"/>
                      <a:pt x="23383" y="40706"/>
                    </a:cubicBezTo>
                    <a:cubicBezTo>
                      <a:pt x="23383" y="40706"/>
                      <a:pt x="23174" y="40706"/>
                      <a:pt x="22964" y="40706"/>
                    </a:cubicBezTo>
                    <a:cubicBezTo>
                      <a:pt x="21080" y="41125"/>
                      <a:pt x="18776" y="40497"/>
                      <a:pt x="18776" y="40706"/>
                    </a:cubicBezTo>
                    <a:cubicBezTo>
                      <a:pt x="18148" y="43429"/>
                      <a:pt x="22964" y="45523"/>
                      <a:pt x="22964" y="49083"/>
                    </a:cubicBezTo>
                    <a:cubicBezTo>
                      <a:pt x="22755" y="57250"/>
                      <a:pt x="10399" y="55575"/>
                      <a:pt x="1813" y="57879"/>
                    </a:cubicBezTo>
                    <a:cubicBezTo>
                      <a:pt x="766" y="58088"/>
                      <a:pt x="8096" y="47408"/>
                      <a:pt x="5164" y="47408"/>
                    </a:cubicBezTo>
                    <a:cubicBezTo>
                      <a:pt x="2442" y="47408"/>
                      <a:pt x="-700" y="48036"/>
                      <a:pt x="138" y="45104"/>
                    </a:cubicBezTo>
                    <a:cubicBezTo>
                      <a:pt x="557" y="44057"/>
                      <a:pt x="2232" y="43848"/>
                      <a:pt x="1604" y="42591"/>
                    </a:cubicBezTo>
                    <a:cubicBezTo>
                      <a:pt x="976" y="41335"/>
                      <a:pt x="8933" y="38193"/>
                      <a:pt x="4745" y="32330"/>
                    </a:cubicBezTo>
                    <a:cubicBezTo>
                      <a:pt x="3907" y="31283"/>
                      <a:pt x="4745" y="30026"/>
                      <a:pt x="5164" y="28979"/>
                    </a:cubicBezTo>
                    <a:cubicBezTo>
                      <a:pt x="9352" y="18508"/>
                      <a:pt x="15635" y="8456"/>
                      <a:pt x="15635" y="5315"/>
                    </a:cubicBezTo>
                    <a:cubicBezTo>
                      <a:pt x="17520" y="5524"/>
                      <a:pt x="19404" y="2383"/>
                      <a:pt x="19614" y="2174"/>
                    </a:cubicBezTo>
                    <a:cubicBezTo>
                      <a:pt x="21917" y="-758"/>
                      <a:pt x="21080" y="-549"/>
                      <a:pt x="21080" y="1755"/>
                    </a:cubicBezTo>
                    <a:cubicBezTo>
                      <a:pt x="21080" y="4477"/>
                      <a:pt x="22336" y="7618"/>
                      <a:pt x="24012" y="11178"/>
                    </a:cubicBezTo>
                    <a:cubicBezTo>
                      <a:pt x="25477" y="8037"/>
                      <a:pt x="26734" y="4896"/>
                      <a:pt x="26525" y="2383"/>
                    </a:cubicBezTo>
                    <a:cubicBezTo>
                      <a:pt x="26525" y="-130"/>
                      <a:pt x="25896" y="-130"/>
                      <a:pt x="27991" y="2592"/>
                    </a:cubicBezTo>
                    <a:cubicBezTo>
                      <a:pt x="28409" y="3011"/>
                      <a:pt x="30085" y="6152"/>
                      <a:pt x="31969" y="5734"/>
                    </a:cubicBezTo>
                    <a:moveTo>
                      <a:pt x="23593" y="33796"/>
                    </a:moveTo>
                    <a:cubicBezTo>
                      <a:pt x="25687" y="31073"/>
                      <a:pt x="29038" y="26885"/>
                      <a:pt x="22546" y="25628"/>
                    </a:cubicBezTo>
                    <a:cubicBezTo>
                      <a:pt x="18148" y="27304"/>
                      <a:pt x="21708" y="31283"/>
                      <a:pt x="23593" y="33796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6" name="Forma libre: forma 155">
                <a:extLst>
                  <a:ext uri="{FF2B5EF4-FFF2-40B4-BE49-F238E27FC236}">
                    <a16:creationId xmlns:a16="http://schemas.microsoft.com/office/drawing/2014/main" id="{220C3472-7962-90A4-CF89-28380438D069}"/>
                  </a:ext>
                </a:extLst>
              </p:cNvPr>
              <p:cNvSpPr/>
              <p:nvPr/>
            </p:nvSpPr>
            <p:spPr>
              <a:xfrm>
                <a:off x="821650" y="831178"/>
                <a:ext cx="48573" cy="58846"/>
              </a:xfrm>
              <a:custGeom>
                <a:avLst/>
                <a:gdLst>
                  <a:gd name="connsiteX0" fmla="*/ 45758 w 48573"/>
                  <a:gd name="connsiteY0" fmla="*/ 58846 h 58846"/>
                  <a:gd name="connsiteX1" fmla="*/ 45758 w 48573"/>
                  <a:gd name="connsiteY1" fmla="*/ 58846 h 58846"/>
                  <a:gd name="connsiteX2" fmla="*/ 38009 w 48573"/>
                  <a:gd name="connsiteY2" fmla="*/ 57590 h 58846"/>
                  <a:gd name="connsiteX3" fmla="*/ 24607 w 48573"/>
                  <a:gd name="connsiteY3" fmla="*/ 50051 h 58846"/>
                  <a:gd name="connsiteX4" fmla="*/ 26910 w 48573"/>
                  <a:gd name="connsiteY4" fmla="*/ 45444 h 58846"/>
                  <a:gd name="connsiteX5" fmla="*/ 28585 w 48573"/>
                  <a:gd name="connsiteY5" fmla="*/ 41674 h 58846"/>
                  <a:gd name="connsiteX6" fmla="*/ 27538 w 48573"/>
                  <a:gd name="connsiteY6" fmla="*/ 41674 h 58846"/>
                  <a:gd name="connsiteX7" fmla="*/ 24397 w 48573"/>
                  <a:gd name="connsiteY7" fmla="*/ 41674 h 58846"/>
                  <a:gd name="connsiteX8" fmla="*/ 23350 w 48573"/>
                  <a:gd name="connsiteY8" fmla="*/ 41046 h 58846"/>
                  <a:gd name="connsiteX9" fmla="*/ 23350 w 48573"/>
                  <a:gd name="connsiteY9" fmla="*/ 41046 h 58846"/>
                  <a:gd name="connsiteX10" fmla="*/ 23350 w 48573"/>
                  <a:gd name="connsiteY10" fmla="*/ 41046 h 58846"/>
                  <a:gd name="connsiteX11" fmla="*/ 20209 w 48573"/>
                  <a:gd name="connsiteY11" fmla="*/ 41046 h 58846"/>
                  <a:gd name="connsiteX12" fmla="*/ 19162 w 48573"/>
                  <a:gd name="connsiteY12" fmla="*/ 41046 h 58846"/>
                  <a:gd name="connsiteX13" fmla="*/ 21047 w 48573"/>
                  <a:gd name="connsiteY13" fmla="*/ 44606 h 58846"/>
                  <a:gd name="connsiteX14" fmla="*/ 23350 w 48573"/>
                  <a:gd name="connsiteY14" fmla="*/ 49213 h 58846"/>
                  <a:gd name="connsiteX15" fmla="*/ 9947 w 48573"/>
                  <a:gd name="connsiteY15" fmla="*/ 56752 h 58846"/>
                  <a:gd name="connsiteX16" fmla="*/ 1990 w 48573"/>
                  <a:gd name="connsiteY16" fmla="*/ 58009 h 58846"/>
                  <a:gd name="connsiteX17" fmla="*/ 1780 w 48573"/>
                  <a:gd name="connsiteY17" fmla="*/ 58009 h 58846"/>
                  <a:gd name="connsiteX18" fmla="*/ 3037 w 48573"/>
                  <a:gd name="connsiteY18" fmla="*/ 54867 h 58846"/>
                  <a:gd name="connsiteX19" fmla="*/ 5759 w 48573"/>
                  <a:gd name="connsiteY19" fmla="*/ 47747 h 58846"/>
                  <a:gd name="connsiteX20" fmla="*/ 5340 w 48573"/>
                  <a:gd name="connsiteY20" fmla="*/ 47747 h 58846"/>
                  <a:gd name="connsiteX21" fmla="*/ 5340 w 48573"/>
                  <a:gd name="connsiteY21" fmla="*/ 47747 h 58846"/>
                  <a:gd name="connsiteX22" fmla="*/ 4293 w 48573"/>
                  <a:gd name="connsiteY22" fmla="*/ 47747 h 58846"/>
                  <a:gd name="connsiteX23" fmla="*/ 314 w 48573"/>
                  <a:gd name="connsiteY23" fmla="*/ 47119 h 58846"/>
                  <a:gd name="connsiteX24" fmla="*/ 314 w 48573"/>
                  <a:gd name="connsiteY24" fmla="*/ 45234 h 58846"/>
                  <a:gd name="connsiteX25" fmla="*/ 1361 w 48573"/>
                  <a:gd name="connsiteY25" fmla="*/ 43978 h 58846"/>
                  <a:gd name="connsiteX26" fmla="*/ 1990 w 48573"/>
                  <a:gd name="connsiteY26" fmla="*/ 42721 h 58846"/>
                  <a:gd name="connsiteX27" fmla="*/ 3246 w 48573"/>
                  <a:gd name="connsiteY27" fmla="*/ 40836 h 58846"/>
                  <a:gd name="connsiteX28" fmla="*/ 5131 w 48573"/>
                  <a:gd name="connsiteY28" fmla="*/ 32460 h 58846"/>
                  <a:gd name="connsiteX29" fmla="*/ 5340 w 48573"/>
                  <a:gd name="connsiteY29" fmla="*/ 29319 h 58846"/>
                  <a:gd name="connsiteX30" fmla="*/ 5340 w 48573"/>
                  <a:gd name="connsiteY30" fmla="*/ 28900 h 58846"/>
                  <a:gd name="connsiteX31" fmla="*/ 11413 w 48573"/>
                  <a:gd name="connsiteY31" fmla="*/ 15706 h 58846"/>
                  <a:gd name="connsiteX32" fmla="*/ 15811 w 48573"/>
                  <a:gd name="connsiteY32" fmla="*/ 5445 h 58846"/>
                  <a:gd name="connsiteX33" fmla="*/ 15811 w 48573"/>
                  <a:gd name="connsiteY33" fmla="*/ 5445 h 58846"/>
                  <a:gd name="connsiteX34" fmla="*/ 16020 w 48573"/>
                  <a:gd name="connsiteY34" fmla="*/ 5445 h 58846"/>
                  <a:gd name="connsiteX35" fmla="*/ 16230 w 48573"/>
                  <a:gd name="connsiteY35" fmla="*/ 5445 h 58846"/>
                  <a:gd name="connsiteX36" fmla="*/ 19371 w 48573"/>
                  <a:gd name="connsiteY36" fmla="*/ 2722 h 58846"/>
                  <a:gd name="connsiteX37" fmla="*/ 19790 w 48573"/>
                  <a:gd name="connsiteY37" fmla="*/ 2304 h 58846"/>
                  <a:gd name="connsiteX38" fmla="*/ 21047 w 48573"/>
                  <a:gd name="connsiteY38" fmla="*/ 628 h 58846"/>
                  <a:gd name="connsiteX39" fmla="*/ 21675 w 48573"/>
                  <a:gd name="connsiteY39" fmla="*/ 0 h 58846"/>
                  <a:gd name="connsiteX40" fmla="*/ 21675 w 48573"/>
                  <a:gd name="connsiteY40" fmla="*/ 0 h 58846"/>
                  <a:gd name="connsiteX41" fmla="*/ 21675 w 48573"/>
                  <a:gd name="connsiteY41" fmla="*/ 628 h 58846"/>
                  <a:gd name="connsiteX42" fmla="*/ 21675 w 48573"/>
                  <a:gd name="connsiteY42" fmla="*/ 2094 h 58846"/>
                  <a:gd name="connsiteX43" fmla="*/ 24397 w 48573"/>
                  <a:gd name="connsiteY43" fmla="*/ 10890 h 58846"/>
                  <a:gd name="connsiteX44" fmla="*/ 26910 w 48573"/>
                  <a:gd name="connsiteY44" fmla="*/ 2513 h 58846"/>
                  <a:gd name="connsiteX45" fmla="*/ 26910 w 48573"/>
                  <a:gd name="connsiteY45" fmla="*/ 1047 h 58846"/>
                  <a:gd name="connsiteX46" fmla="*/ 26910 w 48573"/>
                  <a:gd name="connsiteY46" fmla="*/ 419 h 58846"/>
                  <a:gd name="connsiteX47" fmla="*/ 27538 w 48573"/>
                  <a:gd name="connsiteY47" fmla="*/ 1047 h 58846"/>
                  <a:gd name="connsiteX48" fmla="*/ 28795 w 48573"/>
                  <a:gd name="connsiteY48" fmla="*/ 2722 h 58846"/>
                  <a:gd name="connsiteX49" fmla="*/ 29214 w 48573"/>
                  <a:gd name="connsiteY49" fmla="*/ 3141 h 58846"/>
                  <a:gd name="connsiteX50" fmla="*/ 32355 w 48573"/>
                  <a:gd name="connsiteY50" fmla="*/ 5654 h 58846"/>
                  <a:gd name="connsiteX51" fmla="*/ 32564 w 48573"/>
                  <a:gd name="connsiteY51" fmla="*/ 5654 h 58846"/>
                  <a:gd name="connsiteX52" fmla="*/ 32774 w 48573"/>
                  <a:gd name="connsiteY52" fmla="*/ 5654 h 58846"/>
                  <a:gd name="connsiteX53" fmla="*/ 32774 w 48573"/>
                  <a:gd name="connsiteY53" fmla="*/ 5654 h 58846"/>
                  <a:gd name="connsiteX54" fmla="*/ 37172 w 48573"/>
                  <a:gd name="connsiteY54" fmla="*/ 15916 h 58846"/>
                  <a:gd name="connsiteX55" fmla="*/ 43454 w 48573"/>
                  <a:gd name="connsiteY55" fmla="*/ 29109 h 58846"/>
                  <a:gd name="connsiteX56" fmla="*/ 43454 w 48573"/>
                  <a:gd name="connsiteY56" fmla="*/ 29528 h 58846"/>
                  <a:gd name="connsiteX57" fmla="*/ 43664 w 48573"/>
                  <a:gd name="connsiteY57" fmla="*/ 32669 h 58846"/>
                  <a:gd name="connsiteX58" fmla="*/ 45548 w 48573"/>
                  <a:gd name="connsiteY58" fmla="*/ 41046 h 58846"/>
                  <a:gd name="connsiteX59" fmla="*/ 46805 w 48573"/>
                  <a:gd name="connsiteY59" fmla="*/ 42931 h 58846"/>
                  <a:gd name="connsiteX60" fmla="*/ 47433 w 48573"/>
                  <a:gd name="connsiteY60" fmla="*/ 44187 h 58846"/>
                  <a:gd name="connsiteX61" fmla="*/ 48480 w 48573"/>
                  <a:gd name="connsiteY61" fmla="*/ 45444 h 58846"/>
                  <a:gd name="connsiteX62" fmla="*/ 48480 w 48573"/>
                  <a:gd name="connsiteY62" fmla="*/ 47328 h 58846"/>
                  <a:gd name="connsiteX63" fmla="*/ 44501 w 48573"/>
                  <a:gd name="connsiteY63" fmla="*/ 47957 h 58846"/>
                  <a:gd name="connsiteX64" fmla="*/ 43454 w 48573"/>
                  <a:gd name="connsiteY64" fmla="*/ 47957 h 58846"/>
                  <a:gd name="connsiteX65" fmla="*/ 43454 w 48573"/>
                  <a:gd name="connsiteY65" fmla="*/ 47957 h 58846"/>
                  <a:gd name="connsiteX66" fmla="*/ 43035 w 48573"/>
                  <a:gd name="connsiteY66" fmla="*/ 47957 h 58846"/>
                  <a:gd name="connsiteX67" fmla="*/ 45758 w 48573"/>
                  <a:gd name="connsiteY67" fmla="*/ 55077 h 58846"/>
                  <a:gd name="connsiteX68" fmla="*/ 47014 w 48573"/>
                  <a:gd name="connsiteY68" fmla="*/ 58218 h 58846"/>
                  <a:gd name="connsiteX69" fmla="*/ 47014 w 48573"/>
                  <a:gd name="connsiteY69" fmla="*/ 58218 h 58846"/>
                  <a:gd name="connsiteX70" fmla="*/ 28167 w 48573"/>
                  <a:gd name="connsiteY70" fmla="*/ 41255 h 58846"/>
                  <a:gd name="connsiteX71" fmla="*/ 28795 w 48573"/>
                  <a:gd name="connsiteY71" fmla="*/ 41465 h 58846"/>
                  <a:gd name="connsiteX72" fmla="*/ 26910 w 48573"/>
                  <a:gd name="connsiteY72" fmla="*/ 45444 h 58846"/>
                  <a:gd name="connsiteX73" fmla="*/ 24607 w 48573"/>
                  <a:gd name="connsiteY73" fmla="*/ 49841 h 58846"/>
                  <a:gd name="connsiteX74" fmla="*/ 37800 w 48573"/>
                  <a:gd name="connsiteY74" fmla="*/ 57171 h 58846"/>
                  <a:gd name="connsiteX75" fmla="*/ 45548 w 48573"/>
                  <a:gd name="connsiteY75" fmla="*/ 58428 h 58846"/>
                  <a:gd name="connsiteX76" fmla="*/ 44292 w 48573"/>
                  <a:gd name="connsiteY76" fmla="*/ 55705 h 58846"/>
                  <a:gd name="connsiteX77" fmla="*/ 41569 w 48573"/>
                  <a:gd name="connsiteY77" fmla="*/ 48166 h 58846"/>
                  <a:gd name="connsiteX78" fmla="*/ 42198 w 48573"/>
                  <a:gd name="connsiteY78" fmla="*/ 47747 h 58846"/>
                  <a:gd name="connsiteX79" fmla="*/ 42198 w 48573"/>
                  <a:gd name="connsiteY79" fmla="*/ 47747 h 58846"/>
                  <a:gd name="connsiteX80" fmla="*/ 43245 w 48573"/>
                  <a:gd name="connsiteY80" fmla="*/ 47747 h 58846"/>
                  <a:gd name="connsiteX81" fmla="*/ 47014 w 48573"/>
                  <a:gd name="connsiteY81" fmla="*/ 47119 h 58846"/>
                  <a:gd name="connsiteX82" fmla="*/ 47014 w 48573"/>
                  <a:gd name="connsiteY82" fmla="*/ 45653 h 58846"/>
                  <a:gd name="connsiteX83" fmla="*/ 46177 w 48573"/>
                  <a:gd name="connsiteY83" fmla="*/ 44606 h 58846"/>
                  <a:gd name="connsiteX84" fmla="*/ 45548 w 48573"/>
                  <a:gd name="connsiteY84" fmla="*/ 42931 h 58846"/>
                  <a:gd name="connsiteX85" fmla="*/ 44501 w 48573"/>
                  <a:gd name="connsiteY85" fmla="*/ 41465 h 58846"/>
                  <a:gd name="connsiteX86" fmla="*/ 42617 w 48573"/>
                  <a:gd name="connsiteY86" fmla="*/ 32669 h 58846"/>
                  <a:gd name="connsiteX87" fmla="*/ 42407 w 48573"/>
                  <a:gd name="connsiteY87" fmla="*/ 29737 h 58846"/>
                  <a:gd name="connsiteX88" fmla="*/ 42407 w 48573"/>
                  <a:gd name="connsiteY88" fmla="*/ 29319 h 58846"/>
                  <a:gd name="connsiteX89" fmla="*/ 36334 w 48573"/>
                  <a:gd name="connsiteY89" fmla="*/ 16125 h 58846"/>
                  <a:gd name="connsiteX90" fmla="*/ 31936 w 48573"/>
                  <a:gd name="connsiteY90" fmla="*/ 5864 h 58846"/>
                  <a:gd name="connsiteX91" fmla="*/ 31936 w 48573"/>
                  <a:gd name="connsiteY91" fmla="*/ 5864 h 58846"/>
                  <a:gd name="connsiteX92" fmla="*/ 28376 w 48573"/>
                  <a:gd name="connsiteY92" fmla="*/ 3141 h 58846"/>
                  <a:gd name="connsiteX93" fmla="*/ 27957 w 48573"/>
                  <a:gd name="connsiteY93" fmla="*/ 2722 h 58846"/>
                  <a:gd name="connsiteX94" fmla="*/ 26701 w 48573"/>
                  <a:gd name="connsiteY94" fmla="*/ 1047 h 58846"/>
                  <a:gd name="connsiteX95" fmla="*/ 26701 w 48573"/>
                  <a:gd name="connsiteY95" fmla="*/ 1047 h 58846"/>
                  <a:gd name="connsiteX96" fmla="*/ 26701 w 48573"/>
                  <a:gd name="connsiteY96" fmla="*/ 2304 h 58846"/>
                  <a:gd name="connsiteX97" fmla="*/ 23978 w 48573"/>
                  <a:gd name="connsiteY97" fmla="*/ 11309 h 58846"/>
                  <a:gd name="connsiteX98" fmla="*/ 23978 w 48573"/>
                  <a:gd name="connsiteY98" fmla="*/ 11727 h 58846"/>
                  <a:gd name="connsiteX99" fmla="*/ 23560 w 48573"/>
                  <a:gd name="connsiteY99" fmla="*/ 11309 h 58846"/>
                  <a:gd name="connsiteX100" fmla="*/ 20628 w 48573"/>
                  <a:gd name="connsiteY100" fmla="*/ 1885 h 58846"/>
                  <a:gd name="connsiteX101" fmla="*/ 20628 w 48573"/>
                  <a:gd name="connsiteY101" fmla="*/ 628 h 58846"/>
                  <a:gd name="connsiteX102" fmla="*/ 19371 w 48573"/>
                  <a:gd name="connsiteY102" fmla="*/ 2304 h 58846"/>
                  <a:gd name="connsiteX103" fmla="*/ 18952 w 48573"/>
                  <a:gd name="connsiteY103" fmla="*/ 2722 h 58846"/>
                  <a:gd name="connsiteX104" fmla="*/ 15392 w 48573"/>
                  <a:gd name="connsiteY104" fmla="*/ 5445 h 58846"/>
                  <a:gd name="connsiteX105" fmla="*/ 15392 w 48573"/>
                  <a:gd name="connsiteY105" fmla="*/ 5445 h 58846"/>
                  <a:gd name="connsiteX106" fmla="*/ 10994 w 48573"/>
                  <a:gd name="connsiteY106" fmla="*/ 15706 h 58846"/>
                  <a:gd name="connsiteX107" fmla="*/ 4921 w 48573"/>
                  <a:gd name="connsiteY107" fmla="*/ 28900 h 58846"/>
                  <a:gd name="connsiteX108" fmla="*/ 4921 w 48573"/>
                  <a:gd name="connsiteY108" fmla="*/ 29319 h 58846"/>
                  <a:gd name="connsiteX109" fmla="*/ 4712 w 48573"/>
                  <a:gd name="connsiteY109" fmla="*/ 32041 h 58846"/>
                  <a:gd name="connsiteX110" fmla="*/ 2827 w 48573"/>
                  <a:gd name="connsiteY110" fmla="*/ 40836 h 58846"/>
                  <a:gd name="connsiteX111" fmla="*/ 1780 w 48573"/>
                  <a:gd name="connsiteY111" fmla="*/ 42302 h 58846"/>
                  <a:gd name="connsiteX112" fmla="*/ 1152 w 48573"/>
                  <a:gd name="connsiteY112" fmla="*/ 43978 h 58846"/>
                  <a:gd name="connsiteX113" fmla="*/ 314 w 48573"/>
                  <a:gd name="connsiteY113" fmla="*/ 45025 h 58846"/>
                  <a:gd name="connsiteX114" fmla="*/ 314 w 48573"/>
                  <a:gd name="connsiteY114" fmla="*/ 46491 h 58846"/>
                  <a:gd name="connsiteX115" fmla="*/ 4084 w 48573"/>
                  <a:gd name="connsiteY115" fmla="*/ 47119 h 58846"/>
                  <a:gd name="connsiteX116" fmla="*/ 5131 w 48573"/>
                  <a:gd name="connsiteY116" fmla="*/ 47119 h 58846"/>
                  <a:gd name="connsiteX117" fmla="*/ 5131 w 48573"/>
                  <a:gd name="connsiteY117" fmla="*/ 47119 h 58846"/>
                  <a:gd name="connsiteX118" fmla="*/ 5759 w 48573"/>
                  <a:gd name="connsiteY118" fmla="*/ 47538 h 58846"/>
                  <a:gd name="connsiteX119" fmla="*/ 3037 w 48573"/>
                  <a:gd name="connsiteY119" fmla="*/ 55077 h 58846"/>
                  <a:gd name="connsiteX120" fmla="*/ 1780 w 48573"/>
                  <a:gd name="connsiteY120" fmla="*/ 57799 h 58846"/>
                  <a:gd name="connsiteX121" fmla="*/ 9528 w 48573"/>
                  <a:gd name="connsiteY121" fmla="*/ 56543 h 58846"/>
                  <a:gd name="connsiteX122" fmla="*/ 22722 w 48573"/>
                  <a:gd name="connsiteY122" fmla="*/ 49213 h 58846"/>
                  <a:gd name="connsiteX123" fmla="*/ 20418 w 48573"/>
                  <a:gd name="connsiteY123" fmla="*/ 44815 h 58846"/>
                  <a:gd name="connsiteX124" fmla="*/ 18533 w 48573"/>
                  <a:gd name="connsiteY124" fmla="*/ 40836 h 58846"/>
                  <a:gd name="connsiteX125" fmla="*/ 19999 w 48573"/>
                  <a:gd name="connsiteY125" fmla="*/ 40627 h 58846"/>
                  <a:gd name="connsiteX126" fmla="*/ 22931 w 48573"/>
                  <a:gd name="connsiteY126" fmla="*/ 40627 h 58846"/>
                  <a:gd name="connsiteX127" fmla="*/ 22931 w 48573"/>
                  <a:gd name="connsiteY127" fmla="*/ 40627 h 58846"/>
                  <a:gd name="connsiteX128" fmla="*/ 23141 w 48573"/>
                  <a:gd name="connsiteY128" fmla="*/ 40627 h 58846"/>
                  <a:gd name="connsiteX129" fmla="*/ 23141 w 48573"/>
                  <a:gd name="connsiteY129" fmla="*/ 40627 h 58846"/>
                  <a:gd name="connsiteX130" fmla="*/ 23141 w 48573"/>
                  <a:gd name="connsiteY130" fmla="*/ 40627 h 58846"/>
                  <a:gd name="connsiteX131" fmla="*/ 24188 w 48573"/>
                  <a:gd name="connsiteY131" fmla="*/ 41255 h 58846"/>
                  <a:gd name="connsiteX132" fmla="*/ 27120 w 48573"/>
                  <a:gd name="connsiteY132" fmla="*/ 41255 h 58846"/>
                  <a:gd name="connsiteX133" fmla="*/ 27957 w 48573"/>
                  <a:gd name="connsiteY133" fmla="*/ 41255 h 58846"/>
                  <a:gd name="connsiteX134" fmla="*/ 23769 w 48573"/>
                  <a:gd name="connsiteY134" fmla="*/ 34345 h 58846"/>
                  <a:gd name="connsiteX135" fmla="*/ 23769 w 48573"/>
                  <a:gd name="connsiteY135" fmla="*/ 34345 h 58846"/>
                  <a:gd name="connsiteX136" fmla="*/ 23141 w 48573"/>
                  <a:gd name="connsiteY136" fmla="*/ 33297 h 58846"/>
                  <a:gd name="connsiteX137" fmla="*/ 20628 w 48573"/>
                  <a:gd name="connsiteY137" fmla="*/ 27643 h 58846"/>
                  <a:gd name="connsiteX138" fmla="*/ 22722 w 48573"/>
                  <a:gd name="connsiteY138" fmla="*/ 25758 h 58846"/>
                  <a:gd name="connsiteX139" fmla="*/ 22722 w 48573"/>
                  <a:gd name="connsiteY139" fmla="*/ 25758 h 58846"/>
                  <a:gd name="connsiteX140" fmla="*/ 26491 w 48573"/>
                  <a:gd name="connsiteY140" fmla="*/ 28062 h 58846"/>
                  <a:gd name="connsiteX141" fmla="*/ 23978 w 48573"/>
                  <a:gd name="connsiteY141" fmla="*/ 33926 h 58846"/>
                  <a:gd name="connsiteX142" fmla="*/ 23560 w 48573"/>
                  <a:gd name="connsiteY142" fmla="*/ 34345 h 58846"/>
                  <a:gd name="connsiteX143" fmla="*/ 22931 w 48573"/>
                  <a:gd name="connsiteY143" fmla="*/ 26177 h 58846"/>
                  <a:gd name="connsiteX144" fmla="*/ 21047 w 48573"/>
                  <a:gd name="connsiteY144" fmla="*/ 27853 h 58846"/>
                  <a:gd name="connsiteX145" fmla="*/ 23560 w 48573"/>
                  <a:gd name="connsiteY145" fmla="*/ 33088 h 58846"/>
                  <a:gd name="connsiteX146" fmla="*/ 23978 w 48573"/>
                  <a:gd name="connsiteY146" fmla="*/ 33716 h 58846"/>
                  <a:gd name="connsiteX147" fmla="*/ 23978 w 48573"/>
                  <a:gd name="connsiteY147" fmla="*/ 33716 h 58846"/>
                  <a:gd name="connsiteX148" fmla="*/ 26282 w 48573"/>
                  <a:gd name="connsiteY148" fmla="*/ 28062 h 58846"/>
                  <a:gd name="connsiteX149" fmla="*/ 22931 w 48573"/>
                  <a:gd name="connsiteY149" fmla="*/ 25968 h 5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48573" h="58846">
                    <a:moveTo>
                      <a:pt x="45758" y="58846"/>
                    </a:moveTo>
                    <a:lnTo>
                      <a:pt x="45758" y="58846"/>
                    </a:lnTo>
                    <a:cubicBezTo>
                      <a:pt x="43245" y="58218"/>
                      <a:pt x="40522" y="57799"/>
                      <a:pt x="38009" y="57590"/>
                    </a:cubicBezTo>
                    <a:cubicBezTo>
                      <a:pt x="31099" y="56752"/>
                      <a:pt x="24607" y="56124"/>
                      <a:pt x="24607" y="50051"/>
                    </a:cubicBezTo>
                    <a:cubicBezTo>
                      <a:pt x="24607" y="48166"/>
                      <a:pt x="25863" y="46700"/>
                      <a:pt x="26910" y="45444"/>
                    </a:cubicBezTo>
                    <a:cubicBezTo>
                      <a:pt x="27957" y="44187"/>
                      <a:pt x="29004" y="43140"/>
                      <a:pt x="28585" y="41674"/>
                    </a:cubicBezTo>
                    <a:cubicBezTo>
                      <a:pt x="28585" y="41674"/>
                      <a:pt x="27957" y="41674"/>
                      <a:pt x="27538" y="41674"/>
                    </a:cubicBezTo>
                    <a:cubicBezTo>
                      <a:pt x="26701" y="41674"/>
                      <a:pt x="25444" y="41674"/>
                      <a:pt x="24397" y="41674"/>
                    </a:cubicBezTo>
                    <a:cubicBezTo>
                      <a:pt x="23978" y="41674"/>
                      <a:pt x="23560" y="41465"/>
                      <a:pt x="23350" y="41046"/>
                    </a:cubicBezTo>
                    <a:cubicBezTo>
                      <a:pt x="23350" y="41046"/>
                      <a:pt x="23350" y="41046"/>
                      <a:pt x="23350" y="41046"/>
                    </a:cubicBezTo>
                    <a:lnTo>
                      <a:pt x="23350" y="41046"/>
                    </a:lnTo>
                    <a:cubicBezTo>
                      <a:pt x="22303" y="41255"/>
                      <a:pt x="21047" y="41046"/>
                      <a:pt x="20209" y="41046"/>
                    </a:cubicBezTo>
                    <a:cubicBezTo>
                      <a:pt x="19790" y="41046"/>
                      <a:pt x="19371" y="41046"/>
                      <a:pt x="19162" y="41046"/>
                    </a:cubicBezTo>
                    <a:cubicBezTo>
                      <a:pt x="18952" y="42302"/>
                      <a:pt x="19790" y="43349"/>
                      <a:pt x="21047" y="44606"/>
                    </a:cubicBezTo>
                    <a:cubicBezTo>
                      <a:pt x="22303" y="45863"/>
                      <a:pt x="23350" y="47328"/>
                      <a:pt x="23350" y="49213"/>
                    </a:cubicBezTo>
                    <a:cubicBezTo>
                      <a:pt x="23350" y="55286"/>
                      <a:pt x="16649" y="56124"/>
                      <a:pt x="9947" y="56752"/>
                    </a:cubicBezTo>
                    <a:cubicBezTo>
                      <a:pt x="7225" y="56962"/>
                      <a:pt x="4503" y="57380"/>
                      <a:pt x="1990" y="58009"/>
                    </a:cubicBezTo>
                    <a:cubicBezTo>
                      <a:pt x="1990" y="58009"/>
                      <a:pt x="1780" y="58009"/>
                      <a:pt x="1780" y="58009"/>
                    </a:cubicBezTo>
                    <a:cubicBezTo>
                      <a:pt x="1780" y="57799"/>
                      <a:pt x="1780" y="57171"/>
                      <a:pt x="3037" y="54867"/>
                    </a:cubicBezTo>
                    <a:cubicBezTo>
                      <a:pt x="4293" y="52564"/>
                      <a:pt x="6387" y="48585"/>
                      <a:pt x="5759" y="47747"/>
                    </a:cubicBezTo>
                    <a:cubicBezTo>
                      <a:pt x="5759" y="47747"/>
                      <a:pt x="5759" y="47747"/>
                      <a:pt x="5340" y="47747"/>
                    </a:cubicBezTo>
                    <a:lnTo>
                      <a:pt x="5340" y="47747"/>
                    </a:lnTo>
                    <a:cubicBezTo>
                      <a:pt x="5340" y="47747"/>
                      <a:pt x="4503" y="47747"/>
                      <a:pt x="4293" y="47747"/>
                    </a:cubicBezTo>
                    <a:cubicBezTo>
                      <a:pt x="2618" y="47747"/>
                      <a:pt x="942" y="47747"/>
                      <a:pt x="314" y="47119"/>
                    </a:cubicBezTo>
                    <a:cubicBezTo>
                      <a:pt x="-105" y="46700"/>
                      <a:pt x="-105" y="46072"/>
                      <a:pt x="314" y="45234"/>
                    </a:cubicBezTo>
                    <a:cubicBezTo>
                      <a:pt x="314" y="44606"/>
                      <a:pt x="942" y="44397"/>
                      <a:pt x="1361" y="43978"/>
                    </a:cubicBezTo>
                    <a:cubicBezTo>
                      <a:pt x="1990" y="43559"/>
                      <a:pt x="2199" y="43349"/>
                      <a:pt x="1990" y="42721"/>
                    </a:cubicBezTo>
                    <a:cubicBezTo>
                      <a:pt x="1780" y="42302"/>
                      <a:pt x="2408" y="41674"/>
                      <a:pt x="3246" y="40836"/>
                    </a:cubicBezTo>
                    <a:cubicBezTo>
                      <a:pt x="5131" y="39161"/>
                      <a:pt x="8063" y="36439"/>
                      <a:pt x="5131" y="32460"/>
                    </a:cubicBezTo>
                    <a:cubicBezTo>
                      <a:pt x="4503" y="31413"/>
                      <a:pt x="5131" y="30366"/>
                      <a:pt x="5340" y="29319"/>
                    </a:cubicBezTo>
                    <a:cubicBezTo>
                      <a:pt x="5340" y="29319"/>
                      <a:pt x="5340" y="29109"/>
                      <a:pt x="5340" y="28900"/>
                    </a:cubicBezTo>
                    <a:cubicBezTo>
                      <a:pt x="7225" y="24292"/>
                      <a:pt x="9528" y="19685"/>
                      <a:pt x="11413" y="15706"/>
                    </a:cubicBezTo>
                    <a:cubicBezTo>
                      <a:pt x="13926" y="10890"/>
                      <a:pt x="15811" y="7120"/>
                      <a:pt x="15811" y="5445"/>
                    </a:cubicBezTo>
                    <a:lnTo>
                      <a:pt x="15811" y="5445"/>
                    </a:lnTo>
                    <a:cubicBezTo>
                      <a:pt x="15811" y="5445"/>
                      <a:pt x="16020" y="5445"/>
                      <a:pt x="16020" y="5445"/>
                    </a:cubicBezTo>
                    <a:cubicBezTo>
                      <a:pt x="16020" y="5445"/>
                      <a:pt x="16020" y="5445"/>
                      <a:pt x="16230" y="5445"/>
                    </a:cubicBezTo>
                    <a:cubicBezTo>
                      <a:pt x="17486" y="5445"/>
                      <a:pt x="18743" y="3770"/>
                      <a:pt x="19371" y="2722"/>
                    </a:cubicBezTo>
                    <a:cubicBezTo>
                      <a:pt x="19581" y="2513"/>
                      <a:pt x="19790" y="2304"/>
                      <a:pt x="19790" y="2304"/>
                    </a:cubicBezTo>
                    <a:cubicBezTo>
                      <a:pt x="20418" y="1675"/>
                      <a:pt x="20628" y="1047"/>
                      <a:pt x="21047" y="628"/>
                    </a:cubicBezTo>
                    <a:cubicBezTo>
                      <a:pt x="21256" y="209"/>
                      <a:pt x="21465" y="0"/>
                      <a:pt x="21675" y="0"/>
                    </a:cubicBezTo>
                    <a:cubicBezTo>
                      <a:pt x="21675" y="0"/>
                      <a:pt x="21675" y="0"/>
                      <a:pt x="21675" y="0"/>
                    </a:cubicBezTo>
                    <a:cubicBezTo>
                      <a:pt x="21675" y="0"/>
                      <a:pt x="21675" y="0"/>
                      <a:pt x="21675" y="628"/>
                    </a:cubicBezTo>
                    <a:cubicBezTo>
                      <a:pt x="21675" y="838"/>
                      <a:pt x="21675" y="1466"/>
                      <a:pt x="21675" y="2094"/>
                    </a:cubicBezTo>
                    <a:cubicBezTo>
                      <a:pt x="21675" y="4607"/>
                      <a:pt x="22931" y="7958"/>
                      <a:pt x="24397" y="10890"/>
                    </a:cubicBezTo>
                    <a:cubicBezTo>
                      <a:pt x="25654" y="8377"/>
                      <a:pt x="26910" y="5026"/>
                      <a:pt x="26910" y="2513"/>
                    </a:cubicBezTo>
                    <a:cubicBezTo>
                      <a:pt x="26910" y="1885"/>
                      <a:pt x="26910" y="1466"/>
                      <a:pt x="26910" y="1047"/>
                    </a:cubicBezTo>
                    <a:cubicBezTo>
                      <a:pt x="26910" y="628"/>
                      <a:pt x="26910" y="419"/>
                      <a:pt x="26910" y="419"/>
                    </a:cubicBezTo>
                    <a:cubicBezTo>
                      <a:pt x="27120" y="419"/>
                      <a:pt x="27120" y="419"/>
                      <a:pt x="27538" y="1047"/>
                    </a:cubicBezTo>
                    <a:cubicBezTo>
                      <a:pt x="27748" y="1466"/>
                      <a:pt x="28167" y="1885"/>
                      <a:pt x="28795" y="2722"/>
                    </a:cubicBezTo>
                    <a:cubicBezTo>
                      <a:pt x="28795" y="2722"/>
                      <a:pt x="28795" y="2722"/>
                      <a:pt x="29214" y="3141"/>
                    </a:cubicBezTo>
                    <a:cubicBezTo>
                      <a:pt x="29842" y="3979"/>
                      <a:pt x="31099" y="5654"/>
                      <a:pt x="32355" y="5654"/>
                    </a:cubicBezTo>
                    <a:cubicBezTo>
                      <a:pt x="32355" y="5654"/>
                      <a:pt x="32355" y="5654"/>
                      <a:pt x="32564" y="5654"/>
                    </a:cubicBezTo>
                    <a:lnTo>
                      <a:pt x="32774" y="5654"/>
                    </a:lnTo>
                    <a:cubicBezTo>
                      <a:pt x="32774" y="5654"/>
                      <a:pt x="32774" y="5654"/>
                      <a:pt x="32774" y="5654"/>
                    </a:cubicBezTo>
                    <a:cubicBezTo>
                      <a:pt x="32774" y="7330"/>
                      <a:pt x="34659" y="11099"/>
                      <a:pt x="37172" y="15916"/>
                    </a:cubicBezTo>
                    <a:cubicBezTo>
                      <a:pt x="39266" y="19895"/>
                      <a:pt x="41360" y="24502"/>
                      <a:pt x="43454" y="29109"/>
                    </a:cubicBezTo>
                    <a:cubicBezTo>
                      <a:pt x="43454" y="29109"/>
                      <a:pt x="43454" y="29319"/>
                      <a:pt x="43454" y="29528"/>
                    </a:cubicBezTo>
                    <a:cubicBezTo>
                      <a:pt x="43873" y="30575"/>
                      <a:pt x="44292" y="31831"/>
                      <a:pt x="43664" y="32669"/>
                    </a:cubicBezTo>
                    <a:cubicBezTo>
                      <a:pt x="40732" y="36648"/>
                      <a:pt x="43664" y="39371"/>
                      <a:pt x="45548" y="41046"/>
                    </a:cubicBezTo>
                    <a:cubicBezTo>
                      <a:pt x="46386" y="41884"/>
                      <a:pt x="47014" y="42512"/>
                      <a:pt x="46805" y="42931"/>
                    </a:cubicBezTo>
                    <a:cubicBezTo>
                      <a:pt x="46595" y="43559"/>
                      <a:pt x="46805" y="43768"/>
                      <a:pt x="47433" y="44187"/>
                    </a:cubicBezTo>
                    <a:cubicBezTo>
                      <a:pt x="47852" y="44397"/>
                      <a:pt x="48271" y="44815"/>
                      <a:pt x="48480" y="45444"/>
                    </a:cubicBezTo>
                    <a:cubicBezTo>
                      <a:pt x="48690" y="46281"/>
                      <a:pt x="48480" y="46910"/>
                      <a:pt x="48480" y="47328"/>
                    </a:cubicBezTo>
                    <a:cubicBezTo>
                      <a:pt x="47852" y="48166"/>
                      <a:pt x="46177" y="48166"/>
                      <a:pt x="44501" y="47957"/>
                    </a:cubicBezTo>
                    <a:cubicBezTo>
                      <a:pt x="44082" y="47957"/>
                      <a:pt x="43664" y="47957"/>
                      <a:pt x="43454" y="47957"/>
                    </a:cubicBezTo>
                    <a:lnTo>
                      <a:pt x="43454" y="47957"/>
                    </a:lnTo>
                    <a:cubicBezTo>
                      <a:pt x="43454" y="47957"/>
                      <a:pt x="43245" y="47957"/>
                      <a:pt x="43035" y="47957"/>
                    </a:cubicBezTo>
                    <a:cubicBezTo>
                      <a:pt x="42407" y="48794"/>
                      <a:pt x="44501" y="52564"/>
                      <a:pt x="45758" y="55077"/>
                    </a:cubicBezTo>
                    <a:cubicBezTo>
                      <a:pt x="47014" y="57380"/>
                      <a:pt x="47224" y="58009"/>
                      <a:pt x="47014" y="58218"/>
                    </a:cubicBezTo>
                    <a:cubicBezTo>
                      <a:pt x="47014" y="58218"/>
                      <a:pt x="47014" y="58218"/>
                      <a:pt x="47014" y="58218"/>
                    </a:cubicBezTo>
                    <a:moveTo>
                      <a:pt x="28167" y="41255"/>
                    </a:moveTo>
                    <a:cubicBezTo>
                      <a:pt x="28167" y="41255"/>
                      <a:pt x="28795" y="41255"/>
                      <a:pt x="28795" y="41465"/>
                    </a:cubicBezTo>
                    <a:cubicBezTo>
                      <a:pt x="29004" y="42931"/>
                      <a:pt x="27957" y="44187"/>
                      <a:pt x="26910" y="45444"/>
                    </a:cubicBezTo>
                    <a:cubicBezTo>
                      <a:pt x="25863" y="46700"/>
                      <a:pt x="24607" y="47957"/>
                      <a:pt x="24607" y="49841"/>
                    </a:cubicBezTo>
                    <a:cubicBezTo>
                      <a:pt x="24607" y="55496"/>
                      <a:pt x="31099" y="56333"/>
                      <a:pt x="37800" y="57171"/>
                    </a:cubicBezTo>
                    <a:cubicBezTo>
                      <a:pt x="40313" y="57380"/>
                      <a:pt x="43035" y="57799"/>
                      <a:pt x="45548" y="58428"/>
                    </a:cubicBezTo>
                    <a:cubicBezTo>
                      <a:pt x="45548" y="58009"/>
                      <a:pt x="44711" y="56752"/>
                      <a:pt x="44292" y="55705"/>
                    </a:cubicBezTo>
                    <a:cubicBezTo>
                      <a:pt x="42407" y="52145"/>
                      <a:pt x="40941" y="49213"/>
                      <a:pt x="41569" y="48166"/>
                    </a:cubicBezTo>
                    <a:cubicBezTo>
                      <a:pt x="41569" y="48166"/>
                      <a:pt x="41779" y="47747"/>
                      <a:pt x="42198" y="47747"/>
                    </a:cubicBezTo>
                    <a:lnTo>
                      <a:pt x="42198" y="47747"/>
                    </a:lnTo>
                    <a:cubicBezTo>
                      <a:pt x="42198" y="47747"/>
                      <a:pt x="43035" y="47747"/>
                      <a:pt x="43245" y="47747"/>
                    </a:cubicBezTo>
                    <a:cubicBezTo>
                      <a:pt x="44711" y="47747"/>
                      <a:pt x="46386" y="47747"/>
                      <a:pt x="47014" y="47119"/>
                    </a:cubicBezTo>
                    <a:cubicBezTo>
                      <a:pt x="47224" y="46700"/>
                      <a:pt x="47224" y="46281"/>
                      <a:pt x="47014" y="45653"/>
                    </a:cubicBezTo>
                    <a:cubicBezTo>
                      <a:pt x="47014" y="45234"/>
                      <a:pt x="46595" y="45025"/>
                      <a:pt x="46177" y="44606"/>
                    </a:cubicBezTo>
                    <a:cubicBezTo>
                      <a:pt x="45758" y="44187"/>
                      <a:pt x="45130" y="43768"/>
                      <a:pt x="45548" y="42931"/>
                    </a:cubicBezTo>
                    <a:cubicBezTo>
                      <a:pt x="45548" y="42721"/>
                      <a:pt x="45130" y="42093"/>
                      <a:pt x="44501" y="41465"/>
                    </a:cubicBezTo>
                    <a:cubicBezTo>
                      <a:pt x="42617" y="39789"/>
                      <a:pt x="39475" y="36858"/>
                      <a:pt x="42617" y="32669"/>
                    </a:cubicBezTo>
                    <a:cubicBezTo>
                      <a:pt x="43245" y="31831"/>
                      <a:pt x="42617" y="30784"/>
                      <a:pt x="42407" y="29737"/>
                    </a:cubicBezTo>
                    <a:cubicBezTo>
                      <a:pt x="42407" y="29737"/>
                      <a:pt x="42407" y="29528"/>
                      <a:pt x="42407" y="29319"/>
                    </a:cubicBezTo>
                    <a:cubicBezTo>
                      <a:pt x="40522" y="24711"/>
                      <a:pt x="38219" y="20104"/>
                      <a:pt x="36334" y="16125"/>
                    </a:cubicBezTo>
                    <a:cubicBezTo>
                      <a:pt x="34030" y="11518"/>
                      <a:pt x="32146" y="7749"/>
                      <a:pt x="31936" y="5864"/>
                    </a:cubicBezTo>
                    <a:lnTo>
                      <a:pt x="31936" y="5864"/>
                    </a:lnTo>
                    <a:cubicBezTo>
                      <a:pt x="30470" y="5864"/>
                      <a:pt x="29004" y="3979"/>
                      <a:pt x="28376" y="3141"/>
                    </a:cubicBezTo>
                    <a:cubicBezTo>
                      <a:pt x="28376" y="2932"/>
                      <a:pt x="28167" y="2722"/>
                      <a:pt x="27957" y="2722"/>
                    </a:cubicBezTo>
                    <a:cubicBezTo>
                      <a:pt x="27329" y="1885"/>
                      <a:pt x="26910" y="1466"/>
                      <a:pt x="26701" y="1047"/>
                    </a:cubicBezTo>
                    <a:lnTo>
                      <a:pt x="26701" y="1047"/>
                    </a:lnTo>
                    <a:cubicBezTo>
                      <a:pt x="26701" y="1047"/>
                      <a:pt x="26701" y="1675"/>
                      <a:pt x="26701" y="2304"/>
                    </a:cubicBezTo>
                    <a:cubicBezTo>
                      <a:pt x="26701" y="5026"/>
                      <a:pt x="25235" y="8586"/>
                      <a:pt x="23978" y="11309"/>
                    </a:cubicBezTo>
                    <a:lnTo>
                      <a:pt x="23978" y="11727"/>
                    </a:lnTo>
                    <a:cubicBezTo>
                      <a:pt x="23978" y="11727"/>
                      <a:pt x="23560" y="11309"/>
                      <a:pt x="23560" y="11309"/>
                    </a:cubicBezTo>
                    <a:cubicBezTo>
                      <a:pt x="22094" y="8167"/>
                      <a:pt x="20628" y="4607"/>
                      <a:pt x="20628" y="1885"/>
                    </a:cubicBezTo>
                    <a:cubicBezTo>
                      <a:pt x="20628" y="1466"/>
                      <a:pt x="20628" y="1047"/>
                      <a:pt x="20628" y="628"/>
                    </a:cubicBezTo>
                    <a:cubicBezTo>
                      <a:pt x="20418" y="1047"/>
                      <a:pt x="19999" y="1466"/>
                      <a:pt x="19371" y="2304"/>
                    </a:cubicBezTo>
                    <a:cubicBezTo>
                      <a:pt x="19371" y="2304"/>
                      <a:pt x="19162" y="2513"/>
                      <a:pt x="18952" y="2722"/>
                    </a:cubicBezTo>
                    <a:cubicBezTo>
                      <a:pt x="18324" y="3560"/>
                      <a:pt x="16858" y="5445"/>
                      <a:pt x="15392" y="5445"/>
                    </a:cubicBezTo>
                    <a:lnTo>
                      <a:pt x="15392" y="5445"/>
                    </a:lnTo>
                    <a:cubicBezTo>
                      <a:pt x="15392" y="7330"/>
                      <a:pt x="13298" y="11099"/>
                      <a:pt x="10994" y="15706"/>
                    </a:cubicBezTo>
                    <a:cubicBezTo>
                      <a:pt x="8900" y="19685"/>
                      <a:pt x="6806" y="24292"/>
                      <a:pt x="4921" y="28900"/>
                    </a:cubicBezTo>
                    <a:cubicBezTo>
                      <a:pt x="4921" y="28900"/>
                      <a:pt x="4921" y="29109"/>
                      <a:pt x="4921" y="29319"/>
                    </a:cubicBezTo>
                    <a:cubicBezTo>
                      <a:pt x="4503" y="30156"/>
                      <a:pt x="4084" y="31413"/>
                      <a:pt x="4712" y="32041"/>
                    </a:cubicBezTo>
                    <a:cubicBezTo>
                      <a:pt x="7853" y="36229"/>
                      <a:pt x="4712" y="39161"/>
                      <a:pt x="2827" y="40836"/>
                    </a:cubicBezTo>
                    <a:cubicBezTo>
                      <a:pt x="2199" y="41465"/>
                      <a:pt x="1571" y="41884"/>
                      <a:pt x="1780" y="42302"/>
                    </a:cubicBezTo>
                    <a:cubicBezTo>
                      <a:pt x="2199" y="43140"/>
                      <a:pt x="1780" y="43559"/>
                      <a:pt x="1152" y="43978"/>
                    </a:cubicBezTo>
                    <a:cubicBezTo>
                      <a:pt x="733" y="44187"/>
                      <a:pt x="314" y="44606"/>
                      <a:pt x="314" y="45025"/>
                    </a:cubicBezTo>
                    <a:cubicBezTo>
                      <a:pt x="314" y="45653"/>
                      <a:pt x="314" y="46281"/>
                      <a:pt x="314" y="46491"/>
                    </a:cubicBezTo>
                    <a:cubicBezTo>
                      <a:pt x="942" y="47119"/>
                      <a:pt x="2408" y="47119"/>
                      <a:pt x="4084" y="47119"/>
                    </a:cubicBezTo>
                    <a:cubicBezTo>
                      <a:pt x="4503" y="47119"/>
                      <a:pt x="4921" y="47119"/>
                      <a:pt x="5131" y="47119"/>
                    </a:cubicBezTo>
                    <a:lnTo>
                      <a:pt x="5131" y="47119"/>
                    </a:lnTo>
                    <a:cubicBezTo>
                      <a:pt x="5131" y="47119"/>
                      <a:pt x="5759" y="47119"/>
                      <a:pt x="5759" y="47538"/>
                    </a:cubicBezTo>
                    <a:cubicBezTo>
                      <a:pt x="6387" y="48585"/>
                      <a:pt x="4921" y="51517"/>
                      <a:pt x="3037" y="55077"/>
                    </a:cubicBezTo>
                    <a:cubicBezTo>
                      <a:pt x="2408" y="56124"/>
                      <a:pt x="1780" y="57380"/>
                      <a:pt x="1780" y="57799"/>
                    </a:cubicBezTo>
                    <a:cubicBezTo>
                      <a:pt x="4293" y="57171"/>
                      <a:pt x="7015" y="56752"/>
                      <a:pt x="9528" y="56543"/>
                    </a:cubicBezTo>
                    <a:cubicBezTo>
                      <a:pt x="16230" y="55705"/>
                      <a:pt x="22512" y="55077"/>
                      <a:pt x="22722" y="49213"/>
                    </a:cubicBezTo>
                    <a:cubicBezTo>
                      <a:pt x="22722" y="47538"/>
                      <a:pt x="21465" y="46072"/>
                      <a:pt x="20418" y="44815"/>
                    </a:cubicBezTo>
                    <a:cubicBezTo>
                      <a:pt x="19371" y="43559"/>
                      <a:pt x="18324" y="42302"/>
                      <a:pt x="18533" y="40836"/>
                    </a:cubicBezTo>
                    <a:cubicBezTo>
                      <a:pt x="18533" y="40418"/>
                      <a:pt x="19162" y="40418"/>
                      <a:pt x="19999" y="40627"/>
                    </a:cubicBezTo>
                    <a:cubicBezTo>
                      <a:pt x="20837" y="40627"/>
                      <a:pt x="21884" y="40627"/>
                      <a:pt x="22931" y="40627"/>
                    </a:cubicBezTo>
                    <a:lnTo>
                      <a:pt x="22931" y="40627"/>
                    </a:lnTo>
                    <a:cubicBezTo>
                      <a:pt x="22931" y="40627"/>
                      <a:pt x="22931" y="40627"/>
                      <a:pt x="23141" y="40627"/>
                    </a:cubicBezTo>
                    <a:lnTo>
                      <a:pt x="23141" y="40627"/>
                    </a:lnTo>
                    <a:cubicBezTo>
                      <a:pt x="23141" y="40627"/>
                      <a:pt x="23141" y="40627"/>
                      <a:pt x="23141" y="40627"/>
                    </a:cubicBezTo>
                    <a:cubicBezTo>
                      <a:pt x="23350" y="40836"/>
                      <a:pt x="23769" y="41046"/>
                      <a:pt x="24188" y="41255"/>
                    </a:cubicBezTo>
                    <a:cubicBezTo>
                      <a:pt x="25235" y="41465"/>
                      <a:pt x="26282" y="41255"/>
                      <a:pt x="27120" y="41255"/>
                    </a:cubicBezTo>
                    <a:cubicBezTo>
                      <a:pt x="27329" y="41255"/>
                      <a:pt x="27748" y="41255"/>
                      <a:pt x="27957" y="41255"/>
                    </a:cubicBezTo>
                    <a:moveTo>
                      <a:pt x="23769" y="34345"/>
                    </a:moveTo>
                    <a:lnTo>
                      <a:pt x="23769" y="34345"/>
                    </a:lnTo>
                    <a:cubicBezTo>
                      <a:pt x="23769" y="34345"/>
                      <a:pt x="23350" y="33716"/>
                      <a:pt x="23141" y="33297"/>
                    </a:cubicBezTo>
                    <a:cubicBezTo>
                      <a:pt x="21884" y="31622"/>
                      <a:pt x="20209" y="29319"/>
                      <a:pt x="20628" y="27643"/>
                    </a:cubicBezTo>
                    <a:cubicBezTo>
                      <a:pt x="20837" y="26806"/>
                      <a:pt x="21465" y="26177"/>
                      <a:pt x="22722" y="25758"/>
                    </a:cubicBezTo>
                    <a:lnTo>
                      <a:pt x="22722" y="25758"/>
                    </a:lnTo>
                    <a:cubicBezTo>
                      <a:pt x="24816" y="26177"/>
                      <a:pt x="26073" y="27015"/>
                      <a:pt x="26491" y="28062"/>
                    </a:cubicBezTo>
                    <a:cubicBezTo>
                      <a:pt x="27120" y="29737"/>
                      <a:pt x="25444" y="32041"/>
                      <a:pt x="23978" y="33926"/>
                    </a:cubicBezTo>
                    <a:lnTo>
                      <a:pt x="23560" y="34345"/>
                    </a:lnTo>
                    <a:close/>
                    <a:moveTo>
                      <a:pt x="22931" y="26177"/>
                    </a:moveTo>
                    <a:cubicBezTo>
                      <a:pt x="21884" y="26596"/>
                      <a:pt x="21256" y="27224"/>
                      <a:pt x="21047" y="27853"/>
                    </a:cubicBezTo>
                    <a:cubicBezTo>
                      <a:pt x="20628" y="29319"/>
                      <a:pt x="22303" y="31413"/>
                      <a:pt x="23560" y="33088"/>
                    </a:cubicBezTo>
                    <a:cubicBezTo>
                      <a:pt x="23560" y="33088"/>
                      <a:pt x="23769" y="33507"/>
                      <a:pt x="23978" y="33716"/>
                    </a:cubicBezTo>
                    <a:lnTo>
                      <a:pt x="23978" y="33716"/>
                    </a:lnTo>
                    <a:cubicBezTo>
                      <a:pt x="25235" y="31831"/>
                      <a:pt x="26910" y="29737"/>
                      <a:pt x="26282" y="28062"/>
                    </a:cubicBezTo>
                    <a:cubicBezTo>
                      <a:pt x="25863" y="27015"/>
                      <a:pt x="24816" y="26387"/>
                      <a:pt x="22931" y="2596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7" name="Forma libre: forma 156">
                <a:extLst>
                  <a:ext uri="{FF2B5EF4-FFF2-40B4-BE49-F238E27FC236}">
                    <a16:creationId xmlns:a16="http://schemas.microsoft.com/office/drawing/2014/main" id="{FCF6E80A-B40D-FFC9-9F09-0655F9C5D92E}"/>
                  </a:ext>
                </a:extLst>
              </p:cNvPr>
              <p:cNvSpPr/>
              <p:nvPr/>
            </p:nvSpPr>
            <p:spPr>
              <a:xfrm>
                <a:off x="822873" y="833587"/>
                <a:ext cx="27990" cy="55612"/>
              </a:xfrm>
              <a:custGeom>
                <a:avLst/>
                <a:gdLst>
                  <a:gd name="connsiteX0" fmla="*/ 14797 w 27990"/>
                  <a:gd name="connsiteY0" fmla="*/ 4921 h 55612"/>
                  <a:gd name="connsiteX1" fmla="*/ 4955 w 27990"/>
                  <a:gd name="connsiteY1" fmla="*/ 27748 h 55612"/>
                  <a:gd name="connsiteX2" fmla="*/ 4536 w 27990"/>
                  <a:gd name="connsiteY2" fmla="*/ 31099 h 55612"/>
                  <a:gd name="connsiteX3" fmla="*/ 1604 w 27990"/>
                  <a:gd name="connsiteY3" fmla="*/ 40941 h 55612"/>
                  <a:gd name="connsiteX4" fmla="*/ 138 w 27990"/>
                  <a:gd name="connsiteY4" fmla="*/ 43454 h 55612"/>
                  <a:gd name="connsiteX5" fmla="*/ 4955 w 27990"/>
                  <a:gd name="connsiteY5" fmla="*/ 45548 h 55612"/>
                  <a:gd name="connsiteX6" fmla="*/ 1814 w 27990"/>
                  <a:gd name="connsiteY6" fmla="*/ 55600 h 55612"/>
                  <a:gd name="connsiteX7" fmla="*/ 21708 w 27990"/>
                  <a:gd name="connsiteY7" fmla="*/ 47224 h 55612"/>
                  <a:gd name="connsiteX8" fmla="*/ 17729 w 27990"/>
                  <a:gd name="connsiteY8" fmla="*/ 39266 h 55612"/>
                  <a:gd name="connsiteX9" fmla="*/ 21708 w 27990"/>
                  <a:gd name="connsiteY9" fmla="*/ 39266 h 55612"/>
                  <a:gd name="connsiteX10" fmla="*/ 23593 w 27990"/>
                  <a:gd name="connsiteY10" fmla="*/ 36334 h 55612"/>
                  <a:gd name="connsiteX11" fmla="*/ 23593 w 27990"/>
                  <a:gd name="connsiteY11" fmla="*/ 34030 h 55612"/>
                  <a:gd name="connsiteX12" fmla="*/ 24431 w 27990"/>
                  <a:gd name="connsiteY12" fmla="*/ 23978 h 55612"/>
                  <a:gd name="connsiteX13" fmla="*/ 27991 w 27990"/>
                  <a:gd name="connsiteY13" fmla="*/ 24607 h 55612"/>
                  <a:gd name="connsiteX14" fmla="*/ 20033 w 27990"/>
                  <a:gd name="connsiteY14" fmla="*/ 1780 h 55612"/>
                  <a:gd name="connsiteX15" fmla="*/ 18567 w 27990"/>
                  <a:gd name="connsiteY15" fmla="*/ 1990 h 55612"/>
                  <a:gd name="connsiteX16" fmla="*/ 14797 w 27990"/>
                  <a:gd name="connsiteY16" fmla="*/ 5131 h 5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990" h="55612">
                    <a:moveTo>
                      <a:pt x="14797" y="4921"/>
                    </a:moveTo>
                    <a:cubicBezTo>
                      <a:pt x="14797" y="7853"/>
                      <a:pt x="8934" y="17486"/>
                      <a:pt x="4955" y="27748"/>
                    </a:cubicBezTo>
                    <a:cubicBezTo>
                      <a:pt x="4536" y="28795"/>
                      <a:pt x="3908" y="30051"/>
                      <a:pt x="4536" y="31099"/>
                    </a:cubicBezTo>
                    <a:cubicBezTo>
                      <a:pt x="8515" y="36753"/>
                      <a:pt x="1185" y="39894"/>
                      <a:pt x="1604" y="40941"/>
                    </a:cubicBezTo>
                    <a:cubicBezTo>
                      <a:pt x="2232" y="42198"/>
                      <a:pt x="557" y="42198"/>
                      <a:pt x="138" y="43454"/>
                    </a:cubicBezTo>
                    <a:cubicBezTo>
                      <a:pt x="-699" y="46177"/>
                      <a:pt x="2442" y="45758"/>
                      <a:pt x="4955" y="45548"/>
                    </a:cubicBezTo>
                    <a:cubicBezTo>
                      <a:pt x="7677" y="45548"/>
                      <a:pt x="767" y="56019"/>
                      <a:pt x="1814" y="55600"/>
                    </a:cubicBezTo>
                    <a:cubicBezTo>
                      <a:pt x="9981" y="53297"/>
                      <a:pt x="21499" y="55182"/>
                      <a:pt x="21708" y="47224"/>
                    </a:cubicBezTo>
                    <a:cubicBezTo>
                      <a:pt x="21708" y="43664"/>
                      <a:pt x="17310" y="41988"/>
                      <a:pt x="17729" y="39266"/>
                    </a:cubicBezTo>
                    <a:cubicBezTo>
                      <a:pt x="17729" y="38847"/>
                      <a:pt x="20033" y="39475"/>
                      <a:pt x="21708" y="39266"/>
                    </a:cubicBezTo>
                    <a:cubicBezTo>
                      <a:pt x="23384" y="39056"/>
                      <a:pt x="23802" y="36962"/>
                      <a:pt x="23593" y="36334"/>
                    </a:cubicBezTo>
                    <a:cubicBezTo>
                      <a:pt x="23593" y="35496"/>
                      <a:pt x="23593" y="34659"/>
                      <a:pt x="23593" y="34030"/>
                    </a:cubicBezTo>
                    <a:cubicBezTo>
                      <a:pt x="23174" y="31936"/>
                      <a:pt x="14588" y="25235"/>
                      <a:pt x="24431" y="23978"/>
                    </a:cubicBezTo>
                    <a:cubicBezTo>
                      <a:pt x="25059" y="23978"/>
                      <a:pt x="27991" y="25235"/>
                      <a:pt x="27991" y="24607"/>
                    </a:cubicBezTo>
                    <a:cubicBezTo>
                      <a:pt x="27572" y="18324"/>
                      <a:pt x="19824" y="8063"/>
                      <a:pt x="20033" y="1780"/>
                    </a:cubicBezTo>
                    <a:cubicBezTo>
                      <a:pt x="20033" y="-524"/>
                      <a:pt x="20661" y="-733"/>
                      <a:pt x="18567" y="1990"/>
                    </a:cubicBezTo>
                    <a:cubicBezTo>
                      <a:pt x="18358" y="2408"/>
                      <a:pt x="16473" y="5340"/>
                      <a:pt x="14797" y="5131"/>
                    </a:cubicBezTo>
                  </a:path>
                </a:pathLst>
              </a:custGeom>
              <a:solidFill>
                <a:srgbClr val="DD1F1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8" name="Forma libre: forma 157">
                <a:extLst>
                  <a:ext uri="{FF2B5EF4-FFF2-40B4-BE49-F238E27FC236}">
                    <a16:creationId xmlns:a16="http://schemas.microsoft.com/office/drawing/2014/main" id="{FC6743ED-067E-6E12-747D-19628A97EFD5}"/>
                  </a:ext>
                </a:extLst>
              </p:cNvPr>
              <p:cNvSpPr/>
              <p:nvPr/>
            </p:nvSpPr>
            <p:spPr>
              <a:xfrm>
                <a:off x="823116" y="833273"/>
                <a:ext cx="27957" cy="56333"/>
              </a:xfrm>
              <a:custGeom>
                <a:avLst/>
                <a:gdLst>
                  <a:gd name="connsiteX0" fmla="*/ 1571 w 27957"/>
                  <a:gd name="connsiteY0" fmla="*/ 56333 h 56333"/>
                  <a:gd name="connsiteX1" fmla="*/ 1571 w 27957"/>
                  <a:gd name="connsiteY1" fmla="*/ 56333 h 56333"/>
                  <a:gd name="connsiteX2" fmla="*/ 2827 w 27957"/>
                  <a:gd name="connsiteY2" fmla="*/ 53192 h 56333"/>
                  <a:gd name="connsiteX3" fmla="*/ 5340 w 27957"/>
                  <a:gd name="connsiteY3" fmla="*/ 46281 h 56333"/>
                  <a:gd name="connsiteX4" fmla="*/ 5131 w 27957"/>
                  <a:gd name="connsiteY4" fmla="*/ 46281 h 56333"/>
                  <a:gd name="connsiteX5" fmla="*/ 5131 w 27957"/>
                  <a:gd name="connsiteY5" fmla="*/ 46281 h 56333"/>
                  <a:gd name="connsiteX6" fmla="*/ 4084 w 27957"/>
                  <a:gd name="connsiteY6" fmla="*/ 46281 h 56333"/>
                  <a:gd name="connsiteX7" fmla="*/ 314 w 27957"/>
                  <a:gd name="connsiteY7" fmla="*/ 45653 h 56333"/>
                  <a:gd name="connsiteX8" fmla="*/ 314 w 27957"/>
                  <a:gd name="connsiteY8" fmla="*/ 43768 h 56333"/>
                  <a:gd name="connsiteX9" fmla="*/ 1152 w 27957"/>
                  <a:gd name="connsiteY9" fmla="*/ 42721 h 56333"/>
                  <a:gd name="connsiteX10" fmla="*/ 1780 w 27957"/>
                  <a:gd name="connsiteY10" fmla="*/ 41465 h 56333"/>
                  <a:gd name="connsiteX11" fmla="*/ 2827 w 27957"/>
                  <a:gd name="connsiteY11" fmla="*/ 39580 h 56333"/>
                  <a:gd name="connsiteX12" fmla="*/ 4503 w 27957"/>
                  <a:gd name="connsiteY12" fmla="*/ 31413 h 56333"/>
                  <a:gd name="connsiteX13" fmla="*/ 4503 w 27957"/>
                  <a:gd name="connsiteY13" fmla="*/ 28271 h 56333"/>
                  <a:gd name="connsiteX14" fmla="*/ 4503 w 27957"/>
                  <a:gd name="connsiteY14" fmla="*/ 27853 h 56333"/>
                  <a:gd name="connsiteX15" fmla="*/ 10366 w 27957"/>
                  <a:gd name="connsiteY15" fmla="*/ 15078 h 56333"/>
                  <a:gd name="connsiteX16" fmla="*/ 14555 w 27957"/>
                  <a:gd name="connsiteY16" fmla="*/ 5026 h 56333"/>
                  <a:gd name="connsiteX17" fmla="*/ 14555 w 27957"/>
                  <a:gd name="connsiteY17" fmla="*/ 5026 h 56333"/>
                  <a:gd name="connsiteX18" fmla="*/ 14764 w 27957"/>
                  <a:gd name="connsiteY18" fmla="*/ 5026 h 56333"/>
                  <a:gd name="connsiteX19" fmla="*/ 14973 w 27957"/>
                  <a:gd name="connsiteY19" fmla="*/ 5026 h 56333"/>
                  <a:gd name="connsiteX20" fmla="*/ 17905 w 27957"/>
                  <a:gd name="connsiteY20" fmla="*/ 2513 h 56333"/>
                  <a:gd name="connsiteX21" fmla="*/ 18324 w 27957"/>
                  <a:gd name="connsiteY21" fmla="*/ 2094 h 56333"/>
                  <a:gd name="connsiteX22" fmla="*/ 19371 w 27957"/>
                  <a:gd name="connsiteY22" fmla="*/ 628 h 56333"/>
                  <a:gd name="connsiteX23" fmla="*/ 19999 w 27957"/>
                  <a:gd name="connsiteY23" fmla="*/ 0 h 56333"/>
                  <a:gd name="connsiteX24" fmla="*/ 19999 w 27957"/>
                  <a:gd name="connsiteY24" fmla="*/ 628 h 56333"/>
                  <a:gd name="connsiteX25" fmla="*/ 19999 w 27957"/>
                  <a:gd name="connsiteY25" fmla="*/ 1885 h 56333"/>
                  <a:gd name="connsiteX26" fmla="*/ 23978 w 27957"/>
                  <a:gd name="connsiteY26" fmla="*/ 13822 h 56333"/>
                  <a:gd name="connsiteX27" fmla="*/ 27957 w 27957"/>
                  <a:gd name="connsiteY27" fmla="*/ 24711 h 56333"/>
                  <a:gd name="connsiteX28" fmla="*/ 27957 w 27957"/>
                  <a:gd name="connsiteY28" fmla="*/ 24921 h 56333"/>
                  <a:gd name="connsiteX29" fmla="*/ 25863 w 27957"/>
                  <a:gd name="connsiteY29" fmla="*/ 24711 h 56333"/>
                  <a:gd name="connsiteX30" fmla="*/ 24397 w 27957"/>
                  <a:gd name="connsiteY30" fmla="*/ 24292 h 56333"/>
                  <a:gd name="connsiteX31" fmla="*/ 24397 w 27957"/>
                  <a:gd name="connsiteY31" fmla="*/ 24292 h 56333"/>
                  <a:gd name="connsiteX32" fmla="*/ 19999 w 27957"/>
                  <a:gd name="connsiteY32" fmla="*/ 26387 h 56333"/>
                  <a:gd name="connsiteX33" fmla="*/ 22303 w 27957"/>
                  <a:gd name="connsiteY33" fmla="*/ 31831 h 56333"/>
                  <a:gd name="connsiteX34" fmla="*/ 23769 w 27957"/>
                  <a:gd name="connsiteY34" fmla="*/ 34344 h 56333"/>
                  <a:gd name="connsiteX35" fmla="*/ 23769 w 27957"/>
                  <a:gd name="connsiteY35" fmla="*/ 36020 h 56333"/>
                  <a:gd name="connsiteX36" fmla="*/ 23769 w 27957"/>
                  <a:gd name="connsiteY36" fmla="*/ 36648 h 56333"/>
                  <a:gd name="connsiteX37" fmla="*/ 21675 w 27957"/>
                  <a:gd name="connsiteY37" fmla="*/ 39789 h 56333"/>
                  <a:gd name="connsiteX38" fmla="*/ 18743 w 27957"/>
                  <a:gd name="connsiteY38" fmla="*/ 39789 h 56333"/>
                  <a:gd name="connsiteX39" fmla="*/ 17696 w 27957"/>
                  <a:gd name="connsiteY39" fmla="*/ 39789 h 56333"/>
                  <a:gd name="connsiteX40" fmla="*/ 19371 w 27957"/>
                  <a:gd name="connsiteY40" fmla="*/ 43349 h 56333"/>
                  <a:gd name="connsiteX41" fmla="*/ 21675 w 27957"/>
                  <a:gd name="connsiteY41" fmla="*/ 47747 h 56333"/>
                  <a:gd name="connsiteX42" fmla="*/ 8900 w 27957"/>
                  <a:gd name="connsiteY42" fmla="*/ 55077 h 56333"/>
                  <a:gd name="connsiteX43" fmla="*/ 1571 w 27957"/>
                  <a:gd name="connsiteY43" fmla="*/ 56333 h 56333"/>
                  <a:gd name="connsiteX44" fmla="*/ 1571 w 27957"/>
                  <a:gd name="connsiteY44" fmla="*/ 56333 h 56333"/>
                  <a:gd name="connsiteX45" fmla="*/ 4712 w 27957"/>
                  <a:gd name="connsiteY45" fmla="*/ 45862 h 56333"/>
                  <a:gd name="connsiteX46" fmla="*/ 5340 w 27957"/>
                  <a:gd name="connsiteY46" fmla="*/ 46072 h 56333"/>
                  <a:gd name="connsiteX47" fmla="*/ 2827 w 27957"/>
                  <a:gd name="connsiteY47" fmla="*/ 53401 h 56333"/>
                  <a:gd name="connsiteX48" fmla="*/ 1571 w 27957"/>
                  <a:gd name="connsiteY48" fmla="*/ 55914 h 56333"/>
                  <a:gd name="connsiteX49" fmla="*/ 8900 w 27957"/>
                  <a:gd name="connsiteY49" fmla="*/ 54658 h 56333"/>
                  <a:gd name="connsiteX50" fmla="*/ 21256 w 27957"/>
                  <a:gd name="connsiteY50" fmla="*/ 47747 h 56333"/>
                  <a:gd name="connsiteX51" fmla="*/ 19162 w 27957"/>
                  <a:gd name="connsiteY51" fmla="*/ 43559 h 56333"/>
                  <a:gd name="connsiteX52" fmla="*/ 17486 w 27957"/>
                  <a:gd name="connsiteY52" fmla="*/ 39789 h 56333"/>
                  <a:gd name="connsiteX53" fmla="*/ 18952 w 27957"/>
                  <a:gd name="connsiteY53" fmla="*/ 39580 h 56333"/>
                  <a:gd name="connsiteX54" fmla="*/ 21675 w 27957"/>
                  <a:gd name="connsiteY54" fmla="*/ 39580 h 56333"/>
                  <a:gd name="connsiteX55" fmla="*/ 23560 w 27957"/>
                  <a:gd name="connsiteY55" fmla="*/ 36857 h 56333"/>
                  <a:gd name="connsiteX56" fmla="*/ 23560 w 27957"/>
                  <a:gd name="connsiteY56" fmla="*/ 36229 h 56333"/>
                  <a:gd name="connsiteX57" fmla="*/ 23560 w 27957"/>
                  <a:gd name="connsiteY57" fmla="*/ 34554 h 56333"/>
                  <a:gd name="connsiteX58" fmla="*/ 22094 w 27957"/>
                  <a:gd name="connsiteY58" fmla="*/ 32250 h 56333"/>
                  <a:gd name="connsiteX59" fmla="*/ 19790 w 27957"/>
                  <a:gd name="connsiteY59" fmla="*/ 26387 h 56333"/>
                  <a:gd name="connsiteX60" fmla="*/ 24607 w 27957"/>
                  <a:gd name="connsiteY60" fmla="*/ 24083 h 56333"/>
                  <a:gd name="connsiteX61" fmla="*/ 24607 w 27957"/>
                  <a:gd name="connsiteY61" fmla="*/ 24083 h 56333"/>
                  <a:gd name="connsiteX62" fmla="*/ 26282 w 27957"/>
                  <a:gd name="connsiteY62" fmla="*/ 24502 h 56333"/>
                  <a:gd name="connsiteX63" fmla="*/ 27748 w 27957"/>
                  <a:gd name="connsiteY63" fmla="*/ 24921 h 56333"/>
                  <a:gd name="connsiteX64" fmla="*/ 27748 w 27957"/>
                  <a:gd name="connsiteY64" fmla="*/ 24921 h 56333"/>
                  <a:gd name="connsiteX65" fmla="*/ 23769 w 27957"/>
                  <a:gd name="connsiteY65" fmla="*/ 14240 h 56333"/>
                  <a:gd name="connsiteX66" fmla="*/ 19581 w 27957"/>
                  <a:gd name="connsiteY66" fmla="*/ 2094 h 56333"/>
                  <a:gd name="connsiteX67" fmla="*/ 19581 w 27957"/>
                  <a:gd name="connsiteY67" fmla="*/ 1047 h 56333"/>
                  <a:gd name="connsiteX68" fmla="*/ 18533 w 27957"/>
                  <a:gd name="connsiteY68" fmla="*/ 2513 h 56333"/>
                  <a:gd name="connsiteX69" fmla="*/ 18115 w 27957"/>
                  <a:gd name="connsiteY69" fmla="*/ 2932 h 56333"/>
                  <a:gd name="connsiteX70" fmla="*/ 14764 w 27957"/>
                  <a:gd name="connsiteY70" fmla="*/ 5654 h 56333"/>
                  <a:gd name="connsiteX71" fmla="*/ 14764 w 27957"/>
                  <a:gd name="connsiteY71" fmla="*/ 5654 h 56333"/>
                  <a:gd name="connsiteX72" fmla="*/ 10576 w 27957"/>
                  <a:gd name="connsiteY72" fmla="*/ 15706 h 56333"/>
                  <a:gd name="connsiteX73" fmla="*/ 4921 w 27957"/>
                  <a:gd name="connsiteY73" fmla="*/ 28481 h 56333"/>
                  <a:gd name="connsiteX74" fmla="*/ 4921 w 27957"/>
                  <a:gd name="connsiteY74" fmla="*/ 28900 h 56333"/>
                  <a:gd name="connsiteX75" fmla="*/ 4712 w 27957"/>
                  <a:gd name="connsiteY75" fmla="*/ 31622 h 56333"/>
                  <a:gd name="connsiteX76" fmla="*/ 2827 w 27957"/>
                  <a:gd name="connsiteY76" fmla="*/ 40208 h 56333"/>
                  <a:gd name="connsiteX77" fmla="*/ 1780 w 27957"/>
                  <a:gd name="connsiteY77" fmla="*/ 41465 h 56333"/>
                  <a:gd name="connsiteX78" fmla="*/ 1152 w 27957"/>
                  <a:gd name="connsiteY78" fmla="*/ 43140 h 56333"/>
                  <a:gd name="connsiteX79" fmla="*/ 314 w 27957"/>
                  <a:gd name="connsiteY79" fmla="*/ 44187 h 56333"/>
                  <a:gd name="connsiteX80" fmla="*/ 314 w 27957"/>
                  <a:gd name="connsiteY80" fmla="*/ 45653 h 56333"/>
                  <a:gd name="connsiteX81" fmla="*/ 3874 w 27957"/>
                  <a:gd name="connsiteY81" fmla="*/ 46281 h 56333"/>
                  <a:gd name="connsiteX82" fmla="*/ 4921 w 27957"/>
                  <a:gd name="connsiteY82" fmla="*/ 46281 h 56333"/>
                  <a:gd name="connsiteX83" fmla="*/ 4921 w 27957"/>
                  <a:gd name="connsiteY83" fmla="*/ 46281 h 5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27957" h="56333">
                    <a:moveTo>
                      <a:pt x="1571" y="56333"/>
                    </a:moveTo>
                    <a:cubicBezTo>
                      <a:pt x="1571" y="56333"/>
                      <a:pt x="1571" y="56333"/>
                      <a:pt x="1571" y="56333"/>
                    </a:cubicBezTo>
                    <a:cubicBezTo>
                      <a:pt x="1571" y="56124"/>
                      <a:pt x="1571" y="55496"/>
                      <a:pt x="2827" y="53192"/>
                    </a:cubicBezTo>
                    <a:cubicBezTo>
                      <a:pt x="4084" y="50889"/>
                      <a:pt x="5968" y="47119"/>
                      <a:pt x="5340" y="46281"/>
                    </a:cubicBezTo>
                    <a:cubicBezTo>
                      <a:pt x="5340" y="46281"/>
                      <a:pt x="5340" y="46281"/>
                      <a:pt x="5131" y="46281"/>
                    </a:cubicBezTo>
                    <a:lnTo>
                      <a:pt x="5131" y="46281"/>
                    </a:lnTo>
                    <a:cubicBezTo>
                      <a:pt x="5131" y="46281"/>
                      <a:pt x="4503" y="46281"/>
                      <a:pt x="4084" y="46281"/>
                    </a:cubicBezTo>
                    <a:cubicBezTo>
                      <a:pt x="2408" y="46281"/>
                      <a:pt x="942" y="46281"/>
                      <a:pt x="314" y="45653"/>
                    </a:cubicBezTo>
                    <a:cubicBezTo>
                      <a:pt x="-105" y="45234"/>
                      <a:pt x="-105" y="44606"/>
                      <a:pt x="314" y="43768"/>
                    </a:cubicBezTo>
                    <a:cubicBezTo>
                      <a:pt x="314" y="43140"/>
                      <a:pt x="942" y="42931"/>
                      <a:pt x="1152" y="42721"/>
                    </a:cubicBezTo>
                    <a:cubicBezTo>
                      <a:pt x="1780" y="42302"/>
                      <a:pt x="1990" y="42093"/>
                      <a:pt x="1780" y="41465"/>
                    </a:cubicBezTo>
                    <a:cubicBezTo>
                      <a:pt x="1571" y="41046"/>
                      <a:pt x="1990" y="40418"/>
                      <a:pt x="2827" y="39580"/>
                    </a:cubicBezTo>
                    <a:cubicBezTo>
                      <a:pt x="4503" y="37905"/>
                      <a:pt x="7225" y="35392"/>
                      <a:pt x="4503" y="31413"/>
                    </a:cubicBezTo>
                    <a:cubicBezTo>
                      <a:pt x="3874" y="30575"/>
                      <a:pt x="4503" y="29318"/>
                      <a:pt x="4503" y="28271"/>
                    </a:cubicBezTo>
                    <a:cubicBezTo>
                      <a:pt x="4503" y="28271"/>
                      <a:pt x="4503" y="28062"/>
                      <a:pt x="4503" y="27853"/>
                    </a:cubicBezTo>
                    <a:cubicBezTo>
                      <a:pt x="6387" y="23245"/>
                      <a:pt x="8481" y="19057"/>
                      <a:pt x="10366" y="15078"/>
                    </a:cubicBezTo>
                    <a:cubicBezTo>
                      <a:pt x="12670" y="10471"/>
                      <a:pt x="14555" y="6701"/>
                      <a:pt x="14555" y="5026"/>
                    </a:cubicBezTo>
                    <a:lnTo>
                      <a:pt x="14555" y="5026"/>
                    </a:lnTo>
                    <a:cubicBezTo>
                      <a:pt x="14555" y="5026"/>
                      <a:pt x="14764" y="5026"/>
                      <a:pt x="14764" y="5026"/>
                    </a:cubicBezTo>
                    <a:cubicBezTo>
                      <a:pt x="14764" y="5026"/>
                      <a:pt x="14764" y="5026"/>
                      <a:pt x="14973" y="5026"/>
                    </a:cubicBezTo>
                    <a:cubicBezTo>
                      <a:pt x="16230" y="5026"/>
                      <a:pt x="17486" y="3351"/>
                      <a:pt x="17905" y="2513"/>
                    </a:cubicBezTo>
                    <a:cubicBezTo>
                      <a:pt x="17905" y="2304"/>
                      <a:pt x="18115" y="2094"/>
                      <a:pt x="18324" y="2094"/>
                    </a:cubicBezTo>
                    <a:cubicBezTo>
                      <a:pt x="18743" y="1466"/>
                      <a:pt x="19162" y="838"/>
                      <a:pt x="19371" y="628"/>
                    </a:cubicBezTo>
                    <a:cubicBezTo>
                      <a:pt x="19790" y="209"/>
                      <a:pt x="19790" y="0"/>
                      <a:pt x="19999" y="0"/>
                    </a:cubicBezTo>
                    <a:cubicBezTo>
                      <a:pt x="19999" y="0"/>
                      <a:pt x="19999" y="0"/>
                      <a:pt x="19999" y="628"/>
                    </a:cubicBezTo>
                    <a:cubicBezTo>
                      <a:pt x="19999" y="838"/>
                      <a:pt x="19999" y="1466"/>
                      <a:pt x="19999" y="1885"/>
                    </a:cubicBezTo>
                    <a:cubicBezTo>
                      <a:pt x="19999" y="5235"/>
                      <a:pt x="22094" y="9633"/>
                      <a:pt x="23978" y="13822"/>
                    </a:cubicBezTo>
                    <a:cubicBezTo>
                      <a:pt x="25863" y="17591"/>
                      <a:pt x="27748" y="21570"/>
                      <a:pt x="27957" y="24711"/>
                    </a:cubicBezTo>
                    <a:cubicBezTo>
                      <a:pt x="27957" y="24711"/>
                      <a:pt x="27957" y="24711"/>
                      <a:pt x="27957" y="24921"/>
                    </a:cubicBezTo>
                    <a:cubicBezTo>
                      <a:pt x="27748" y="25130"/>
                      <a:pt x="27120" y="24921"/>
                      <a:pt x="25863" y="24711"/>
                    </a:cubicBezTo>
                    <a:cubicBezTo>
                      <a:pt x="25235" y="24711"/>
                      <a:pt x="24607" y="24292"/>
                      <a:pt x="24397" y="24292"/>
                    </a:cubicBezTo>
                    <a:lnTo>
                      <a:pt x="24397" y="24292"/>
                    </a:lnTo>
                    <a:cubicBezTo>
                      <a:pt x="21884" y="24502"/>
                      <a:pt x="20418" y="25340"/>
                      <a:pt x="19999" y="26387"/>
                    </a:cubicBezTo>
                    <a:cubicBezTo>
                      <a:pt x="19371" y="27853"/>
                      <a:pt x="20837" y="29947"/>
                      <a:pt x="22303" y="31831"/>
                    </a:cubicBezTo>
                    <a:cubicBezTo>
                      <a:pt x="22931" y="32879"/>
                      <a:pt x="23769" y="33716"/>
                      <a:pt x="23769" y="34344"/>
                    </a:cubicBezTo>
                    <a:cubicBezTo>
                      <a:pt x="23769" y="34973"/>
                      <a:pt x="23769" y="35392"/>
                      <a:pt x="23769" y="36020"/>
                    </a:cubicBezTo>
                    <a:cubicBezTo>
                      <a:pt x="23769" y="36020"/>
                      <a:pt x="23769" y="36439"/>
                      <a:pt x="23769" y="36648"/>
                    </a:cubicBezTo>
                    <a:cubicBezTo>
                      <a:pt x="23769" y="37276"/>
                      <a:pt x="23769" y="39161"/>
                      <a:pt x="21675" y="39789"/>
                    </a:cubicBezTo>
                    <a:cubicBezTo>
                      <a:pt x="20628" y="39999"/>
                      <a:pt x="19581" y="39789"/>
                      <a:pt x="18743" y="39789"/>
                    </a:cubicBezTo>
                    <a:cubicBezTo>
                      <a:pt x="18324" y="39789"/>
                      <a:pt x="17905" y="39789"/>
                      <a:pt x="17696" y="39789"/>
                    </a:cubicBezTo>
                    <a:cubicBezTo>
                      <a:pt x="17486" y="41046"/>
                      <a:pt x="18324" y="42093"/>
                      <a:pt x="19371" y="43349"/>
                    </a:cubicBezTo>
                    <a:cubicBezTo>
                      <a:pt x="20418" y="44606"/>
                      <a:pt x="21675" y="46072"/>
                      <a:pt x="21675" y="47747"/>
                    </a:cubicBezTo>
                    <a:cubicBezTo>
                      <a:pt x="21675" y="53611"/>
                      <a:pt x="15392" y="54239"/>
                      <a:pt x="8900" y="55077"/>
                    </a:cubicBezTo>
                    <a:cubicBezTo>
                      <a:pt x="6387" y="55286"/>
                      <a:pt x="3874" y="55705"/>
                      <a:pt x="1571" y="56333"/>
                    </a:cubicBezTo>
                    <a:lnTo>
                      <a:pt x="1571" y="56333"/>
                    </a:lnTo>
                    <a:moveTo>
                      <a:pt x="4712" y="45862"/>
                    </a:moveTo>
                    <a:cubicBezTo>
                      <a:pt x="4712" y="45862"/>
                      <a:pt x="5340" y="45862"/>
                      <a:pt x="5340" y="46072"/>
                    </a:cubicBezTo>
                    <a:cubicBezTo>
                      <a:pt x="5968" y="46910"/>
                      <a:pt x="4503" y="49841"/>
                      <a:pt x="2827" y="53401"/>
                    </a:cubicBezTo>
                    <a:cubicBezTo>
                      <a:pt x="2408" y="54449"/>
                      <a:pt x="1780" y="55496"/>
                      <a:pt x="1571" y="55914"/>
                    </a:cubicBezTo>
                    <a:cubicBezTo>
                      <a:pt x="3874" y="55286"/>
                      <a:pt x="6387" y="55077"/>
                      <a:pt x="8900" y="54658"/>
                    </a:cubicBezTo>
                    <a:cubicBezTo>
                      <a:pt x="15183" y="53820"/>
                      <a:pt x="21047" y="53192"/>
                      <a:pt x="21256" y="47747"/>
                    </a:cubicBezTo>
                    <a:cubicBezTo>
                      <a:pt x="21256" y="46072"/>
                      <a:pt x="20209" y="44815"/>
                      <a:pt x="19162" y="43559"/>
                    </a:cubicBezTo>
                    <a:cubicBezTo>
                      <a:pt x="18115" y="42302"/>
                      <a:pt x="17068" y="41046"/>
                      <a:pt x="17486" y="39789"/>
                    </a:cubicBezTo>
                    <a:cubicBezTo>
                      <a:pt x="17486" y="39370"/>
                      <a:pt x="18115" y="39370"/>
                      <a:pt x="18952" y="39580"/>
                    </a:cubicBezTo>
                    <a:cubicBezTo>
                      <a:pt x="19790" y="39580"/>
                      <a:pt x="20837" y="39580"/>
                      <a:pt x="21675" y="39580"/>
                    </a:cubicBezTo>
                    <a:cubicBezTo>
                      <a:pt x="23350" y="39161"/>
                      <a:pt x="23560" y="37486"/>
                      <a:pt x="23560" y="36857"/>
                    </a:cubicBezTo>
                    <a:cubicBezTo>
                      <a:pt x="23560" y="36648"/>
                      <a:pt x="23560" y="36439"/>
                      <a:pt x="23560" y="36229"/>
                    </a:cubicBezTo>
                    <a:cubicBezTo>
                      <a:pt x="23560" y="35601"/>
                      <a:pt x="23560" y="35182"/>
                      <a:pt x="23560" y="34554"/>
                    </a:cubicBezTo>
                    <a:cubicBezTo>
                      <a:pt x="23560" y="33926"/>
                      <a:pt x="22722" y="33088"/>
                      <a:pt x="22094" y="32250"/>
                    </a:cubicBezTo>
                    <a:cubicBezTo>
                      <a:pt x="20837" y="30366"/>
                      <a:pt x="19162" y="28271"/>
                      <a:pt x="19790" y="26387"/>
                    </a:cubicBezTo>
                    <a:cubicBezTo>
                      <a:pt x="20209" y="25130"/>
                      <a:pt x="21884" y="24502"/>
                      <a:pt x="24607" y="24083"/>
                    </a:cubicBezTo>
                    <a:lnTo>
                      <a:pt x="24607" y="24083"/>
                    </a:lnTo>
                    <a:cubicBezTo>
                      <a:pt x="24607" y="24083"/>
                      <a:pt x="25444" y="24083"/>
                      <a:pt x="26282" y="24502"/>
                    </a:cubicBezTo>
                    <a:cubicBezTo>
                      <a:pt x="26701" y="24502"/>
                      <a:pt x="27538" y="24921"/>
                      <a:pt x="27748" y="24921"/>
                    </a:cubicBezTo>
                    <a:lnTo>
                      <a:pt x="27748" y="24921"/>
                    </a:lnTo>
                    <a:cubicBezTo>
                      <a:pt x="27748" y="21989"/>
                      <a:pt x="25654" y="18010"/>
                      <a:pt x="23769" y="14240"/>
                    </a:cubicBezTo>
                    <a:cubicBezTo>
                      <a:pt x="21675" y="10052"/>
                      <a:pt x="19581" y="5445"/>
                      <a:pt x="19581" y="2094"/>
                    </a:cubicBezTo>
                    <a:cubicBezTo>
                      <a:pt x="19581" y="1675"/>
                      <a:pt x="19581" y="1256"/>
                      <a:pt x="19581" y="1047"/>
                    </a:cubicBezTo>
                    <a:cubicBezTo>
                      <a:pt x="19371" y="1466"/>
                      <a:pt x="18952" y="1885"/>
                      <a:pt x="18533" y="2513"/>
                    </a:cubicBezTo>
                    <a:cubicBezTo>
                      <a:pt x="18533" y="2513"/>
                      <a:pt x="18533" y="2722"/>
                      <a:pt x="18115" y="2932"/>
                    </a:cubicBezTo>
                    <a:cubicBezTo>
                      <a:pt x="17486" y="3770"/>
                      <a:pt x="16230" y="5654"/>
                      <a:pt x="14764" y="5654"/>
                    </a:cubicBezTo>
                    <a:lnTo>
                      <a:pt x="14764" y="5654"/>
                    </a:lnTo>
                    <a:cubicBezTo>
                      <a:pt x="14764" y="7539"/>
                      <a:pt x="12879" y="11099"/>
                      <a:pt x="10576" y="15706"/>
                    </a:cubicBezTo>
                    <a:cubicBezTo>
                      <a:pt x="8691" y="19476"/>
                      <a:pt x="6597" y="23874"/>
                      <a:pt x="4921" y="28481"/>
                    </a:cubicBezTo>
                    <a:cubicBezTo>
                      <a:pt x="4921" y="28481"/>
                      <a:pt x="4921" y="28690"/>
                      <a:pt x="4921" y="28900"/>
                    </a:cubicBezTo>
                    <a:cubicBezTo>
                      <a:pt x="4503" y="29947"/>
                      <a:pt x="4084" y="30784"/>
                      <a:pt x="4712" y="31622"/>
                    </a:cubicBezTo>
                    <a:cubicBezTo>
                      <a:pt x="7644" y="35810"/>
                      <a:pt x="4712" y="38533"/>
                      <a:pt x="2827" y="40208"/>
                    </a:cubicBezTo>
                    <a:cubicBezTo>
                      <a:pt x="2199" y="40836"/>
                      <a:pt x="1571" y="41255"/>
                      <a:pt x="1780" y="41465"/>
                    </a:cubicBezTo>
                    <a:cubicBezTo>
                      <a:pt x="2199" y="42302"/>
                      <a:pt x="1780" y="42721"/>
                      <a:pt x="1152" y="43140"/>
                    </a:cubicBezTo>
                    <a:cubicBezTo>
                      <a:pt x="733" y="43349"/>
                      <a:pt x="524" y="43768"/>
                      <a:pt x="314" y="44187"/>
                    </a:cubicBezTo>
                    <a:cubicBezTo>
                      <a:pt x="314" y="44815"/>
                      <a:pt x="314" y="45234"/>
                      <a:pt x="314" y="45653"/>
                    </a:cubicBezTo>
                    <a:cubicBezTo>
                      <a:pt x="942" y="46281"/>
                      <a:pt x="2408" y="46281"/>
                      <a:pt x="3874" y="46281"/>
                    </a:cubicBezTo>
                    <a:cubicBezTo>
                      <a:pt x="4293" y="46281"/>
                      <a:pt x="4503" y="46281"/>
                      <a:pt x="4921" y="46281"/>
                    </a:cubicBezTo>
                    <a:lnTo>
                      <a:pt x="4921" y="46281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59" name="Forma libre: forma 158">
                <a:extLst>
                  <a:ext uri="{FF2B5EF4-FFF2-40B4-BE49-F238E27FC236}">
                    <a16:creationId xmlns:a16="http://schemas.microsoft.com/office/drawing/2014/main" id="{BC2BBBC5-D58D-DD9E-431A-CF52C35D799F}"/>
                  </a:ext>
                </a:extLst>
              </p:cNvPr>
              <p:cNvSpPr/>
              <p:nvPr/>
            </p:nvSpPr>
            <p:spPr>
              <a:xfrm>
                <a:off x="822592" y="856727"/>
                <a:ext cx="27852" cy="33506"/>
              </a:xfrm>
              <a:custGeom>
                <a:avLst/>
                <a:gdLst>
                  <a:gd name="connsiteX0" fmla="*/ 2094 w 27852"/>
                  <a:gd name="connsiteY0" fmla="*/ 33088 h 33506"/>
                  <a:gd name="connsiteX1" fmla="*/ 2094 w 27852"/>
                  <a:gd name="connsiteY1" fmla="*/ 32250 h 33506"/>
                  <a:gd name="connsiteX2" fmla="*/ 21151 w 27852"/>
                  <a:gd name="connsiteY2" fmla="*/ 27015 h 33506"/>
                  <a:gd name="connsiteX3" fmla="*/ 21151 w 27852"/>
                  <a:gd name="connsiteY3" fmla="*/ 24921 h 33506"/>
                  <a:gd name="connsiteX4" fmla="*/ 6492 w 27852"/>
                  <a:gd name="connsiteY4" fmla="*/ 23036 h 33506"/>
                  <a:gd name="connsiteX5" fmla="*/ 209 w 27852"/>
                  <a:gd name="connsiteY5" fmla="*/ 22617 h 33506"/>
                  <a:gd name="connsiteX6" fmla="*/ 0 w 27852"/>
                  <a:gd name="connsiteY6" fmla="*/ 22198 h 33506"/>
                  <a:gd name="connsiteX7" fmla="*/ 1466 w 27852"/>
                  <a:gd name="connsiteY7" fmla="*/ 17800 h 33506"/>
                  <a:gd name="connsiteX8" fmla="*/ 15497 w 27852"/>
                  <a:gd name="connsiteY8" fmla="*/ 15706 h 33506"/>
                  <a:gd name="connsiteX9" fmla="*/ 23664 w 27852"/>
                  <a:gd name="connsiteY9" fmla="*/ 14659 h 33506"/>
                  <a:gd name="connsiteX10" fmla="*/ 22827 w 27852"/>
                  <a:gd name="connsiteY10" fmla="*/ 11727 h 33506"/>
                  <a:gd name="connsiteX11" fmla="*/ 10890 w 27852"/>
                  <a:gd name="connsiteY11" fmla="*/ 9633 h 33506"/>
                  <a:gd name="connsiteX12" fmla="*/ 4607 w 27852"/>
                  <a:gd name="connsiteY12" fmla="*/ 9005 h 33506"/>
                  <a:gd name="connsiteX13" fmla="*/ 4398 w 27852"/>
                  <a:gd name="connsiteY13" fmla="*/ 8167 h 33506"/>
                  <a:gd name="connsiteX14" fmla="*/ 17591 w 27852"/>
                  <a:gd name="connsiteY14" fmla="*/ 0 h 33506"/>
                  <a:gd name="connsiteX15" fmla="*/ 18219 w 27852"/>
                  <a:gd name="connsiteY15" fmla="*/ 0 h 33506"/>
                  <a:gd name="connsiteX16" fmla="*/ 27853 w 27852"/>
                  <a:gd name="connsiteY16" fmla="*/ 1675 h 33506"/>
                  <a:gd name="connsiteX17" fmla="*/ 27224 w 27852"/>
                  <a:gd name="connsiteY17" fmla="*/ 2304 h 33506"/>
                  <a:gd name="connsiteX18" fmla="*/ 27224 w 27852"/>
                  <a:gd name="connsiteY18" fmla="*/ 1466 h 33506"/>
                  <a:gd name="connsiteX19" fmla="*/ 26806 w 27852"/>
                  <a:gd name="connsiteY19" fmla="*/ 1675 h 33506"/>
                  <a:gd name="connsiteX20" fmla="*/ 26806 w 27852"/>
                  <a:gd name="connsiteY20" fmla="*/ 2094 h 33506"/>
                  <a:gd name="connsiteX21" fmla="*/ 9005 w 27852"/>
                  <a:gd name="connsiteY21" fmla="*/ 2722 h 33506"/>
                  <a:gd name="connsiteX22" fmla="*/ 5026 w 27852"/>
                  <a:gd name="connsiteY22" fmla="*/ 8377 h 33506"/>
                  <a:gd name="connsiteX23" fmla="*/ 10471 w 27852"/>
                  <a:gd name="connsiteY23" fmla="*/ 8796 h 33506"/>
                  <a:gd name="connsiteX24" fmla="*/ 23245 w 27852"/>
                  <a:gd name="connsiteY24" fmla="*/ 11309 h 33506"/>
                  <a:gd name="connsiteX25" fmla="*/ 24292 w 27852"/>
                  <a:gd name="connsiteY25" fmla="*/ 15078 h 33506"/>
                  <a:gd name="connsiteX26" fmla="*/ 15287 w 27852"/>
                  <a:gd name="connsiteY26" fmla="*/ 16963 h 33506"/>
                  <a:gd name="connsiteX27" fmla="*/ 1885 w 27852"/>
                  <a:gd name="connsiteY27" fmla="*/ 18848 h 33506"/>
                  <a:gd name="connsiteX28" fmla="*/ 628 w 27852"/>
                  <a:gd name="connsiteY28" fmla="*/ 22408 h 33506"/>
                  <a:gd name="connsiteX29" fmla="*/ 6283 w 27852"/>
                  <a:gd name="connsiteY29" fmla="*/ 22408 h 33506"/>
                  <a:gd name="connsiteX30" fmla="*/ 21779 w 27852"/>
                  <a:gd name="connsiteY30" fmla="*/ 24711 h 33506"/>
                  <a:gd name="connsiteX31" fmla="*/ 21779 w 27852"/>
                  <a:gd name="connsiteY31" fmla="*/ 27853 h 33506"/>
                  <a:gd name="connsiteX32" fmla="*/ 1885 w 27852"/>
                  <a:gd name="connsiteY32" fmla="*/ 33507 h 3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7852" h="33506">
                    <a:moveTo>
                      <a:pt x="2094" y="33088"/>
                    </a:moveTo>
                    <a:lnTo>
                      <a:pt x="2094" y="32250"/>
                    </a:lnTo>
                    <a:cubicBezTo>
                      <a:pt x="10471" y="31203"/>
                      <a:pt x="19685" y="29947"/>
                      <a:pt x="21151" y="27015"/>
                    </a:cubicBezTo>
                    <a:cubicBezTo>
                      <a:pt x="21570" y="26177"/>
                      <a:pt x="21570" y="25340"/>
                      <a:pt x="21151" y="24921"/>
                    </a:cubicBezTo>
                    <a:cubicBezTo>
                      <a:pt x="19685" y="22617"/>
                      <a:pt x="11727" y="22827"/>
                      <a:pt x="6492" y="23036"/>
                    </a:cubicBezTo>
                    <a:cubicBezTo>
                      <a:pt x="2513" y="23036"/>
                      <a:pt x="628" y="23036"/>
                      <a:pt x="209" y="22617"/>
                    </a:cubicBezTo>
                    <a:cubicBezTo>
                      <a:pt x="209" y="22617"/>
                      <a:pt x="0" y="22408"/>
                      <a:pt x="0" y="22198"/>
                    </a:cubicBezTo>
                    <a:cubicBezTo>
                      <a:pt x="0" y="20314"/>
                      <a:pt x="419" y="18848"/>
                      <a:pt x="1466" y="17800"/>
                    </a:cubicBezTo>
                    <a:cubicBezTo>
                      <a:pt x="4188" y="15078"/>
                      <a:pt x="10262" y="15287"/>
                      <a:pt x="15497" y="15706"/>
                    </a:cubicBezTo>
                    <a:cubicBezTo>
                      <a:pt x="19685" y="15916"/>
                      <a:pt x="23455" y="16125"/>
                      <a:pt x="23664" y="14659"/>
                    </a:cubicBezTo>
                    <a:cubicBezTo>
                      <a:pt x="23664" y="13403"/>
                      <a:pt x="23664" y="12356"/>
                      <a:pt x="22827" y="11727"/>
                    </a:cubicBezTo>
                    <a:cubicBezTo>
                      <a:pt x="20732" y="9424"/>
                      <a:pt x="15078" y="9633"/>
                      <a:pt x="10890" y="9633"/>
                    </a:cubicBezTo>
                    <a:cubicBezTo>
                      <a:pt x="7330" y="9633"/>
                      <a:pt x="5445" y="9633"/>
                      <a:pt x="4607" y="9005"/>
                    </a:cubicBezTo>
                    <a:cubicBezTo>
                      <a:pt x="4607" y="9005"/>
                      <a:pt x="4398" y="8586"/>
                      <a:pt x="4398" y="8167"/>
                    </a:cubicBezTo>
                    <a:cubicBezTo>
                      <a:pt x="4607" y="3141"/>
                      <a:pt x="9424" y="209"/>
                      <a:pt x="17591" y="0"/>
                    </a:cubicBezTo>
                    <a:cubicBezTo>
                      <a:pt x="17591" y="0"/>
                      <a:pt x="18010" y="0"/>
                      <a:pt x="18219" y="0"/>
                    </a:cubicBezTo>
                    <a:cubicBezTo>
                      <a:pt x="21779" y="0"/>
                      <a:pt x="27643" y="628"/>
                      <a:pt x="27853" y="1675"/>
                    </a:cubicBezTo>
                    <a:cubicBezTo>
                      <a:pt x="27853" y="1675"/>
                      <a:pt x="27853" y="2094"/>
                      <a:pt x="27224" y="2304"/>
                    </a:cubicBezTo>
                    <a:lnTo>
                      <a:pt x="27224" y="1466"/>
                    </a:lnTo>
                    <a:cubicBezTo>
                      <a:pt x="27224" y="1466"/>
                      <a:pt x="27015" y="1466"/>
                      <a:pt x="26806" y="1675"/>
                    </a:cubicBezTo>
                    <a:cubicBezTo>
                      <a:pt x="26806" y="1675"/>
                      <a:pt x="26806" y="2094"/>
                      <a:pt x="26806" y="2094"/>
                    </a:cubicBezTo>
                    <a:cubicBezTo>
                      <a:pt x="25968" y="1466"/>
                      <a:pt x="15078" y="-419"/>
                      <a:pt x="9005" y="2722"/>
                    </a:cubicBezTo>
                    <a:cubicBezTo>
                      <a:pt x="6492" y="3979"/>
                      <a:pt x="5235" y="5864"/>
                      <a:pt x="5026" y="8377"/>
                    </a:cubicBezTo>
                    <a:cubicBezTo>
                      <a:pt x="5445" y="9005"/>
                      <a:pt x="8167" y="9005"/>
                      <a:pt x="10471" y="8796"/>
                    </a:cubicBezTo>
                    <a:cubicBezTo>
                      <a:pt x="15078" y="8796"/>
                      <a:pt x="20942" y="8796"/>
                      <a:pt x="23245" y="11309"/>
                    </a:cubicBezTo>
                    <a:cubicBezTo>
                      <a:pt x="24083" y="12356"/>
                      <a:pt x="24502" y="13612"/>
                      <a:pt x="24292" y="15078"/>
                    </a:cubicBezTo>
                    <a:cubicBezTo>
                      <a:pt x="24083" y="17382"/>
                      <a:pt x="20104" y="17172"/>
                      <a:pt x="15287" y="16963"/>
                    </a:cubicBezTo>
                    <a:cubicBezTo>
                      <a:pt x="10262" y="16753"/>
                      <a:pt x="4398" y="16335"/>
                      <a:pt x="1885" y="18848"/>
                    </a:cubicBezTo>
                    <a:cubicBezTo>
                      <a:pt x="1047" y="19685"/>
                      <a:pt x="628" y="20942"/>
                      <a:pt x="628" y="22408"/>
                    </a:cubicBezTo>
                    <a:cubicBezTo>
                      <a:pt x="1257" y="22617"/>
                      <a:pt x="3979" y="22408"/>
                      <a:pt x="6283" y="22408"/>
                    </a:cubicBezTo>
                    <a:cubicBezTo>
                      <a:pt x="12356" y="22198"/>
                      <a:pt x="19895" y="21779"/>
                      <a:pt x="21779" y="24711"/>
                    </a:cubicBezTo>
                    <a:cubicBezTo>
                      <a:pt x="22408" y="25549"/>
                      <a:pt x="22408" y="26596"/>
                      <a:pt x="21779" y="27853"/>
                    </a:cubicBezTo>
                    <a:cubicBezTo>
                      <a:pt x="20314" y="30784"/>
                      <a:pt x="13403" y="32250"/>
                      <a:pt x="1885" y="33507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60" name="Forma libre: forma 159">
                <a:extLst>
                  <a:ext uri="{FF2B5EF4-FFF2-40B4-BE49-F238E27FC236}">
                    <a16:creationId xmlns:a16="http://schemas.microsoft.com/office/drawing/2014/main" id="{34FB2C87-B0D2-55C0-2E7E-56D349E47832}"/>
                  </a:ext>
                </a:extLst>
              </p:cNvPr>
              <p:cNvSpPr/>
              <p:nvPr/>
            </p:nvSpPr>
            <p:spPr>
              <a:xfrm>
                <a:off x="839974" y="834005"/>
                <a:ext cx="27990" cy="55612"/>
              </a:xfrm>
              <a:custGeom>
                <a:avLst/>
                <a:gdLst>
                  <a:gd name="connsiteX0" fmla="*/ 13193 w 27990"/>
                  <a:gd name="connsiteY0" fmla="*/ 4921 h 55612"/>
                  <a:gd name="connsiteX1" fmla="*/ 23036 w 27990"/>
                  <a:gd name="connsiteY1" fmla="*/ 27748 h 55612"/>
                  <a:gd name="connsiteX2" fmla="*/ 23455 w 27990"/>
                  <a:gd name="connsiteY2" fmla="*/ 31099 h 55612"/>
                  <a:gd name="connsiteX3" fmla="*/ 26387 w 27990"/>
                  <a:gd name="connsiteY3" fmla="*/ 40941 h 55612"/>
                  <a:gd name="connsiteX4" fmla="*/ 27853 w 27990"/>
                  <a:gd name="connsiteY4" fmla="*/ 43454 h 55612"/>
                  <a:gd name="connsiteX5" fmla="*/ 23036 w 27990"/>
                  <a:gd name="connsiteY5" fmla="*/ 45548 h 55612"/>
                  <a:gd name="connsiteX6" fmla="*/ 26177 w 27990"/>
                  <a:gd name="connsiteY6" fmla="*/ 55600 h 55612"/>
                  <a:gd name="connsiteX7" fmla="*/ 6283 w 27990"/>
                  <a:gd name="connsiteY7" fmla="*/ 47224 h 55612"/>
                  <a:gd name="connsiteX8" fmla="*/ 10261 w 27990"/>
                  <a:gd name="connsiteY8" fmla="*/ 39266 h 55612"/>
                  <a:gd name="connsiteX9" fmla="*/ 6283 w 27990"/>
                  <a:gd name="connsiteY9" fmla="*/ 39266 h 55612"/>
                  <a:gd name="connsiteX10" fmla="*/ 4398 w 27990"/>
                  <a:gd name="connsiteY10" fmla="*/ 36334 h 55612"/>
                  <a:gd name="connsiteX11" fmla="*/ 4398 w 27990"/>
                  <a:gd name="connsiteY11" fmla="*/ 34030 h 55612"/>
                  <a:gd name="connsiteX12" fmla="*/ 3560 w 27990"/>
                  <a:gd name="connsiteY12" fmla="*/ 23978 h 55612"/>
                  <a:gd name="connsiteX13" fmla="*/ 0 w 27990"/>
                  <a:gd name="connsiteY13" fmla="*/ 24607 h 55612"/>
                  <a:gd name="connsiteX14" fmla="*/ 7958 w 27990"/>
                  <a:gd name="connsiteY14" fmla="*/ 1780 h 55612"/>
                  <a:gd name="connsiteX15" fmla="*/ 9424 w 27990"/>
                  <a:gd name="connsiteY15" fmla="*/ 1989 h 55612"/>
                  <a:gd name="connsiteX16" fmla="*/ 13193 w 27990"/>
                  <a:gd name="connsiteY16" fmla="*/ 5131 h 5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990" h="55612">
                    <a:moveTo>
                      <a:pt x="13193" y="4921"/>
                    </a:moveTo>
                    <a:cubicBezTo>
                      <a:pt x="13193" y="7853"/>
                      <a:pt x="19057" y="17486"/>
                      <a:pt x="23036" y="27748"/>
                    </a:cubicBezTo>
                    <a:cubicBezTo>
                      <a:pt x="23455" y="28795"/>
                      <a:pt x="24083" y="30051"/>
                      <a:pt x="23455" y="31099"/>
                    </a:cubicBezTo>
                    <a:cubicBezTo>
                      <a:pt x="19476" y="36753"/>
                      <a:pt x="26805" y="39894"/>
                      <a:pt x="26387" y="40941"/>
                    </a:cubicBezTo>
                    <a:cubicBezTo>
                      <a:pt x="25758" y="42198"/>
                      <a:pt x="27643" y="42198"/>
                      <a:pt x="27853" y="43454"/>
                    </a:cubicBezTo>
                    <a:cubicBezTo>
                      <a:pt x="28690" y="46177"/>
                      <a:pt x="25549" y="45758"/>
                      <a:pt x="23036" y="45548"/>
                    </a:cubicBezTo>
                    <a:cubicBezTo>
                      <a:pt x="20523" y="45548"/>
                      <a:pt x="27224" y="56019"/>
                      <a:pt x="26177" y="55600"/>
                    </a:cubicBezTo>
                    <a:cubicBezTo>
                      <a:pt x="18010" y="53297"/>
                      <a:pt x="6492" y="55182"/>
                      <a:pt x="6283" y="47224"/>
                    </a:cubicBezTo>
                    <a:cubicBezTo>
                      <a:pt x="6283" y="43664"/>
                      <a:pt x="10680" y="41779"/>
                      <a:pt x="10261" y="39266"/>
                    </a:cubicBezTo>
                    <a:cubicBezTo>
                      <a:pt x="10261" y="38847"/>
                      <a:pt x="7958" y="39475"/>
                      <a:pt x="6283" y="39266"/>
                    </a:cubicBezTo>
                    <a:cubicBezTo>
                      <a:pt x="4398" y="38847"/>
                      <a:pt x="4188" y="36962"/>
                      <a:pt x="4398" y="36334"/>
                    </a:cubicBezTo>
                    <a:cubicBezTo>
                      <a:pt x="4398" y="35496"/>
                      <a:pt x="4398" y="34868"/>
                      <a:pt x="4398" y="34030"/>
                    </a:cubicBezTo>
                    <a:cubicBezTo>
                      <a:pt x="4817" y="31936"/>
                      <a:pt x="13403" y="25235"/>
                      <a:pt x="3560" y="23978"/>
                    </a:cubicBezTo>
                    <a:cubicBezTo>
                      <a:pt x="2722" y="23978"/>
                      <a:pt x="0" y="25235"/>
                      <a:pt x="0" y="24607"/>
                    </a:cubicBezTo>
                    <a:cubicBezTo>
                      <a:pt x="419" y="18324"/>
                      <a:pt x="8167" y="8063"/>
                      <a:pt x="7958" y="1780"/>
                    </a:cubicBezTo>
                    <a:cubicBezTo>
                      <a:pt x="7958" y="-524"/>
                      <a:pt x="7330" y="-733"/>
                      <a:pt x="9424" y="1989"/>
                    </a:cubicBezTo>
                    <a:cubicBezTo>
                      <a:pt x="9843" y="2408"/>
                      <a:pt x="11518" y="5340"/>
                      <a:pt x="13193" y="5131"/>
                    </a:cubicBezTo>
                  </a:path>
                </a:pathLst>
              </a:custGeom>
              <a:solidFill>
                <a:srgbClr val="DD1F1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61" name="Forma libre: forma 160">
                <a:extLst>
                  <a:ext uri="{FF2B5EF4-FFF2-40B4-BE49-F238E27FC236}">
                    <a16:creationId xmlns:a16="http://schemas.microsoft.com/office/drawing/2014/main" id="{6E11627D-2E42-01CE-1A35-6B5F0CC258DB}"/>
                  </a:ext>
                </a:extLst>
              </p:cNvPr>
              <p:cNvSpPr/>
              <p:nvPr/>
            </p:nvSpPr>
            <p:spPr>
              <a:xfrm>
                <a:off x="839555" y="833691"/>
                <a:ext cx="28219" cy="56333"/>
              </a:xfrm>
              <a:custGeom>
                <a:avLst/>
                <a:gdLst>
                  <a:gd name="connsiteX0" fmla="*/ 26596 w 28219"/>
                  <a:gd name="connsiteY0" fmla="*/ 56333 h 56333"/>
                  <a:gd name="connsiteX1" fmla="*/ 26596 w 28219"/>
                  <a:gd name="connsiteY1" fmla="*/ 56333 h 56333"/>
                  <a:gd name="connsiteX2" fmla="*/ 19266 w 28219"/>
                  <a:gd name="connsiteY2" fmla="*/ 55077 h 56333"/>
                  <a:gd name="connsiteX3" fmla="*/ 6492 w 28219"/>
                  <a:gd name="connsiteY3" fmla="*/ 47747 h 56333"/>
                  <a:gd name="connsiteX4" fmla="*/ 8796 w 28219"/>
                  <a:gd name="connsiteY4" fmla="*/ 43349 h 56333"/>
                  <a:gd name="connsiteX5" fmla="*/ 10471 w 28219"/>
                  <a:gd name="connsiteY5" fmla="*/ 39789 h 56333"/>
                  <a:gd name="connsiteX6" fmla="*/ 9424 w 28219"/>
                  <a:gd name="connsiteY6" fmla="*/ 39789 h 56333"/>
                  <a:gd name="connsiteX7" fmla="*/ 6492 w 28219"/>
                  <a:gd name="connsiteY7" fmla="*/ 39789 h 56333"/>
                  <a:gd name="connsiteX8" fmla="*/ 4398 w 28219"/>
                  <a:gd name="connsiteY8" fmla="*/ 36648 h 56333"/>
                  <a:gd name="connsiteX9" fmla="*/ 4398 w 28219"/>
                  <a:gd name="connsiteY9" fmla="*/ 36229 h 56333"/>
                  <a:gd name="connsiteX10" fmla="*/ 4398 w 28219"/>
                  <a:gd name="connsiteY10" fmla="*/ 34344 h 56333"/>
                  <a:gd name="connsiteX11" fmla="*/ 5864 w 28219"/>
                  <a:gd name="connsiteY11" fmla="*/ 31831 h 56333"/>
                  <a:gd name="connsiteX12" fmla="*/ 7958 w 28219"/>
                  <a:gd name="connsiteY12" fmla="*/ 26387 h 56333"/>
                  <a:gd name="connsiteX13" fmla="*/ 3560 w 28219"/>
                  <a:gd name="connsiteY13" fmla="*/ 24292 h 56333"/>
                  <a:gd name="connsiteX14" fmla="*/ 3560 w 28219"/>
                  <a:gd name="connsiteY14" fmla="*/ 24292 h 56333"/>
                  <a:gd name="connsiteX15" fmla="*/ 2094 w 28219"/>
                  <a:gd name="connsiteY15" fmla="*/ 24711 h 56333"/>
                  <a:gd name="connsiteX16" fmla="*/ 0 w 28219"/>
                  <a:gd name="connsiteY16" fmla="*/ 24921 h 56333"/>
                  <a:gd name="connsiteX17" fmla="*/ 0 w 28219"/>
                  <a:gd name="connsiteY17" fmla="*/ 24711 h 56333"/>
                  <a:gd name="connsiteX18" fmla="*/ 3979 w 28219"/>
                  <a:gd name="connsiteY18" fmla="*/ 13822 h 56333"/>
                  <a:gd name="connsiteX19" fmla="*/ 7958 w 28219"/>
                  <a:gd name="connsiteY19" fmla="*/ 1885 h 56333"/>
                  <a:gd name="connsiteX20" fmla="*/ 7958 w 28219"/>
                  <a:gd name="connsiteY20" fmla="*/ 628 h 56333"/>
                  <a:gd name="connsiteX21" fmla="*/ 7958 w 28219"/>
                  <a:gd name="connsiteY21" fmla="*/ 0 h 56333"/>
                  <a:gd name="connsiteX22" fmla="*/ 7958 w 28219"/>
                  <a:gd name="connsiteY22" fmla="*/ 0 h 56333"/>
                  <a:gd name="connsiteX23" fmla="*/ 8377 w 28219"/>
                  <a:gd name="connsiteY23" fmla="*/ 419 h 56333"/>
                  <a:gd name="connsiteX24" fmla="*/ 9424 w 28219"/>
                  <a:gd name="connsiteY24" fmla="*/ 2094 h 56333"/>
                  <a:gd name="connsiteX25" fmla="*/ 9843 w 28219"/>
                  <a:gd name="connsiteY25" fmla="*/ 2513 h 56333"/>
                  <a:gd name="connsiteX26" fmla="*/ 12774 w 28219"/>
                  <a:gd name="connsiteY26" fmla="*/ 5026 h 56333"/>
                  <a:gd name="connsiteX27" fmla="*/ 12984 w 28219"/>
                  <a:gd name="connsiteY27" fmla="*/ 5026 h 56333"/>
                  <a:gd name="connsiteX28" fmla="*/ 13193 w 28219"/>
                  <a:gd name="connsiteY28" fmla="*/ 5026 h 56333"/>
                  <a:gd name="connsiteX29" fmla="*/ 13193 w 28219"/>
                  <a:gd name="connsiteY29" fmla="*/ 5026 h 56333"/>
                  <a:gd name="connsiteX30" fmla="*/ 17172 w 28219"/>
                  <a:gd name="connsiteY30" fmla="*/ 14869 h 56333"/>
                  <a:gd name="connsiteX31" fmla="*/ 23036 w 28219"/>
                  <a:gd name="connsiteY31" fmla="*/ 27643 h 56333"/>
                  <a:gd name="connsiteX32" fmla="*/ 23036 w 28219"/>
                  <a:gd name="connsiteY32" fmla="*/ 28062 h 56333"/>
                  <a:gd name="connsiteX33" fmla="*/ 23245 w 28219"/>
                  <a:gd name="connsiteY33" fmla="*/ 31203 h 56333"/>
                  <a:gd name="connsiteX34" fmla="*/ 24921 w 28219"/>
                  <a:gd name="connsiteY34" fmla="*/ 39370 h 56333"/>
                  <a:gd name="connsiteX35" fmla="*/ 25968 w 28219"/>
                  <a:gd name="connsiteY35" fmla="*/ 41255 h 56333"/>
                  <a:gd name="connsiteX36" fmla="*/ 26596 w 28219"/>
                  <a:gd name="connsiteY36" fmla="*/ 42512 h 56333"/>
                  <a:gd name="connsiteX37" fmla="*/ 27434 w 28219"/>
                  <a:gd name="connsiteY37" fmla="*/ 43768 h 56333"/>
                  <a:gd name="connsiteX38" fmla="*/ 27434 w 28219"/>
                  <a:gd name="connsiteY38" fmla="*/ 45653 h 56333"/>
                  <a:gd name="connsiteX39" fmla="*/ 23664 w 28219"/>
                  <a:gd name="connsiteY39" fmla="*/ 46281 h 56333"/>
                  <a:gd name="connsiteX40" fmla="*/ 22617 w 28219"/>
                  <a:gd name="connsiteY40" fmla="*/ 46281 h 56333"/>
                  <a:gd name="connsiteX41" fmla="*/ 22617 w 28219"/>
                  <a:gd name="connsiteY41" fmla="*/ 46281 h 56333"/>
                  <a:gd name="connsiteX42" fmla="*/ 22408 w 28219"/>
                  <a:gd name="connsiteY42" fmla="*/ 46281 h 56333"/>
                  <a:gd name="connsiteX43" fmla="*/ 24921 w 28219"/>
                  <a:gd name="connsiteY43" fmla="*/ 53192 h 56333"/>
                  <a:gd name="connsiteX44" fmla="*/ 26177 w 28219"/>
                  <a:gd name="connsiteY44" fmla="*/ 56333 h 56333"/>
                  <a:gd name="connsiteX45" fmla="*/ 26177 w 28219"/>
                  <a:gd name="connsiteY45" fmla="*/ 56333 h 56333"/>
                  <a:gd name="connsiteX46" fmla="*/ 10052 w 28219"/>
                  <a:gd name="connsiteY46" fmla="*/ 39370 h 56333"/>
                  <a:gd name="connsiteX47" fmla="*/ 10680 w 28219"/>
                  <a:gd name="connsiteY47" fmla="*/ 39580 h 56333"/>
                  <a:gd name="connsiteX48" fmla="*/ 9005 w 28219"/>
                  <a:gd name="connsiteY48" fmla="*/ 43349 h 56333"/>
                  <a:gd name="connsiteX49" fmla="*/ 6911 w 28219"/>
                  <a:gd name="connsiteY49" fmla="*/ 47538 h 56333"/>
                  <a:gd name="connsiteX50" fmla="*/ 19266 w 28219"/>
                  <a:gd name="connsiteY50" fmla="*/ 54658 h 56333"/>
                  <a:gd name="connsiteX51" fmla="*/ 26596 w 28219"/>
                  <a:gd name="connsiteY51" fmla="*/ 55914 h 56333"/>
                  <a:gd name="connsiteX52" fmla="*/ 25340 w 28219"/>
                  <a:gd name="connsiteY52" fmla="*/ 53401 h 56333"/>
                  <a:gd name="connsiteX53" fmla="*/ 22827 w 28219"/>
                  <a:gd name="connsiteY53" fmla="*/ 46281 h 56333"/>
                  <a:gd name="connsiteX54" fmla="*/ 23455 w 28219"/>
                  <a:gd name="connsiteY54" fmla="*/ 45862 h 56333"/>
                  <a:gd name="connsiteX55" fmla="*/ 23455 w 28219"/>
                  <a:gd name="connsiteY55" fmla="*/ 45862 h 56333"/>
                  <a:gd name="connsiteX56" fmla="*/ 24502 w 28219"/>
                  <a:gd name="connsiteY56" fmla="*/ 45862 h 56333"/>
                  <a:gd name="connsiteX57" fmla="*/ 28062 w 28219"/>
                  <a:gd name="connsiteY57" fmla="*/ 45234 h 56333"/>
                  <a:gd name="connsiteX58" fmla="*/ 28062 w 28219"/>
                  <a:gd name="connsiteY58" fmla="*/ 43768 h 56333"/>
                  <a:gd name="connsiteX59" fmla="*/ 27224 w 28219"/>
                  <a:gd name="connsiteY59" fmla="*/ 42721 h 56333"/>
                  <a:gd name="connsiteX60" fmla="*/ 26596 w 28219"/>
                  <a:gd name="connsiteY60" fmla="*/ 41046 h 56333"/>
                  <a:gd name="connsiteX61" fmla="*/ 25549 w 28219"/>
                  <a:gd name="connsiteY61" fmla="*/ 39789 h 56333"/>
                  <a:gd name="connsiteX62" fmla="*/ 23874 w 28219"/>
                  <a:gd name="connsiteY62" fmla="*/ 31203 h 56333"/>
                  <a:gd name="connsiteX63" fmla="*/ 23664 w 28219"/>
                  <a:gd name="connsiteY63" fmla="*/ 28481 h 56333"/>
                  <a:gd name="connsiteX64" fmla="*/ 23664 w 28219"/>
                  <a:gd name="connsiteY64" fmla="*/ 28062 h 56333"/>
                  <a:gd name="connsiteX65" fmla="*/ 17800 w 28219"/>
                  <a:gd name="connsiteY65" fmla="*/ 15287 h 56333"/>
                  <a:gd name="connsiteX66" fmla="*/ 13822 w 28219"/>
                  <a:gd name="connsiteY66" fmla="*/ 5445 h 56333"/>
                  <a:gd name="connsiteX67" fmla="*/ 13822 w 28219"/>
                  <a:gd name="connsiteY67" fmla="*/ 5445 h 56333"/>
                  <a:gd name="connsiteX68" fmla="*/ 10471 w 28219"/>
                  <a:gd name="connsiteY68" fmla="*/ 2722 h 56333"/>
                  <a:gd name="connsiteX69" fmla="*/ 10262 w 28219"/>
                  <a:gd name="connsiteY69" fmla="*/ 2304 h 56333"/>
                  <a:gd name="connsiteX70" fmla="*/ 9214 w 28219"/>
                  <a:gd name="connsiteY70" fmla="*/ 838 h 56333"/>
                  <a:gd name="connsiteX71" fmla="*/ 9214 w 28219"/>
                  <a:gd name="connsiteY71" fmla="*/ 1885 h 56333"/>
                  <a:gd name="connsiteX72" fmla="*/ 5026 w 28219"/>
                  <a:gd name="connsiteY72" fmla="*/ 14031 h 56333"/>
                  <a:gd name="connsiteX73" fmla="*/ 1047 w 28219"/>
                  <a:gd name="connsiteY73" fmla="*/ 24921 h 56333"/>
                  <a:gd name="connsiteX74" fmla="*/ 1047 w 28219"/>
                  <a:gd name="connsiteY74" fmla="*/ 24921 h 56333"/>
                  <a:gd name="connsiteX75" fmla="*/ 2722 w 28219"/>
                  <a:gd name="connsiteY75" fmla="*/ 24502 h 56333"/>
                  <a:gd name="connsiteX76" fmla="*/ 4398 w 28219"/>
                  <a:gd name="connsiteY76" fmla="*/ 24083 h 56333"/>
                  <a:gd name="connsiteX77" fmla="*/ 4398 w 28219"/>
                  <a:gd name="connsiteY77" fmla="*/ 24083 h 56333"/>
                  <a:gd name="connsiteX78" fmla="*/ 9005 w 28219"/>
                  <a:gd name="connsiteY78" fmla="*/ 26387 h 56333"/>
                  <a:gd name="connsiteX79" fmla="*/ 6701 w 28219"/>
                  <a:gd name="connsiteY79" fmla="*/ 32250 h 56333"/>
                  <a:gd name="connsiteX80" fmla="*/ 5235 w 28219"/>
                  <a:gd name="connsiteY80" fmla="*/ 34554 h 56333"/>
                  <a:gd name="connsiteX81" fmla="*/ 5235 w 28219"/>
                  <a:gd name="connsiteY81" fmla="*/ 36229 h 56333"/>
                  <a:gd name="connsiteX82" fmla="*/ 5235 w 28219"/>
                  <a:gd name="connsiteY82" fmla="*/ 36648 h 56333"/>
                  <a:gd name="connsiteX83" fmla="*/ 7120 w 28219"/>
                  <a:gd name="connsiteY83" fmla="*/ 39370 h 56333"/>
                  <a:gd name="connsiteX84" fmla="*/ 9843 w 28219"/>
                  <a:gd name="connsiteY84" fmla="*/ 39370 h 56333"/>
                  <a:gd name="connsiteX85" fmla="*/ 10680 w 28219"/>
                  <a:gd name="connsiteY85" fmla="*/ 39370 h 5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8219" h="56333">
                    <a:moveTo>
                      <a:pt x="26596" y="56333"/>
                    </a:moveTo>
                    <a:lnTo>
                      <a:pt x="26596" y="56333"/>
                    </a:lnTo>
                    <a:cubicBezTo>
                      <a:pt x="24292" y="55705"/>
                      <a:pt x="21779" y="55496"/>
                      <a:pt x="19266" y="55077"/>
                    </a:cubicBezTo>
                    <a:cubicBezTo>
                      <a:pt x="12774" y="54239"/>
                      <a:pt x="6701" y="53611"/>
                      <a:pt x="6492" y="47747"/>
                    </a:cubicBezTo>
                    <a:cubicBezTo>
                      <a:pt x="6492" y="45862"/>
                      <a:pt x="7748" y="44606"/>
                      <a:pt x="8796" y="43349"/>
                    </a:cubicBezTo>
                    <a:cubicBezTo>
                      <a:pt x="9843" y="42093"/>
                      <a:pt x="10680" y="41046"/>
                      <a:pt x="10471" y="39789"/>
                    </a:cubicBezTo>
                    <a:cubicBezTo>
                      <a:pt x="10471" y="39789"/>
                      <a:pt x="9843" y="39789"/>
                      <a:pt x="9424" y="39789"/>
                    </a:cubicBezTo>
                    <a:cubicBezTo>
                      <a:pt x="8586" y="39789"/>
                      <a:pt x="7539" y="39789"/>
                      <a:pt x="6492" y="39789"/>
                    </a:cubicBezTo>
                    <a:cubicBezTo>
                      <a:pt x="4817" y="39370"/>
                      <a:pt x="4398" y="37695"/>
                      <a:pt x="4398" y="36648"/>
                    </a:cubicBezTo>
                    <a:lnTo>
                      <a:pt x="4398" y="36229"/>
                    </a:lnTo>
                    <a:cubicBezTo>
                      <a:pt x="4398" y="36229"/>
                      <a:pt x="4398" y="34973"/>
                      <a:pt x="4398" y="34344"/>
                    </a:cubicBezTo>
                    <a:cubicBezTo>
                      <a:pt x="4398" y="33716"/>
                      <a:pt x="5026" y="32879"/>
                      <a:pt x="5864" y="31831"/>
                    </a:cubicBezTo>
                    <a:cubicBezTo>
                      <a:pt x="7120" y="30156"/>
                      <a:pt x="8586" y="28062"/>
                      <a:pt x="7958" y="26387"/>
                    </a:cubicBezTo>
                    <a:cubicBezTo>
                      <a:pt x="7539" y="25340"/>
                      <a:pt x="6073" y="24711"/>
                      <a:pt x="3560" y="24292"/>
                    </a:cubicBezTo>
                    <a:lnTo>
                      <a:pt x="3560" y="24292"/>
                    </a:lnTo>
                    <a:cubicBezTo>
                      <a:pt x="3560" y="24292"/>
                      <a:pt x="2722" y="24292"/>
                      <a:pt x="2094" y="24711"/>
                    </a:cubicBezTo>
                    <a:cubicBezTo>
                      <a:pt x="1047" y="24921"/>
                      <a:pt x="419" y="25130"/>
                      <a:pt x="0" y="24921"/>
                    </a:cubicBezTo>
                    <a:cubicBezTo>
                      <a:pt x="0" y="24921"/>
                      <a:pt x="0" y="24921"/>
                      <a:pt x="0" y="24711"/>
                    </a:cubicBezTo>
                    <a:cubicBezTo>
                      <a:pt x="0" y="21570"/>
                      <a:pt x="2094" y="17591"/>
                      <a:pt x="3979" y="13822"/>
                    </a:cubicBezTo>
                    <a:cubicBezTo>
                      <a:pt x="6073" y="9633"/>
                      <a:pt x="8167" y="5235"/>
                      <a:pt x="7958" y="1885"/>
                    </a:cubicBezTo>
                    <a:cubicBezTo>
                      <a:pt x="7958" y="1256"/>
                      <a:pt x="7958" y="838"/>
                      <a:pt x="7958" y="628"/>
                    </a:cubicBezTo>
                    <a:cubicBezTo>
                      <a:pt x="7958" y="209"/>
                      <a:pt x="7958" y="209"/>
                      <a:pt x="7958" y="0"/>
                    </a:cubicBezTo>
                    <a:cubicBezTo>
                      <a:pt x="7958" y="0"/>
                      <a:pt x="7958" y="0"/>
                      <a:pt x="7958" y="0"/>
                    </a:cubicBezTo>
                    <a:cubicBezTo>
                      <a:pt x="7958" y="0"/>
                      <a:pt x="8167" y="0"/>
                      <a:pt x="8377" y="419"/>
                    </a:cubicBezTo>
                    <a:cubicBezTo>
                      <a:pt x="8586" y="838"/>
                      <a:pt x="9005" y="1256"/>
                      <a:pt x="9424" y="2094"/>
                    </a:cubicBezTo>
                    <a:cubicBezTo>
                      <a:pt x="9424" y="2094"/>
                      <a:pt x="9424" y="2094"/>
                      <a:pt x="9843" y="2513"/>
                    </a:cubicBezTo>
                    <a:cubicBezTo>
                      <a:pt x="10471" y="3351"/>
                      <a:pt x="11727" y="5026"/>
                      <a:pt x="12774" y="5026"/>
                    </a:cubicBezTo>
                    <a:cubicBezTo>
                      <a:pt x="12774" y="5026"/>
                      <a:pt x="12774" y="5026"/>
                      <a:pt x="12984" y="5026"/>
                    </a:cubicBezTo>
                    <a:lnTo>
                      <a:pt x="13193" y="5026"/>
                    </a:lnTo>
                    <a:cubicBezTo>
                      <a:pt x="13193" y="5026"/>
                      <a:pt x="13193" y="5026"/>
                      <a:pt x="13193" y="5026"/>
                    </a:cubicBezTo>
                    <a:cubicBezTo>
                      <a:pt x="13193" y="6701"/>
                      <a:pt x="15078" y="10261"/>
                      <a:pt x="17172" y="14869"/>
                    </a:cubicBezTo>
                    <a:cubicBezTo>
                      <a:pt x="19057" y="18638"/>
                      <a:pt x="21151" y="23036"/>
                      <a:pt x="23036" y="27643"/>
                    </a:cubicBezTo>
                    <a:cubicBezTo>
                      <a:pt x="23036" y="27643"/>
                      <a:pt x="23036" y="27853"/>
                      <a:pt x="23036" y="28062"/>
                    </a:cubicBezTo>
                    <a:cubicBezTo>
                      <a:pt x="23455" y="29109"/>
                      <a:pt x="23874" y="30156"/>
                      <a:pt x="23245" y="31203"/>
                    </a:cubicBezTo>
                    <a:cubicBezTo>
                      <a:pt x="20523" y="34973"/>
                      <a:pt x="23245" y="37695"/>
                      <a:pt x="24921" y="39370"/>
                    </a:cubicBezTo>
                    <a:cubicBezTo>
                      <a:pt x="25758" y="40208"/>
                      <a:pt x="26387" y="40627"/>
                      <a:pt x="25968" y="41255"/>
                    </a:cubicBezTo>
                    <a:cubicBezTo>
                      <a:pt x="25758" y="41884"/>
                      <a:pt x="25968" y="42093"/>
                      <a:pt x="26596" y="42512"/>
                    </a:cubicBezTo>
                    <a:cubicBezTo>
                      <a:pt x="27015" y="42721"/>
                      <a:pt x="27434" y="43140"/>
                      <a:pt x="27434" y="43768"/>
                    </a:cubicBezTo>
                    <a:cubicBezTo>
                      <a:pt x="27434" y="44606"/>
                      <a:pt x="27434" y="45234"/>
                      <a:pt x="27434" y="45653"/>
                    </a:cubicBezTo>
                    <a:cubicBezTo>
                      <a:pt x="26805" y="46491"/>
                      <a:pt x="25130" y="46491"/>
                      <a:pt x="23664" y="46281"/>
                    </a:cubicBezTo>
                    <a:cubicBezTo>
                      <a:pt x="23245" y="46281"/>
                      <a:pt x="23036" y="46281"/>
                      <a:pt x="22617" y="46281"/>
                    </a:cubicBezTo>
                    <a:lnTo>
                      <a:pt x="22617" y="46281"/>
                    </a:lnTo>
                    <a:cubicBezTo>
                      <a:pt x="22617" y="46281"/>
                      <a:pt x="22408" y="46281"/>
                      <a:pt x="22408" y="46281"/>
                    </a:cubicBezTo>
                    <a:cubicBezTo>
                      <a:pt x="21989" y="47119"/>
                      <a:pt x="23874" y="50889"/>
                      <a:pt x="24921" y="53192"/>
                    </a:cubicBezTo>
                    <a:cubicBezTo>
                      <a:pt x="26177" y="55496"/>
                      <a:pt x="26387" y="56124"/>
                      <a:pt x="26177" y="56333"/>
                    </a:cubicBezTo>
                    <a:cubicBezTo>
                      <a:pt x="26177" y="56333"/>
                      <a:pt x="26177" y="56333"/>
                      <a:pt x="26177" y="56333"/>
                    </a:cubicBezTo>
                    <a:moveTo>
                      <a:pt x="10052" y="39370"/>
                    </a:moveTo>
                    <a:cubicBezTo>
                      <a:pt x="10052" y="39370"/>
                      <a:pt x="10680" y="39370"/>
                      <a:pt x="10680" y="39580"/>
                    </a:cubicBezTo>
                    <a:cubicBezTo>
                      <a:pt x="10890" y="41046"/>
                      <a:pt x="10052" y="42093"/>
                      <a:pt x="9005" y="43349"/>
                    </a:cubicBezTo>
                    <a:cubicBezTo>
                      <a:pt x="7958" y="44606"/>
                      <a:pt x="6911" y="45862"/>
                      <a:pt x="6911" y="47538"/>
                    </a:cubicBezTo>
                    <a:cubicBezTo>
                      <a:pt x="6911" y="52983"/>
                      <a:pt x="12984" y="53820"/>
                      <a:pt x="19266" y="54658"/>
                    </a:cubicBezTo>
                    <a:cubicBezTo>
                      <a:pt x="21779" y="54867"/>
                      <a:pt x="24292" y="55286"/>
                      <a:pt x="26596" y="55914"/>
                    </a:cubicBezTo>
                    <a:cubicBezTo>
                      <a:pt x="26596" y="55496"/>
                      <a:pt x="25968" y="54239"/>
                      <a:pt x="25340" y="53401"/>
                    </a:cubicBezTo>
                    <a:cubicBezTo>
                      <a:pt x="23664" y="50051"/>
                      <a:pt x="22198" y="47119"/>
                      <a:pt x="22827" y="46281"/>
                    </a:cubicBezTo>
                    <a:cubicBezTo>
                      <a:pt x="22827" y="46281"/>
                      <a:pt x="23036" y="45862"/>
                      <a:pt x="23455" y="45862"/>
                    </a:cubicBezTo>
                    <a:lnTo>
                      <a:pt x="23455" y="45862"/>
                    </a:lnTo>
                    <a:cubicBezTo>
                      <a:pt x="23455" y="45862"/>
                      <a:pt x="24083" y="45862"/>
                      <a:pt x="24502" y="45862"/>
                    </a:cubicBezTo>
                    <a:cubicBezTo>
                      <a:pt x="25968" y="45862"/>
                      <a:pt x="27434" y="45862"/>
                      <a:pt x="28062" y="45234"/>
                    </a:cubicBezTo>
                    <a:cubicBezTo>
                      <a:pt x="28271" y="45025"/>
                      <a:pt x="28271" y="44397"/>
                      <a:pt x="28062" y="43768"/>
                    </a:cubicBezTo>
                    <a:cubicBezTo>
                      <a:pt x="28062" y="43349"/>
                      <a:pt x="27643" y="43140"/>
                      <a:pt x="27224" y="42721"/>
                    </a:cubicBezTo>
                    <a:cubicBezTo>
                      <a:pt x="26805" y="42302"/>
                      <a:pt x="26177" y="41884"/>
                      <a:pt x="26596" y="41046"/>
                    </a:cubicBezTo>
                    <a:cubicBezTo>
                      <a:pt x="26596" y="40836"/>
                      <a:pt x="26177" y="40208"/>
                      <a:pt x="25549" y="39789"/>
                    </a:cubicBezTo>
                    <a:cubicBezTo>
                      <a:pt x="23874" y="38114"/>
                      <a:pt x="20942" y="35392"/>
                      <a:pt x="23874" y="31203"/>
                    </a:cubicBezTo>
                    <a:cubicBezTo>
                      <a:pt x="24502" y="30366"/>
                      <a:pt x="23874" y="29528"/>
                      <a:pt x="23664" y="28481"/>
                    </a:cubicBezTo>
                    <a:cubicBezTo>
                      <a:pt x="23664" y="28481"/>
                      <a:pt x="23664" y="28271"/>
                      <a:pt x="23664" y="28062"/>
                    </a:cubicBezTo>
                    <a:cubicBezTo>
                      <a:pt x="21779" y="23455"/>
                      <a:pt x="19685" y="19057"/>
                      <a:pt x="17800" y="15287"/>
                    </a:cubicBezTo>
                    <a:cubicBezTo>
                      <a:pt x="15706" y="10890"/>
                      <a:pt x="13822" y="7120"/>
                      <a:pt x="13822" y="5445"/>
                    </a:cubicBezTo>
                    <a:cubicBezTo>
                      <a:pt x="13822" y="5445"/>
                      <a:pt x="13822" y="5445"/>
                      <a:pt x="13822" y="5445"/>
                    </a:cubicBezTo>
                    <a:cubicBezTo>
                      <a:pt x="12356" y="5445"/>
                      <a:pt x="11099" y="3560"/>
                      <a:pt x="10471" y="2722"/>
                    </a:cubicBezTo>
                    <a:cubicBezTo>
                      <a:pt x="10471" y="2722"/>
                      <a:pt x="10262" y="2304"/>
                      <a:pt x="10262" y="2304"/>
                    </a:cubicBezTo>
                    <a:cubicBezTo>
                      <a:pt x="9633" y="1675"/>
                      <a:pt x="9424" y="1047"/>
                      <a:pt x="9214" y="838"/>
                    </a:cubicBezTo>
                    <a:cubicBezTo>
                      <a:pt x="9214" y="1047"/>
                      <a:pt x="9214" y="1466"/>
                      <a:pt x="9214" y="1885"/>
                    </a:cubicBezTo>
                    <a:cubicBezTo>
                      <a:pt x="9214" y="5235"/>
                      <a:pt x="7120" y="9633"/>
                      <a:pt x="5026" y="14031"/>
                    </a:cubicBezTo>
                    <a:cubicBezTo>
                      <a:pt x="3141" y="17800"/>
                      <a:pt x="1257" y="21779"/>
                      <a:pt x="1047" y="24921"/>
                    </a:cubicBezTo>
                    <a:lnTo>
                      <a:pt x="1047" y="24921"/>
                    </a:lnTo>
                    <a:cubicBezTo>
                      <a:pt x="1047" y="24921"/>
                      <a:pt x="2094" y="24711"/>
                      <a:pt x="2722" y="24502"/>
                    </a:cubicBezTo>
                    <a:cubicBezTo>
                      <a:pt x="3351" y="24502"/>
                      <a:pt x="3979" y="24083"/>
                      <a:pt x="4398" y="24083"/>
                    </a:cubicBezTo>
                    <a:lnTo>
                      <a:pt x="4398" y="24083"/>
                    </a:lnTo>
                    <a:cubicBezTo>
                      <a:pt x="7120" y="24502"/>
                      <a:pt x="8586" y="25130"/>
                      <a:pt x="9005" y="26387"/>
                    </a:cubicBezTo>
                    <a:cubicBezTo>
                      <a:pt x="9843" y="28062"/>
                      <a:pt x="8167" y="30366"/>
                      <a:pt x="6701" y="32250"/>
                    </a:cubicBezTo>
                    <a:cubicBezTo>
                      <a:pt x="6073" y="33088"/>
                      <a:pt x="5445" y="34135"/>
                      <a:pt x="5235" y="34554"/>
                    </a:cubicBezTo>
                    <a:cubicBezTo>
                      <a:pt x="5235" y="35182"/>
                      <a:pt x="5235" y="35601"/>
                      <a:pt x="5235" y="36229"/>
                    </a:cubicBezTo>
                    <a:lnTo>
                      <a:pt x="5235" y="36648"/>
                    </a:lnTo>
                    <a:cubicBezTo>
                      <a:pt x="5235" y="36648"/>
                      <a:pt x="5235" y="38742"/>
                      <a:pt x="7120" y="39370"/>
                    </a:cubicBezTo>
                    <a:cubicBezTo>
                      <a:pt x="7958" y="39580"/>
                      <a:pt x="9214" y="39370"/>
                      <a:pt x="9843" y="39370"/>
                    </a:cubicBezTo>
                    <a:cubicBezTo>
                      <a:pt x="10052" y="39370"/>
                      <a:pt x="10471" y="39370"/>
                      <a:pt x="10680" y="3937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62" name="Forma libre: forma 161">
                <a:extLst>
                  <a:ext uri="{FF2B5EF4-FFF2-40B4-BE49-F238E27FC236}">
                    <a16:creationId xmlns:a16="http://schemas.microsoft.com/office/drawing/2014/main" id="{63720235-9E55-3D4F-0749-D0B8D27846E6}"/>
                  </a:ext>
                </a:extLst>
              </p:cNvPr>
              <p:cNvSpPr/>
              <p:nvPr/>
            </p:nvSpPr>
            <p:spPr>
              <a:xfrm>
                <a:off x="840393" y="856727"/>
                <a:ext cx="27683" cy="33506"/>
              </a:xfrm>
              <a:custGeom>
                <a:avLst/>
                <a:gdLst>
                  <a:gd name="connsiteX0" fmla="*/ 25758 w 27683"/>
                  <a:gd name="connsiteY0" fmla="*/ 33507 h 33506"/>
                  <a:gd name="connsiteX1" fmla="*/ 5864 w 27683"/>
                  <a:gd name="connsiteY1" fmla="*/ 27853 h 33506"/>
                  <a:gd name="connsiteX2" fmla="*/ 5864 w 27683"/>
                  <a:gd name="connsiteY2" fmla="*/ 24711 h 33506"/>
                  <a:gd name="connsiteX3" fmla="*/ 21361 w 27683"/>
                  <a:gd name="connsiteY3" fmla="*/ 22408 h 33506"/>
                  <a:gd name="connsiteX4" fmla="*/ 27015 w 27683"/>
                  <a:gd name="connsiteY4" fmla="*/ 22408 h 33506"/>
                  <a:gd name="connsiteX5" fmla="*/ 25758 w 27683"/>
                  <a:gd name="connsiteY5" fmla="*/ 18848 h 33506"/>
                  <a:gd name="connsiteX6" fmla="*/ 12356 w 27683"/>
                  <a:gd name="connsiteY6" fmla="*/ 16963 h 33506"/>
                  <a:gd name="connsiteX7" fmla="*/ 3351 w 27683"/>
                  <a:gd name="connsiteY7" fmla="*/ 15078 h 33506"/>
                  <a:gd name="connsiteX8" fmla="*/ 4398 w 27683"/>
                  <a:gd name="connsiteY8" fmla="*/ 11309 h 33506"/>
                  <a:gd name="connsiteX9" fmla="*/ 17172 w 27683"/>
                  <a:gd name="connsiteY9" fmla="*/ 8796 h 33506"/>
                  <a:gd name="connsiteX10" fmla="*/ 22617 w 27683"/>
                  <a:gd name="connsiteY10" fmla="*/ 8377 h 33506"/>
                  <a:gd name="connsiteX11" fmla="*/ 18638 w 27683"/>
                  <a:gd name="connsiteY11" fmla="*/ 2722 h 33506"/>
                  <a:gd name="connsiteX12" fmla="*/ 838 w 27683"/>
                  <a:gd name="connsiteY12" fmla="*/ 2094 h 33506"/>
                  <a:gd name="connsiteX13" fmla="*/ 838 w 27683"/>
                  <a:gd name="connsiteY13" fmla="*/ 1675 h 33506"/>
                  <a:gd name="connsiteX14" fmla="*/ 628 w 27683"/>
                  <a:gd name="connsiteY14" fmla="*/ 1675 h 33506"/>
                  <a:gd name="connsiteX15" fmla="*/ 628 w 27683"/>
                  <a:gd name="connsiteY15" fmla="*/ 2304 h 33506"/>
                  <a:gd name="connsiteX16" fmla="*/ 0 w 27683"/>
                  <a:gd name="connsiteY16" fmla="*/ 1675 h 33506"/>
                  <a:gd name="connsiteX17" fmla="*/ 9633 w 27683"/>
                  <a:gd name="connsiteY17" fmla="*/ 0 h 33506"/>
                  <a:gd name="connsiteX18" fmla="*/ 10052 w 27683"/>
                  <a:gd name="connsiteY18" fmla="*/ 0 h 33506"/>
                  <a:gd name="connsiteX19" fmla="*/ 23245 w 27683"/>
                  <a:gd name="connsiteY19" fmla="*/ 8167 h 33506"/>
                  <a:gd name="connsiteX20" fmla="*/ 23036 w 27683"/>
                  <a:gd name="connsiteY20" fmla="*/ 9005 h 33506"/>
                  <a:gd name="connsiteX21" fmla="*/ 16753 w 27683"/>
                  <a:gd name="connsiteY21" fmla="*/ 9633 h 33506"/>
                  <a:gd name="connsiteX22" fmla="*/ 4817 w 27683"/>
                  <a:gd name="connsiteY22" fmla="*/ 11727 h 33506"/>
                  <a:gd name="connsiteX23" fmla="*/ 3979 w 27683"/>
                  <a:gd name="connsiteY23" fmla="*/ 14659 h 33506"/>
                  <a:gd name="connsiteX24" fmla="*/ 12146 w 27683"/>
                  <a:gd name="connsiteY24" fmla="*/ 15706 h 33506"/>
                  <a:gd name="connsiteX25" fmla="*/ 26177 w 27683"/>
                  <a:gd name="connsiteY25" fmla="*/ 17800 h 33506"/>
                  <a:gd name="connsiteX26" fmla="*/ 27643 w 27683"/>
                  <a:gd name="connsiteY26" fmla="*/ 22198 h 33506"/>
                  <a:gd name="connsiteX27" fmla="*/ 25340 w 27683"/>
                  <a:gd name="connsiteY27" fmla="*/ 23036 h 33506"/>
                  <a:gd name="connsiteX28" fmla="*/ 20942 w 27683"/>
                  <a:gd name="connsiteY28" fmla="*/ 23036 h 33506"/>
                  <a:gd name="connsiteX29" fmla="*/ 6283 w 27683"/>
                  <a:gd name="connsiteY29" fmla="*/ 24921 h 33506"/>
                  <a:gd name="connsiteX30" fmla="*/ 6283 w 27683"/>
                  <a:gd name="connsiteY30" fmla="*/ 27015 h 33506"/>
                  <a:gd name="connsiteX31" fmla="*/ 25340 w 27683"/>
                  <a:gd name="connsiteY31" fmla="*/ 32250 h 33506"/>
                  <a:gd name="connsiteX32" fmla="*/ 25340 w 27683"/>
                  <a:gd name="connsiteY32" fmla="*/ 33088 h 3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7683" h="33506">
                    <a:moveTo>
                      <a:pt x="25758" y="33507"/>
                    </a:moveTo>
                    <a:cubicBezTo>
                      <a:pt x="14240" y="32041"/>
                      <a:pt x="7330" y="30784"/>
                      <a:pt x="5864" y="27853"/>
                    </a:cubicBezTo>
                    <a:cubicBezTo>
                      <a:pt x="5235" y="26596"/>
                      <a:pt x="5235" y="25549"/>
                      <a:pt x="5864" y="24711"/>
                    </a:cubicBezTo>
                    <a:cubicBezTo>
                      <a:pt x="7748" y="21989"/>
                      <a:pt x="15287" y="22198"/>
                      <a:pt x="21361" y="22408"/>
                    </a:cubicBezTo>
                    <a:cubicBezTo>
                      <a:pt x="23664" y="22408"/>
                      <a:pt x="26387" y="22408"/>
                      <a:pt x="27015" y="22408"/>
                    </a:cubicBezTo>
                    <a:cubicBezTo>
                      <a:pt x="27015" y="20942"/>
                      <a:pt x="26596" y="19685"/>
                      <a:pt x="25758" y="18848"/>
                    </a:cubicBezTo>
                    <a:cubicBezTo>
                      <a:pt x="23245" y="16335"/>
                      <a:pt x="17591" y="16753"/>
                      <a:pt x="12356" y="16963"/>
                    </a:cubicBezTo>
                    <a:cubicBezTo>
                      <a:pt x="7539" y="17172"/>
                      <a:pt x="3560" y="17382"/>
                      <a:pt x="3351" y="15078"/>
                    </a:cubicBezTo>
                    <a:cubicBezTo>
                      <a:pt x="3351" y="13612"/>
                      <a:pt x="3351" y="12356"/>
                      <a:pt x="4398" y="11309"/>
                    </a:cubicBezTo>
                    <a:cubicBezTo>
                      <a:pt x="6701" y="8796"/>
                      <a:pt x="12565" y="8796"/>
                      <a:pt x="17172" y="8796"/>
                    </a:cubicBezTo>
                    <a:cubicBezTo>
                      <a:pt x="19476" y="8796"/>
                      <a:pt x="22198" y="8796"/>
                      <a:pt x="22617" y="8377"/>
                    </a:cubicBezTo>
                    <a:cubicBezTo>
                      <a:pt x="22617" y="5864"/>
                      <a:pt x="21151" y="3979"/>
                      <a:pt x="18638" y="2722"/>
                    </a:cubicBezTo>
                    <a:cubicBezTo>
                      <a:pt x="12565" y="-209"/>
                      <a:pt x="1675" y="1675"/>
                      <a:pt x="838" y="2094"/>
                    </a:cubicBezTo>
                    <a:cubicBezTo>
                      <a:pt x="838" y="2094"/>
                      <a:pt x="838" y="2094"/>
                      <a:pt x="838" y="1675"/>
                    </a:cubicBezTo>
                    <a:lnTo>
                      <a:pt x="628" y="1675"/>
                    </a:lnTo>
                    <a:cubicBezTo>
                      <a:pt x="628" y="1675"/>
                      <a:pt x="628" y="2304"/>
                      <a:pt x="628" y="2304"/>
                    </a:cubicBezTo>
                    <a:cubicBezTo>
                      <a:pt x="0" y="2304"/>
                      <a:pt x="0" y="1885"/>
                      <a:pt x="0" y="1675"/>
                    </a:cubicBezTo>
                    <a:cubicBezTo>
                      <a:pt x="0" y="628"/>
                      <a:pt x="6073" y="0"/>
                      <a:pt x="9633" y="0"/>
                    </a:cubicBezTo>
                    <a:lnTo>
                      <a:pt x="10052" y="0"/>
                    </a:lnTo>
                    <a:cubicBezTo>
                      <a:pt x="18219" y="0"/>
                      <a:pt x="23036" y="3141"/>
                      <a:pt x="23245" y="8167"/>
                    </a:cubicBezTo>
                    <a:cubicBezTo>
                      <a:pt x="23245" y="8377"/>
                      <a:pt x="23245" y="8796"/>
                      <a:pt x="23036" y="9005"/>
                    </a:cubicBezTo>
                    <a:cubicBezTo>
                      <a:pt x="22198" y="9843"/>
                      <a:pt x="20313" y="9633"/>
                      <a:pt x="16753" y="9633"/>
                    </a:cubicBezTo>
                    <a:cubicBezTo>
                      <a:pt x="12565" y="9633"/>
                      <a:pt x="6701" y="9633"/>
                      <a:pt x="4817" y="11727"/>
                    </a:cubicBezTo>
                    <a:cubicBezTo>
                      <a:pt x="4188" y="12565"/>
                      <a:pt x="3979" y="13403"/>
                      <a:pt x="3979" y="14659"/>
                    </a:cubicBezTo>
                    <a:cubicBezTo>
                      <a:pt x="3979" y="16125"/>
                      <a:pt x="7958" y="15916"/>
                      <a:pt x="12146" y="15706"/>
                    </a:cubicBezTo>
                    <a:cubicBezTo>
                      <a:pt x="17382" y="15497"/>
                      <a:pt x="23455" y="15078"/>
                      <a:pt x="26177" y="17800"/>
                    </a:cubicBezTo>
                    <a:cubicBezTo>
                      <a:pt x="27224" y="18848"/>
                      <a:pt x="27853" y="20314"/>
                      <a:pt x="27643" y="22198"/>
                    </a:cubicBezTo>
                    <a:cubicBezTo>
                      <a:pt x="27643" y="23036"/>
                      <a:pt x="26596" y="23036"/>
                      <a:pt x="25340" y="23036"/>
                    </a:cubicBezTo>
                    <a:cubicBezTo>
                      <a:pt x="24292" y="23036"/>
                      <a:pt x="22827" y="23036"/>
                      <a:pt x="20942" y="23036"/>
                    </a:cubicBezTo>
                    <a:cubicBezTo>
                      <a:pt x="15706" y="23036"/>
                      <a:pt x="7748" y="22617"/>
                      <a:pt x="6283" y="24921"/>
                    </a:cubicBezTo>
                    <a:cubicBezTo>
                      <a:pt x="5864" y="25549"/>
                      <a:pt x="5864" y="26177"/>
                      <a:pt x="6283" y="27015"/>
                    </a:cubicBezTo>
                    <a:cubicBezTo>
                      <a:pt x="7539" y="29947"/>
                      <a:pt x="16753" y="31203"/>
                      <a:pt x="25340" y="32250"/>
                    </a:cubicBezTo>
                    <a:lnTo>
                      <a:pt x="25340" y="33088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63" name="Forma libre: forma 162">
                <a:extLst>
                  <a:ext uri="{FF2B5EF4-FFF2-40B4-BE49-F238E27FC236}">
                    <a16:creationId xmlns:a16="http://schemas.microsoft.com/office/drawing/2014/main" id="{A4149B72-5CF5-F03B-A346-5B625C27ABEC}"/>
                  </a:ext>
                </a:extLst>
              </p:cNvPr>
              <p:cNvSpPr/>
              <p:nvPr/>
            </p:nvSpPr>
            <p:spPr>
              <a:xfrm>
                <a:off x="749296" y="636210"/>
                <a:ext cx="192664" cy="217794"/>
              </a:xfrm>
              <a:custGeom>
                <a:avLst/>
                <a:gdLst>
                  <a:gd name="connsiteX0" fmla="*/ 96123 w 192664"/>
                  <a:gd name="connsiteY0" fmla="*/ 217585 h 217794"/>
                  <a:gd name="connsiteX1" fmla="*/ 80417 w 192664"/>
                  <a:gd name="connsiteY1" fmla="*/ 208371 h 217794"/>
                  <a:gd name="connsiteX2" fmla="*/ 32041 w 192664"/>
                  <a:gd name="connsiteY2" fmla="*/ 201879 h 217794"/>
                  <a:gd name="connsiteX3" fmla="*/ 210 w 192664"/>
                  <a:gd name="connsiteY3" fmla="*/ 153294 h 217794"/>
                  <a:gd name="connsiteX4" fmla="*/ 18429 w 192664"/>
                  <a:gd name="connsiteY4" fmla="*/ 72668 h 217794"/>
                  <a:gd name="connsiteX5" fmla="*/ 2513 w 192664"/>
                  <a:gd name="connsiteY5" fmla="*/ 36020 h 217794"/>
                  <a:gd name="connsiteX6" fmla="*/ 33088 w 192664"/>
                  <a:gd name="connsiteY6" fmla="*/ 0 h 217794"/>
                  <a:gd name="connsiteX7" fmla="*/ 96332 w 192664"/>
                  <a:gd name="connsiteY7" fmla="*/ 0 h 217794"/>
                  <a:gd name="connsiteX8" fmla="*/ 159577 w 192664"/>
                  <a:gd name="connsiteY8" fmla="*/ 0 h 217794"/>
                  <a:gd name="connsiteX9" fmla="*/ 190152 w 192664"/>
                  <a:gd name="connsiteY9" fmla="*/ 36020 h 217794"/>
                  <a:gd name="connsiteX10" fmla="*/ 174236 w 192664"/>
                  <a:gd name="connsiteY10" fmla="*/ 72668 h 217794"/>
                  <a:gd name="connsiteX11" fmla="*/ 192455 w 192664"/>
                  <a:gd name="connsiteY11" fmla="*/ 153294 h 217794"/>
                  <a:gd name="connsiteX12" fmla="*/ 160624 w 192664"/>
                  <a:gd name="connsiteY12" fmla="*/ 202088 h 217794"/>
                  <a:gd name="connsiteX13" fmla="*/ 112248 w 192664"/>
                  <a:gd name="connsiteY13" fmla="*/ 208580 h 217794"/>
                  <a:gd name="connsiteX14" fmla="*/ 96332 w 192664"/>
                  <a:gd name="connsiteY14" fmla="*/ 217794 h 21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664" h="217794">
                    <a:moveTo>
                      <a:pt x="96123" y="217585"/>
                    </a:moveTo>
                    <a:cubicBezTo>
                      <a:pt x="92353" y="213815"/>
                      <a:pt x="88165" y="208789"/>
                      <a:pt x="80417" y="208371"/>
                    </a:cubicBezTo>
                    <a:cubicBezTo>
                      <a:pt x="63873" y="206067"/>
                      <a:pt x="47538" y="208789"/>
                      <a:pt x="32041" y="201879"/>
                    </a:cubicBezTo>
                    <a:cubicBezTo>
                      <a:pt x="21989" y="197481"/>
                      <a:pt x="-2513" y="181775"/>
                      <a:pt x="210" y="153294"/>
                    </a:cubicBezTo>
                    <a:cubicBezTo>
                      <a:pt x="3351" y="119578"/>
                      <a:pt x="16963" y="109525"/>
                      <a:pt x="18429" y="72668"/>
                    </a:cubicBezTo>
                    <a:cubicBezTo>
                      <a:pt x="16963" y="60312"/>
                      <a:pt x="12565" y="45025"/>
                      <a:pt x="2513" y="36020"/>
                    </a:cubicBezTo>
                    <a:cubicBezTo>
                      <a:pt x="12147" y="25340"/>
                      <a:pt x="23455" y="10680"/>
                      <a:pt x="33088" y="0"/>
                    </a:cubicBezTo>
                    <a:cubicBezTo>
                      <a:pt x="52355" y="15916"/>
                      <a:pt x="77694" y="10890"/>
                      <a:pt x="96332" y="0"/>
                    </a:cubicBezTo>
                    <a:cubicBezTo>
                      <a:pt x="114761" y="10890"/>
                      <a:pt x="140310" y="15706"/>
                      <a:pt x="159577" y="0"/>
                    </a:cubicBezTo>
                    <a:cubicBezTo>
                      <a:pt x="169210" y="10680"/>
                      <a:pt x="180518" y="25340"/>
                      <a:pt x="190152" y="36020"/>
                    </a:cubicBezTo>
                    <a:cubicBezTo>
                      <a:pt x="179890" y="45025"/>
                      <a:pt x="175702" y="60312"/>
                      <a:pt x="174236" y="72668"/>
                    </a:cubicBezTo>
                    <a:cubicBezTo>
                      <a:pt x="175702" y="109525"/>
                      <a:pt x="189314" y="119578"/>
                      <a:pt x="192455" y="153294"/>
                    </a:cubicBezTo>
                    <a:cubicBezTo>
                      <a:pt x="195178" y="181775"/>
                      <a:pt x="170676" y="197481"/>
                      <a:pt x="160624" y="202088"/>
                    </a:cubicBezTo>
                    <a:cubicBezTo>
                      <a:pt x="145127" y="208999"/>
                      <a:pt x="128792" y="206276"/>
                      <a:pt x="112248" y="208580"/>
                    </a:cubicBezTo>
                    <a:cubicBezTo>
                      <a:pt x="104500" y="208999"/>
                      <a:pt x="100102" y="214025"/>
                      <a:pt x="96332" y="217794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64" name="Forma libre: forma 163">
                <a:extLst>
                  <a:ext uri="{FF2B5EF4-FFF2-40B4-BE49-F238E27FC236}">
                    <a16:creationId xmlns:a16="http://schemas.microsoft.com/office/drawing/2014/main" id="{36E8306F-DA1C-3A47-0473-F1892D7A87E4}"/>
                  </a:ext>
                </a:extLst>
              </p:cNvPr>
              <p:cNvSpPr/>
              <p:nvPr/>
            </p:nvSpPr>
            <p:spPr>
              <a:xfrm>
                <a:off x="749103" y="635792"/>
                <a:ext cx="192632" cy="218213"/>
              </a:xfrm>
              <a:custGeom>
                <a:avLst/>
                <a:gdLst>
                  <a:gd name="connsiteX0" fmla="*/ 96316 w 192632"/>
                  <a:gd name="connsiteY0" fmla="*/ 218213 h 218213"/>
                  <a:gd name="connsiteX1" fmla="*/ 96316 w 192632"/>
                  <a:gd name="connsiteY1" fmla="*/ 218213 h 218213"/>
                  <a:gd name="connsiteX2" fmla="*/ 95478 w 192632"/>
                  <a:gd name="connsiteY2" fmla="*/ 217166 h 218213"/>
                  <a:gd name="connsiteX3" fmla="*/ 80819 w 192632"/>
                  <a:gd name="connsiteY3" fmla="*/ 208789 h 218213"/>
                  <a:gd name="connsiteX4" fmla="*/ 63646 w 192632"/>
                  <a:gd name="connsiteY4" fmla="*/ 207533 h 218213"/>
                  <a:gd name="connsiteX5" fmla="*/ 32234 w 192632"/>
                  <a:gd name="connsiteY5" fmla="*/ 202297 h 218213"/>
                  <a:gd name="connsiteX6" fmla="*/ 193 w 192632"/>
                  <a:gd name="connsiteY6" fmla="*/ 153294 h 218213"/>
                  <a:gd name="connsiteX7" fmla="*/ 8988 w 192632"/>
                  <a:gd name="connsiteY7" fmla="*/ 116646 h 218213"/>
                  <a:gd name="connsiteX8" fmla="*/ 18412 w 192632"/>
                  <a:gd name="connsiteY8" fmla="*/ 72877 h 218213"/>
                  <a:gd name="connsiteX9" fmla="*/ 2496 w 192632"/>
                  <a:gd name="connsiteY9" fmla="*/ 36229 h 218213"/>
                  <a:gd name="connsiteX10" fmla="*/ 2496 w 192632"/>
                  <a:gd name="connsiteY10" fmla="*/ 36229 h 218213"/>
                  <a:gd name="connsiteX11" fmla="*/ 2496 w 192632"/>
                  <a:gd name="connsiteY11" fmla="*/ 36020 h 218213"/>
                  <a:gd name="connsiteX12" fmla="*/ 17784 w 192632"/>
                  <a:gd name="connsiteY12" fmla="*/ 18010 h 218213"/>
                  <a:gd name="connsiteX13" fmla="*/ 33071 w 192632"/>
                  <a:gd name="connsiteY13" fmla="*/ 0 h 218213"/>
                  <a:gd name="connsiteX14" fmla="*/ 33071 w 192632"/>
                  <a:gd name="connsiteY14" fmla="*/ 0 h 218213"/>
                  <a:gd name="connsiteX15" fmla="*/ 33071 w 192632"/>
                  <a:gd name="connsiteY15" fmla="*/ 0 h 218213"/>
                  <a:gd name="connsiteX16" fmla="*/ 96106 w 192632"/>
                  <a:gd name="connsiteY16" fmla="*/ 0 h 218213"/>
                  <a:gd name="connsiteX17" fmla="*/ 96106 w 192632"/>
                  <a:gd name="connsiteY17" fmla="*/ 0 h 218213"/>
                  <a:gd name="connsiteX18" fmla="*/ 96106 w 192632"/>
                  <a:gd name="connsiteY18" fmla="*/ 0 h 218213"/>
                  <a:gd name="connsiteX19" fmla="*/ 159141 w 192632"/>
                  <a:gd name="connsiteY19" fmla="*/ 0 h 218213"/>
                  <a:gd name="connsiteX20" fmla="*/ 159141 w 192632"/>
                  <a:gd name="connsiteY20" fmla="*/ 0 h 218213"/>
                  <a:gd name="connsiteX21" fmla="*/ 159141 w 192632"/>
                  <a:gd name="connsiteY21" fmla="*/ 0 h 218213"/>
                  <a:gd name="connsiteX22" fmla="*/ 174638 w 192632"/>
                  <a:gd name="connsiteY22" fmla="*/ 18010 h 218213"/>
                  <a:gd name="connsiteX23" fmla="*/ 189925 w 192632"/>
                  <a:gd name="connsiteY23" fmla="*/ 35810 h 218213"/>
                  <a:gd name="connsiteX24" fmla="*/ 189925 w 192632"/>
                  <a:gd name="connsiteY24" fmla="*/ 35810 h 218213"/>
                  <a:gd name="connsiteX25" fmla="*/ 189925 w 192632"/>
                  <a:gd name="connsiteY25" fmla="*/ 36020 h 218213"/>
                  <a:gd name="connsiteX26" fmla="*/ 174010 w 192632"/>
                  <a:gd name="connsiteY26" fmla="*/ 72668 h 218213"/>
                  <a:gd name="connsiteX27" fmla="*/ 183433 w 192632"/>
                  <a:gd name="connsiteY27" fmla="*/ 116436 h 218213"/>
                  <a:gd name="connsiteX28" fmla="*/ 192229 w 192632"/>
                  <a:gd name="connsiteY28" fmla="*/ 153294 h 218213"/>
                  <a:gd name="connsiteX29" fmla="*/ 160188 w 192632"/>
                  <a:gd name="connsiteY29" fmla="*/ 202088 h 218213"/>
                  <a:gd name="connsiteX30" fmla="*/ 128775 w 192632"/>
                  <a:gd name="connsiteY30" fmla="*/ 207323 h 218213"/>
                  <a:gd name="connsiteX31" fmla="*/ 111603 w 192632"/>
                  <a:gd name="connsiteY31" fmla="*/ 208580 h 218213"/>
                  <a:gd name="connsiteX32" fmla="*/ 96944 w 192632"/>
                  <a:gd name="connsiteY32" fmla="*/ 216747 h 218213"/>
                  <a:gd name="connsiteX33" fmla="*/ 95897 w 192632"/>
                  <a:gd name="connsiteY33" fmla="*/ 217794 h 218213"/>
                  <a:gd name="connsiteX34" fmla="*/ 95897 w 192632"/>
                  <a:gd name="connsiteY34" fmla="*/ 217794 h 218213"/>
                  <a:gd name="connsiteX35" fmla="*/ 2706 w 192632"/>
                  <a:gd name="connsiteY35" fmla="*/ 36229 h 218213"/>
                  <a:gd name="connsiteX36" fmla="*/ 18622 w 192632"/>
                  <a:gd name="connsiteY36" fmla="*/ 72877 h 218213"/>
                  <a:gd name="connsiteX37" fmla="*/ 9198 w 192632"/>
                  <a:gd name="connsiteY37" fmla="*/ 116855 h 218213"/>
                  <a:gd name="connsiteX38" fmla="*/ 402 w 192632"/>
                  <a:gd name="connsiteY38" fmla="*/ 153503 h 218213"/>
                  <a:gd name="connsiteX39" fmla="*/ 32234 w 192632"/>
                  <a:gd name="connsiteY39" fmla="*/ 202088 h 218213"/>
                  <a:gd name="connsiteX40" fmla="*/ 63437 w 192632"/>
                  <a:gd name="connsiteY40" fmla="*/ 207323 h 218213"/>
                  <a:gd name="connsiteX41" fmla="*/ 80609 w 192632"/>
                  <a:gd name="connsiteY41" fmla="*/ 208580 h 218213"/>
                  <a:gd name="connsiteX42" fmla="*/ 95687 w 192632"/>
                  <a:gd name="connsiteY42" fmla="*/ 216957 h 218213"/>
                  <a:gd name="connsiteX43" fmla="*/ 96525 w 192632"/>
                  <a:gd name="connsiteY43" fmla="*/ 217794 h 218213"/>
                  <a:gd name="connsiteX44" fmla="*/ 97363 w 192632"/>
                  <a:gd name="connsiteY44" fmla="*/ 216957 h 218213"/>
                  <a:gd name="connsiteX45" fmla="*/ 112231 w 192632"/>
                  <a:gd name="connsiteY45" fmla="*/ 208580 h 218213"/>
                  <a:gd name="connsiteX46" fmla="*/ 129404 w 192632"/>
                  <a:gd name="connsiteY46" fmla="*/ 207323 h 218213"/>
                  <a:gd name="connsiteX47" fmla="*/ 160607 w 192632"/>
                  <a:gd name="connsiteY47" fmla="*/ 202088 h 218213"/>
                  <a:gd name="connsiteX48" fmla="*/ 192438 w 192632"/>
                  <a:gd name="connsiteY48" fmla="*/ 153503 h 218213"/>
                  <a:gd name="connsiteX49" fmla="*/ 183643 w 192632"/>
                  <a:gd name="connsiteY49" fmla="*/ 116855 h 218213"/>
                  <a:gd name="connsiteX50" fmla="*/ 174219 w 192632"/>
                  <a:gd name="connsiteY50" fmla="*/ 72877 h 218213"/>
                  <a:gd name="connsiteX51" fmla="*/ 190135 w 192632"/>
                  <a:gd name="connsiteY51" fmla="*/ 36229 h 218213"/>
                  <a:gd name="connsiteX52" fmla="*/ 175057 w 192632"/>
                  <a:gd name="connsiteY52" fmla="*/ 18429 h 218213"/>
                  <a:gd name="connsiteX53" fmla="*/ 159769 w 192632"/>
                  <a:gd name="connsiteY53" fmla="*/ 419 h 218213"/>
                  <a:gd name="connsiteX54" fmla="*/ 130870 w 192632"/>
                  <a:gd name="connsiteY54" fmla="*/ 10471 h 218213"/>
                  <a:gd name="connsiteX55" fmla="*/ 127938 w 192632"/>
                  <a:gd name="connsiteY55" fmla="*/ 10471 h 218213"/>
                  <a:gd name="connsiteX56" fmla="*/ 96525 w 192632"/>
                  <a:gd name="connsiteY56" fmla="*/ 419 h 218213"/>
                  <a:gd name="connsiteX57" fmla="*/ 65322 w 192632"/>
                  <a:gd name="connsiteY57" fmla="*/ 10261 h 218213"/>
                  <a:gd name="connsiteX58" fmla="*/ 62390 w 192632"/>
                  <a:gd name="connsiteY58" fmla="*/ 10261 h 218213"/>
                  <a:gd name="connsiteX59" fmla="*/ 33490 w 192632"/>
                  <a:gd name="connsiteY59" fmla="*/ 209 h 218213"/>
                  <a:gd name="connsiteX60" fmla="*/ 18203 w 192632"/>
                  <a:gd name="connsiteY60" fmla="*/ 18010 h 218213"/>
                  <a:gd name="connsiteX61" fmla="*/ 2915 w 192632"/>
                  <a:gd name="connsiteY61" fmla="*/ 35810 h 21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92632" h="218213">
                    <a:moveTo>
                      <a:pt x="96316" y="218213"/>
                    </a:moveTo>
                    <a:lnTo>
                      <a:pt x="96316" y="218213"/>
                    </a:lnTo>
                    <a:cubicBezTo>
                      <a:pt x="96316" y="218213"/>
                      <a:pt x="95687" y="217376"/>
                      <a:pt x="95478" y="217166"/>
                    </a:cubicBezTo>
                    <a:cubicBezTo>
                      <a:pt x="91918" y="213606"/>
                      <a:pt x="87729" y="209418"/>
                      <a:pt x="80819" y="208789"/>
                    </a:cubicBezTo>
                    <a:cubicBezTo>
                      <a:pt x="74955" y="207952"/>
                      <a:pt x="69301" y="207742"/>
                      <a:pt x="63646" y="207533"/>
                    </a:cubicBezTo>
                    <a:cubicBezTo>
                      <a:pt x="52757" y="207114"/>
                      <a:pt x="42495" y="206695"/>
                      <a:pt x="32234" y="202297"/>
                    </a:cubicBezTo>
                    <a:cubicBezTo>
                      <a:pt x="28674" y="200622"/>
                      <a:pt x="-2739" y="185753"/>
                      <a:pt x="193" y="153294"/>
                    </a:cubicBezTo>
                    <a:cubicBezTo>
                      <a:pt x="1659" y="137587"/>
                      <a:pt x="5428" y="126907"/>
                      <a:pt x="8988" y="116646"/>
                    </a:cubicBezTo>
                    <a:cubicBezTo>
                      <a:pt x="13177" y="104709"/>
                      <a:pt x="17575" y="92563"/>
                      <a:pt x="18412" y="72877"/>
                    </a:cubicBezTo>
                    <a:cubicBezTo>
                      <a:pt x="17156" y="63454"/>
                      <a:pt x="13596" y="46281"/>
                      <a:pt x="2496" y="36229"/>
                    </a:cubicBezTo>
                    <a:lnTo>
                      <a:pt x="2496" y="36229"/>
                    </a:lnTo>
                    <a:cubicBezTo>
                      <a:pt x="2496" y="36229"/>
                      <a:pt x="2496" y="36020"/>
                      <a:pt x="2496" y="36020"/>
                    </a:cubicBezTo>
                    <a:cubicBezTo>
                      <a:pt x="7313" y="30784"/>
                      <a:pt x="12548" y="24292"/>
                      <a:pt x="17784" y="18010"/>
                    </a:cubicBezTo>
                    <a:cubicBezTo>
                      <a:pt x="23019" y="11727"/>
                      <a:pt x="28255" y="5445"/>
                      <a:pt x="33071" y="0"/>
                    </a:cubicBezTo>
                    <a:lnTo>
                      <a:pt x="33071" y="0"/>
                    </a:lnTo>
                    <a:cubicBezTo>
                      <a:pt x="33071" y="0"/>
                      <a:pt x="33071" y="0"/>
                      <a:pt x="33071" y="0"/>
                    </a:cubicBezTo>
                    <a:cubicBezTo>
                      <a:pt x="57364" y="20104"/>
                      <a:pt x="87520" y="5235"/>
                      <a:pt x="96106" y="0"/>
                    </a:cubicBezTo>
                    <a:lnTo>
                      <a:pt x="96106" y="0"/>
                    </a:lnTo>
                    <a:cubicBezTo>
                      <a:pt x="96106" y="0"/>
                      <a:pt x="96106" y="0"/>
                      <a:pt x="96106" y="0"/>
                    </a:cubicBezTo>
                    <a:cubicBezTo>
                      <a:pt x="104692" y="5026"/>
                      <a:pt x="134639" y="19895"/>
                      <a:pt x="159141" y="0"/>
                    </a:cubicBezTo>
                    <a:lnTo>
                      <a:pt x="159141" y="0"/>
                    </a:lnTo>
                    <a:cubicBezTo>
                      <a:pt x="159141" y="0"/>
                      <a:pt x="159141" y="0"/>
                      <a:pt x="159141" y="0"/>
                    </a:cubicBezTo>
                    <a:cubicBezTo>
                      <a:pt x="163957" y="5445"/>
                      <a:pt x="169402" y="11727"/>
                      <a:pt x="174638" y="18010"/>
                    </a:cubicBezTo>
                    <a:cubicBezTo>
                      <a:pt x="179873" y="24083"/>
                      <a:pt x="185109" y="30575"/>
                      <a:pt x="189925" y="35810"/>
                    </a:cubicBezTo>
                    <a:lnTo>
                      <a:pt x="189925" y="35810"/>
                    </a:lnTo>
                    <a:cubicBezTo>
                      <a:pt x="189925" y="35810"/>
                      <a:pt x="189925" y="36020"/>
                      <a:pt x="189925" y="36020"/>
                    </a:cubicBezTo>
                    <a:cubicBezTo>
                      <a:pt x="179454" y="45444"/>
                      <a:pt x="175476" y="61150"/>
                      <a:pt x="174010" y="72668"/>
                    </a:cubicBezTo>
                    <a:cubicBezTo>
                      <a:pt x="174847" y="92353"/>
                      <a:pt x="179036" y="104709"/>
                      <a:pt x="183433" y="116436"/>
                    </a:cubicBezTo>
                    <a:cubicBezTo>
                      <a:pt x="187203" y="126907"/>
                      <a:pt x="190972" y="137587"/>
                      <a:pt x="192229" y="153294"/>
                    </a:cubicBezTo>
                    <a:cubicBezTo>
                      <a:pt x="195161" y="185753"/>
                      <a:pt x="163748" y="200622"/>
                      <a:pt x="160188" y="202088"/>
                    </a:cubicBezTo>
                    <a:cubicBezTo>
                      <a:pt x="149927" y="206695"/>
                      <a:pt x="139665" y="206905"/>
                      <a:pt x="128775" y="207323"/>
                    </a:cubicBezTo>
                    <a:cubicBezTo>
                      <a:pt x="123121" y="207323"/>
                      <a:pt x="117467" y="207742"/>
                      <a:pt x="111603" y="208580"/>
                    </a:cubicBezTo>
                    <a:cubicBezTo>
                      <a:pt x="104483" y="208999"/>
                      <a:pt x="100504" y="213187"/>
                      <a:pt x="96944" y="216747"/>
                    </a:cubicBezTo>
                    <a:cubicBezTo>
                      <a:pt x="96525" y="217166"/>
                      <a:pt x="96316" y="217376"/>
                      <a:pt x="95897" y="217794"/>
                    </a:cubicBezTo>
                    <a:lnTo>
                      <a:pt x="95897" y="217794"/>
                    </a:lnTo>
                    <a:close/>
                    <a:moveTo>
                      <a:pt x="2706" y="36229"/>
                    </a:moveTo>
                    <a:cubicBezTo>
                      <a:pt x="13805" y="46281"/>
                      <a:pt x="17365" y="63454"/>
                      <a:pt x="18622" y="72877"/>
                    </a:cubicBezTo>
                    <a:cubicBezTo>
                      <a:pt x="17784" y="92772"/>
                      <a:pt x="13596" y="104918"/>
                      <a:pt x="9198" y="116855"/>
                    </a:cubicBezTo>
                    <a:cubicBezTo>
                      <a:pt x="5428" y="127117"/>
                      <a:pt x="1659" y="137797"/>
                      <a:pt x="402" y="153503"/>
                    </a:cubicBezTo>
                    <a:cubicBezTo>
                      <a:pt x="-2530" y="185544"/>
                      <a:pt x="28674" y="200413"/>
                      <a:pt x="32234" y="202088"/>
                    </a:cubicBezTo>
                    <a:cubicBezTo>
                      <a:pt x="42286" y="206486"/>
                      <a:pt x="52547" y="206905"/>
                      <a:pt x="63437" y="207323"/>
                    </a:cubicBezTo>
                    <a:cubicBezTo>
                      <a:pt x="69091" y="207323"/>
                      <a:pt x="74955" y="207742"/>
                      <a:pt x="80609" y="208580"/>
                    </a:cubicBezTo>
                    <a:cubicBezTo>
                      <a:pt x="87729" y="208999"/>
                      <a:pt x="92127" y="213397"/>
                      <a:pt x="95687" y="216957"/>
                    </a:cubicBezTo>
                    <a:lnTo>
                      <a:pt x="96525" y="217794"/>
                    </a:lnTo>
                    <a:cubicBezTo>
                      <a:pt x="96525" y="217794"/>
                      <a:pt x="97153" y="217166"/>
                      <a:pt x="97363" y="216957"/>
                    </a:cubicBezTo>
                    <a:cubicBezTo>
                      <a:pt x="100923" y="213397"/>
                      <a:pt x="105111" y="209208"/>
                      <a:pt x="112231" y="208580"/>
                    </a:cubicBezTo>
                    <a:cubicBezTo>
                      <a:pt x="117886" y="207742"/>
                      <a:pt x="123749" y="207533"/>
                      <a:pt x="129404" y="207323"/>
                    </a:cubicBezTo>
                    <a:cubicBezTo>
                      <a:pt x="140293" y="206905"/>
                      <a:pt x="150555" y="206486"/>
                      <a:pt x="160607" y="202088"/>
                    </a:cubicBezTo>
                    <a:cubicBezTo>
                      <a:pt x="164167" y="200622"/>
                      <a:pt x="195370" y="185753"/>
                      <a:pt x="192438" y="153503"/>
                    </a:cubicBezTo>
                    <a:cubicBezTo>
                      <a:pt x="190972" y="137797"/>
                      <a:pt x="187203" y="127117"/>
                      <a:pt x="183643" y="116855"/>
                    </a:cubicBezTo>
                    <a:cubicBezTo>
                      <a:pt x="179454" y="104918"/>
                      <a:pt x="175057" y="92563"/>
                      <a:pt x="174219" y="72877"/>
                    </a:cubicBezTo>
                    <a:cubicBezTo>
                      <a:pt x="175685" y="61359"/>
                      <a:pt x="179664" y="45653"/>
                      <a:pt x="190135" y="36229"/>
                    </a:cubicBezTo>
                    <a:cubicBezTo>
                      <a:pt x="185318" y="30994"/>
                      <a:pt x="180083" y="24711"/>
                      <a:pt x="175057" y="18429"/>
                    </a:cubicBezTo>
                    <a:cubicBezTo>
                      <a:pt x="169821" y="12146"/>
                      <a:pt x="164586" y="5864"/>
                      <a:pt x="159769" y="419"/>
                    </a:cubicBezTo>
                    <a:cubicBezTo>
                      <a:pt x="151602" y="7120"/>
                      <a:pt x="141759" y="10471"/>
                      <a:pt x="130870" y="10471"/>
                    </a:cubicBezTo>
                    <a:cubicBezTo>
                      <a:pt x="129822" y="10471"/>
                      <a:pt x="128775" y="10471"/>
                      <a:pt x="127938" y="10471"/>
                    </a:cubicBezTo>
                    <a:cubicBezTo>
                      <a:pt x="114954" y="9843"/>
                      <a:pt x="103645" y="4607"/>
                      <a:pt x="96525" y="419"/>
                    </a:cubicBezTo>
                    <a:cubicBezTo>
                      <a:pt x="89405" y="4607"/>
                      <a:pt x="78306" y="9633"/>
                      <a:pt x="65322" y="10261"/>
                    </a:cubicBezTo>
                    <a:cubicBezTo>
                      <a:pt x="64275" y="10261"/>
                      <a:pt x="63437" y="10261"/>
                      <a:pt x="62390" y="10261"/>
                    </a:cubicBezTo>
                    <a:cubicBezTo>
                      <a:pt x="51291" y="10261"/>
                      <a:pt x="41658" y="6911"/>
                      <a:pt x="33490" y="209"/>
                    </a:cubicBezTo>
                    <a:cubicBezTo>
                      <a:pt x="28674" y="5445"/>
                      <a:pt x="23438" y="11937"/>
                      <a:pt x="18203" y="18010"/>
                    </a:cubicBezTo>
                    <a:cubicBezTo>
                      <a:pt x="12967" y="24083"/>
                      <a:pt x="7732" y="30575"/>
                      <a:pt x="2915" y="3581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65" name="Forma libre: forma 164">
                <a:extLst>
                  <a:ext uri="{FF2B5EF4-FFF2-40B4-BE49-F238E27FC236}">
                    <a16:creationId xmlns:a16="http://schemas.microsoft.com/office/drawing/2014/main" id="{DA71211D-9F06-A869-1F24-F1C81C967FAE}"/>
                  </a:ext>
                </a:extLst>
              </p:cNvPr>
              <p:cNvSpPr/>
              <p:nvPr/>
            </p:nvSpPr>
            <p:spPr>
              <a:xfrm>
                <a:off x="849398" y="647310"/>
                <a:ext cx="79997" cy="93819"/>
              </a:xfrm>
              <a:custGeom>
                <a:avLst/>
                <a:gdLst>
                  <a:gd name="connsiteX0" fmla="*/ 0 w 79997"/>
                  <a:gd name="connsiteY0" fmla="*/ 93819 h 93819"/>
                  <a:gd name="connsiteX1" fmla="*/ 0 w 79997"/>
                  <a:gd name="connsiteY1" fmla="*/ 0 h 93819"/>
                  <a:gd name="connsiteX2" fmla="*/ 56333 w 79997"/>
                  <a:gd name="connsiteY2" fmla="*/ 0 h 93819"/>
                  <a:gd name="connsiteX3" fmla="*/ 79998 w 79997"/>
                  <a:gd name="connsiteY3" fmla="*/ 25340 h 93819"/>
                  <a:gd name="connsiteX4" fmla="*/ 67223 w 79997"/>
                  <a:gd name="connsiteY4" fmla="*/ 64082 h 93819"/>
                  <a:gd name="connsiteX5" fmla="*/ 72668 w 79997"/>
                  <a:gd name="connsiteY5" fmla="*/ 93610 h 93819"/>
                  <a:gd name="connsiteX6" fmla="*/ 209 w 79997"/>
                  <a:gd name="connsiteY6" fmla="*/ 93610 h 9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997" h="93819">
                    <a:moveTo>
                      <a:pt x="0" y="93819"/>
                    </a:moveTo>
                    <a:lnTo>
                      <a:pt x="0" y="0"/>
                    </a:lnTo>
                    <a:cubicBezTo>
                      <a:pt x="18010" y="7748"/>
                      <a:pt x="36439" y="11099"/>
                      <a:pt x="56333" y="0"/>
                    </a:cubicBezTo>
                    <a:cubicBezTo>
                      <a:pt x="65338" y="9843"/>
                      <a:pt x="70993" y="15497"/>
                      <a:pt x="79998" y="25340"/>
                    </a:cubicBezTo>
                    <a:cubicBezTo>
                      <a:pt x="71411" y="33926"/>
                      <a:pt x="67432" y="50679"/>
                      <a:pt x="67223" y="64082"/>
                    </a:cubicBezTo>
                    <a:cubicBezTo>
                      <a:pt x="67642" y="76647"/>
                      <a:pt x="70155" y="85442"/>
                      <a:pt x="72668" y="93610"/>
                    </a:cubicBezTo>
                    <a:lnTo>
                      <a:pt x="209" y="93610"/>
                    </a:lnTo>
                    <a:close/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66" name="Forma libre: forma 165">
                <a:extLst>
                  <a:ext uri="{FF2B5EF4-FFF2-40B4-BE49-F238E27FC236}">
                    <a16:creationId xmlns:a16="http://schemas.microsoft.com/office/drawing/2014/main" id="{D1F3F121-58C1-4EE9-3CBB-50FD89806C5B}"/>
                  </a:ext>
                </a:extLst>
              </p:cNvPr>
              <p:cNvSpPr/>
              <p:nvPr/>
            </p:nvSpPr>
            <p:spPr>
              <a:xfrm>
                <a:off x="762071" y="645844"/>
                <a:ext cx="79788" cy="95285"/>
              </a:xfrm>
              <a:custGeom>
                <a:avLst/>
                <a:gdLst>
                  <a:gd name="connsiteX0" fmla="*/ 8377 w 79788"/>
                  <a:gd name="connsiteY0" fmla="*/ 95285 h 95285"/>
                  <a:gd name="connsiteX1" fmla="*/ 13403 w 79788"/>
                  <a:gd name="connsiteY1" fmla="*/ 65338 h 95285"/>
                  <a:gd name="connsiteX2" fmla="*/ 0 w 79788"/>
                  <a:gd name="connsiteY2" fmla="*/ 25340 h 95285"/>
                  <a:gd name="connsiteX3" fmla="*/ 22198 w 79788"/>
                  <a:gd name="connsiteY3" fmla="*/ 0 h 95285"/>
                  <a:gd name="connsiteX4" fmla="*/ 79788 w 79788"/>
                  <a:gd name="connsiteY4" fmla="*/ 419 h 95285"/>
                  <a:gd name="connsiteX5" fmla="*/ 79788 w 79788"/>
                  <a:gd name="connsiteY5" fmla="*/ 95285 h 95285"/>
                  <a:gd name="connsiteX6" fmla="*/ 8377 w 79788"/>
                  <a:gd name="connsiteY6" fmla="*/ 95285 h 9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88" h="95285">
                    <a:moveTo>
                      <a:pt x="8377" y="95285"/>
                    </a:moveTo>
                    <a:cubicBezTo>
                      <a:pt x="11309" y="87118"/>
                      <a:pt x="13403" y="77903"/>
                      <a:pt x="13403" y="65338"/>
                    </a:cubicBezTo>
                    <a:cubicBezTo>
                      <a:pt x="13403" y="53820"/>
                      <a:pt x="9214" y="33926"/>
                      <a:pt x="0" y="25340"/>
                    </a:cubicBezTo>
                    <a:cubicBezTo>
                      <a:pt x="9005" y="15497"/>
                      <a:pt x="13193" y="9843"/>
                      <a:pt x="22198" y="0"/>
                    </a:cubicBezTo>
                    <a:cubicBezTo>
                      <a:pt x="38952" y="13612"/>
                      <a:pt x="62825" y="9214"/>
                      <a:pt x="79788" y="419"/>
                    </a:cubicBezTo>
                    <a:lnTo>
                      <a:pt x="79788" y="95285"/>
                    </a:lnTo>
                    <a:lnTo>
                      <a:pt x="8377" y="95285"/>
                    </a:lnTo>
                    <a:close/>
                  </a:path>
                </a:pathLst>
              </a:custGeom>
              <a:solidFill>
                <a:srgbClr val="80C7E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67" name="Forma libre: forma 166">
                <a:extLst>
                  <a:ext uri="{FF2B5EF4-FFF2-40B4-BE49-F238E27FC236}">
                    <a16:creationId xmlns:a16="http://schemas.microsoft.com/office/drawing/2014/main" id="{4CC42034-D100-2B21-3449-A8C7C9A851F8}"/>
                  </a:ext>
                </a:extLst>
              </p:cNvPr>
              <p:cNvSpPr/>
              <p:nvPr/>
            </p:nvSpPr>
            <p:spPr>
              <a:xfrm>
                <a:off x="750130" y="637676"/>
                <a:ext cx="190337" cy="214443"/>
              </a:xfrm>
              <a:custGeom>
                <a:avLst/>
                <a:gdLst>
                  <a:gd name="connsiteX0" fmla="*/ 95289 w 190337"/>
                  <a:gd name="connsiteY0" fmla="*/ 214234 h 214443"/>
                  <a:gd name="connsiteX1" fmla="*/ 79582 w 190337"/>
                  <a:gd name="connsiteY1" fmla="*/ 205648 h 214443"/>
                  <a:gd name="connsiteX2" fmla="*/ 31626 w 190337"/>
                  <a:gd name="connsiteY2" fmla="*/ 199156 h 214443"/>
                  <a:gd name="connsiteX3" fmla="*/ 213 w 190337"/>
                  <a:gd name="connsiteY3" fmla="*/ 150990 h 214443"/>
                  <a:gd name="connsiteX4" fmla="*/ 18223 w 190337"/>
                  <a:gd name="connsiteY4" fmla="*/ 71411 h 214443"/>
                  <a:gd name="connsiteX5" fmla="*/ 3354 w 190337"/>
                  <a:gd name="connsiteY5" fmla="*/ 34135 h 214443"/>
                  <a:gd name="connsiteX6" fmla="*/ 32254 w 190337"/>
                  <a:gd name="connsiteY6" fmla="*/ 419 h 214443"/>
                  <a:gd name="connsiteX7" fmla="*/ 95079 w 190337"/>
                  <a:gd name="connsiteY7" fmla="*/ 0 h 214443"/>
                  <a:gd name="connsiteX8" fmla="*/ 158114 w 190337"/>
                  <a:gd name="connsiteY8" fmla="*/ 838 h 214443"/>
                  <a:gd name="connsiteX9" fmla="*/ 187432 w 190337"/>
                  <a:gd name="connsiteY9" fmla="*/ 34344 h 214443"/>
                  <a:gd name="connsiteX10" fmla="*/ 172145 w 190337"/>
                  <a:gd name="connsiteY10" fmla="*/ 71621 h 214443"/>
                  <a:gd name="connsiteX11" fmla="*/ 190155 w 190337"/>
                  <a:gd name="connsiteY11" fmla="*/ 151200 h 214443"/>
                  <a:gd name="connsiteX12" fmla="*/ 158533 w 190337"/>
                  <a:gd name="connsiteY12" fmla="*/ 199366 h 214443"/>
                  <a:gd name="connsiteX13" fmla="*/ 110576 w 190337"/>
                  <a:gd name="connsiteY13" fmla="*/ 205858 h 214443"/>
                  <a:gd name="connsiteX14" fmla="*/ 94870 w 190337"/>
                  <a:gd name="connsiteY14" fmla="*/ 214444 h 214443"/>
                  <a:gd name="connsiteX15" fmla="*/ 18014 w 190337"/>
                  <a:gd name="connsiteY15" fmla="*/ 104918 h 214443"/>
                  <a:gd name="connsiteX16" fmla="*/ 93194 w 190337"/>
                  <a:gd name="connsiteY16" fmla="*/ 104918 h 214443"/>
                  <a:gd name="connsiteX17" fmla="*/ 93194 w 190337"/>
                  <a:gd name="connsiteY17" fmla="*/ 6283 h 214443"/>
                  <a:gd name="connsiteX18" fmla="*/ 33720 w 190337"/>
                  <a:gd name="connsiteY18" fmla="*/ 6283 h 214443"/>
                  <a:gd name="connsiteX19" fmla="*/ 8799 w 190337"/>
                  <a:gd name="connsiteY19" fmla="*/ 33926 h 214443"/>
                  <a:gd name="connsiteX20" fmla="*/ 23458 w 190337"/>
                  <a:gd name="connsiteY20" fmla="*/ 73296 h 214443"/>
                  <a:gd name="connsiteX21" fmla="*/ 18223 w 190337"/>
                  <a:gd name="connsiteY21" fmla="*/ 105128 h 214443"/>
                  <a:gd name="connsiteX22" fmla="*/ 97592 w 190337"/>
                  <a:gd name="connsiteY22" fmla="*/ 104918 h 214443"/>
                  <a:gd name="connsiteX23" fmla="*/ 174030 w 190337"/>
                  <a:gd name="connsiteY23" fmla="*/ 104918 h 214443"/>
                  <a:gd name="connsiteX24" fmla="*/ 168585 w 190337"/>
                  <a:gd name="connsiteY24" fmla="*/ 73296 h 214443"/>
                  <a:gd name="connsiteX25" fmla="*/ 181778 w 190337"/>
                  <a:gd name="connsiteY25" fmla="*/ 35182 h 214443"/>
                  <a:gd name="connsiteX26" fmla="*/ 156020 w 190337"/>
                  <a:gd name="connsiteY26" fmla="*/ 6911 h 214443"/>
                  <a:gd name="connsiteX27" fmla="*/ 97592 w 190337"/>
                  <a:gd name="connsiteY27" fmla="*/ 6492 h 214443"/>
                  <a:gd name="connsiteX28" fmla="*/ 97592 w 190337"/>
                  <a:gd name="connsiteY28" fmla="*/ 105128 h 214443"/>
                  <a:gd name="connsiteX29" fmla="*/ 175286 w 190337"/>
                  <a:gd name="connsiteY29" fmla="*/ 108478 h 214443"/>
                  <a:gd name="connsiteX30" fmla="*/ 16757 w 190337"/>
                  <a:gd name="connsiteY30" fmla="*/ 108478 h 214443"/>
                  <a:gd name="connsiteX31" fmla="*/ 5030 w 190337"/>
                  <a:gd name="connsiteY31" fmla="*/ 148896 h 214443"/>
                  <a:gd name="connsiteX32" fmla="*/ 34976 w 190337"/>
                  <a:gd name="connsiteY32" fmla="*/ 194758 h 214443"/>
                  <a:gd name="connsiteX33" fmla="*/ 80629 w 190337"/>
                  <a:gd name="connsiteY33" fmla="*/ 200832 h 214443"/>
                  <a:gd name="connsiteX34" fmla="*/ 95498 w 190337"/>
                  <a:gd name="connsiteY34" fmla="*/ 209627 h 214443"/>
                  <a:gd name="connsiteX35" fmla="*/ 110367 w 190337"/>
                  <a:gd name="connsiteY35" fmla="*/ 201041 h 214443"/>
                  <a:gd name="connsiteX36" fmla="*/ 156020 w 190337"/>
                  <a:gd name="connsiteY36" fmla="*/ 194968 h 214443"/>
                  <a:gd name="connsiteX37" fmla="*/ 185967 w 190337"/>
                  <a:gd name="connsiteY37" fmla="*/ 149105 h 214443"/>
                  <a:gd name="connsiteX38" fmla="*/ 175496 w 190337"/>
                  <a:gd name="connsiteY38" fmla="*/ 108478 h 21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0337" h="214443">
                    <a:moveTo>
                      <a:pt x="95289" y="214234"/>
                    </a:moveTo>
                    <a:cubicBezTo>
                      <a:pt x="91519" y="210465"/>
                      <a:pt x="87331" y="206067"/>
                      <a:pt x="79582" y="205648"/>
                    </a:cubicBezTo>
                    <a:cubicBezTo>
                      <a:pt x="63248" y="203345"/>
                      <a:pt x="47123" y="206067"/>
                      <a:pt x="31626" y="199156"/>
                    </a:cubicBezTo>
                    <a:cubicBezTo>
                      <a:pt x="21574" y="194758"/>
                      <a:pt x="-2509" y="179262"/>
                      <a:pt x="213" y="150990"/>
                    </a:cubicBezTo>
                    <a:cubicBezTo>
                      <a:pt x="3354" y="117693"/>
                      <a:pt x="16757" y="107850"/>
                      <a:pt x="18223" y="71411"/>
                    </a:cubicBezTo>
                    <a:cubicBezTo>
                      <a:pt x="16757" y="59265"/>
                      <a:pt x="13406" y="43140"/>
                      <a:pt x="3354" y="34135"/>
                    </a:cubicBezTo>
                    <a:cubicBezTo>
                      <a:pt x="12987" y="23664"/>
                      <a:pt x="22830" y="10890"/>
                      <a:pt x="32254" y="419"/>
                    </a:cubicBezTo>
                    <a:cubicBezTo>
                      <a:pt x="51311" y="16125"/>
                      <a:pt x="76860" y="10680"/>
                      <a:pt x="95079" y="0"/>
                    </a:cubicBezTo>
                    <a:cubicBezTo>
                      <a:pt x="113299" y="10680"/>
                      <a:pt x="139057" y="16335"/>
                      <a:pt x="158114" y="838"/>
                    </a:cubicBezTo>
                    <a:cubicBezTo>
                      <a:pt x="167538" y="11309"/>
                      <a:pt x="177799" y="23874"/>
                      <a:pt x="187432" y="34344"/>
                    </a:cubicBezTo>
                    <a:cubicBezTo>
                      <a:pt x="177380" y="43349"/>
                      <a:pt x="173611" y="59475"/>
                      <a:pt x="172145" y="71621"/>
                    </a:cubicBezTo>
                    <a:cubicBezTo>
                      <a:pt x="173611" y="108060"/>
                      <a:pt x="187014" y="118112"/>
                      <a:pt x="190155" y="151200"/>
                    </a:cubicBezTo>
                    <a:cubicBezTo>
                      <a:pt x="192668" y="179471"/>
                      <a:pt x="168585" y="194968"/>
                      <a:pt x="158533" y="199366"/>
                    </a:cubicBezTo>
                    <a:cubicBezTo>
                      <a:pt x="143245" y="206067"/>
                      <a:pt x="127120" y="203345"/>
                      <a:pt x="110576" y="205858"/>
                    </a:cubicBezTo>
                    <a:cubicBezTo>
                      <a:pt x="102828" y="206276"/>
                      <a:pt x="98639" y="210674"/>
                      <a:pt x="94870" y="214444"/>
                    </a:cubicBezTo>
                    <a:moveTo>
                      <a:pt x="18014" y="104918"/>
                    </a:moveTo>
                    <a:lnTo>
                      <a:pt x="93194" y="104918"/>
                    </a:lnTo>
                    <a:lnTo>
                      <a:pt x="93194" y="6283"/>
                    </a:lnTo>
                    <a:cubicBezTo>
                      <a:pt x="75813" y="15706"/>
                      <a:pt x="51101" y="20523"/>
                      <a:pt x="33720" y="6283"/>
                    </a:cubicBezTo>
                    <a:cubicBezTo>
                      <a:pt x="24715" y="16335"/>
                      <a:pt x="17804" y="24083"/>
                      <a:pt x="8799" y="33926"/>
                    </a:cubicBezTo>
                    <a:cubicBezTo>
                      <a:pt x="18432" y="42512"/>
                      <a:pt x="23458" y="61569"/>
                      <a:pt x="23458" y="73296"/>
                    </a:cubicBezTo>
                    <a:cubicBezTo>
                      <a:pt x="23458" y="86699"/>
                      <a:pt x="21155" y="96332"/>
                      <a:pt x="18223" y="105128"/>
                    </a:cubicBezTo>
                    <a:moveTo>
                      <a:pt x="97592" y="104918"/>
                    </a:moveTo>
                    <a:lnTo>
                      <a:pt x="174030" y="104918"/>
                    </a:lnTo>
                    <a:cubicBezTo>
                      <a:pt x="171307" y="96332"/>
                      <a:pt x="167957" y="86699"/>
                      <a:pt x="168585" y="73296"/>
                    </a:cubicBezTo>
                    <a:cubicBezTo>
                      <a:pt x="169004" y="61569"/>
                      <a:pt x="172145" y="43768"/>
                      <a:pt x="181778" y="35182"/>
                    </a:cubicBezTo>
                    <a:cubicBezTo>
                      <a:pt x="172773" y="25130"/>
                      <a:pt x="165234" y="16963"/>
                      <a:pt x="156020" y="6911"/>
                    </a:cubicBezTo>
                    <a:cubicBezTo>
                      <a:pt x="138010" y="19685"/>
                      <a:pt x="114974" y="15916"/>
                      <a:pt x="97592" y="6492"/>
                    </a:cubicBezTo>
                    <a:lnTo>
                      <a:pt x="97592" y="105128"/>
                    </a:lnTo>
                    <a:close/>
                    <a:moveTo>
                      <a:pt x="175286" y="108478"/>
                    </a:moveTo>
                    <a:lnTo>
                      <a:pt x="16757" y="108478"/>
                    </a:lnTo>
                    <a:cubicBezTo>
                      <a:pt x="12150" y="120625"/>
                      <a:pt x="6496" y="131305"/>
                      <a:pt x="5030" y="148896"/>
                    </a:cubicBezTo>
                    <a:cubicBezTo>
                      <a:pt x="2517" y="175701"/>
                      <a:pt x="25553" y="190570"/>
                      <a:pt x="34976" y="194758"/>
                    </a:cubicBezTo>
                    <a:cubicBezTo>
                      <a:pt x="49636" y="201250"/>
                      <a:pt x="64923" y="198737"/>
                      <a:pt x="80629" y="200832"/>
                    </a:cubicBezTo>
                    <a:cubicBezTo>
                      <a:pt x="87959" y="201250"/>
                      <a:pt x="91938" y="206067"/>
                      <a:pt x="95498" y="209627"/>
                    </a:cubicBezTo>
                    <a:cubicBezTo>
                      <a:pt x="99058" y="206067"/>
                      <a:pt x="103037" y="201460"/>
                      <a:pt x="110367" y="201041"/>
                    </a:cubicBezTo>
                    <a:cubicBezTo>
                      <a:pt x="126073" y="198737"/>
                      <a:pt x="141361" y="201460"/>
                      <a:pt x="156020" y="194968"/>
                    </a:cubicBezTo>
                    <a:cubicBezTo>
                      <a:pt x="165444" y="190780"/>
                      <a:pt x="188480" y="176120"/>
                      <a:pt x="185967" y="149105"/>
                    </a:cubicBezTo>
                    <a:cubicBezTo>
                      <a:pt x="184291" y="131514"/>
                      <a:pt x="179684" y="120625"/>
                      <a:pt x="175496" y="108478"/>
                    </a:cubicBezTo>
                  </a:path>
                </a:pathLst>
              </a:custGeom>
              <a:solidFill>
                <a:srgbClr val="FBE101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68" name="Forma libre: forma 167">
                <a:extLst>
                  <a:ext uri="{FF2B5EF4-FFF2-40B4-BE49-F238E27FC236}">
                    <a16:creationId xmlns:a16="http://schemas.microsoft.com/office/drawing/2014/main" id="{787C66DF-EEDE-0993-FC8F-6A54DECB63DF}"/>
                  </a:ext>
                </a:extLst>
              </p:cNvPr>
              <p:cNvSpPr/>
              <p:nvPr/>
            </p:nvSpPr>
            <p:spPr>
              <a:xfrm>
                <a:off x="756429" y="747411"/>
                <a:ext cx="177770" cy="98216"/>
              </a:xfrm>
              <a:custGeom>
                <a:avLst/>
                <a:gdLst>
                  <a:gd name="connsiteX0" fmla="*/ 88990 w 177770"/>
                  <a:gd name="connsiteY0" fmla="*/ 98217 h 98216"/>
                  <a:gd name="connsiteX1" fmla="*/ 74331 w 177770"/>
                  <a:gd name="connsiteY1" fmla="*/ 90050 h 98216"/>
                  <a:gd name="connsiteX2" fmla="*/ 29306 w 177770"/>
                  <a:gd name="connsiteY2" fmla="*/ 83977 h 98216"/>
                  <a:gd name="connsiteX3" fmla="*/ 197 w 177770"/>
                  <a:gd name="connsiteY3" fmla="*/ 38742 h 98216"/>
                  <a:gd name="connsiteX4" fmla="*/ 11505 w 177770"/>
                  <a:gd name="connsiteY4" fmla="*/ 0 h 98216"/>
                  <a:gd name="connsiteX5" fmla="*/ 167731 w 177770"/>
                  <a:gd name="connsiteY5" fmla="*/ 0 h 98216"/>
                  <a:gd name="connsiteX6" fmla="*/ 177574 w 177770"/>
                  <a:gd name="connsiteY6" fmla="*/ 38742 h 98216"/>
                  <a:gd name="connsiteX7" fmla="*/ 148674 w 177770"/>
                  <a:gd name="connsiteY7" fmla="*/ 83977 h 98216"/>
                  <a:gd name="connsiteX8" fmla="*/ 103649 w 177770"/>
                  <a:gd name="connsiteY8" fmla="*/ 90050 h 98216"/>
                  <a:gd name="connsiteX9" fmla="*/ 88990 w 177770"/>
                  <a:gd name="connsiteY9" fmla="*/ 98217 h 9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770" h="98216">
                    <a:moveTo>
                      <a:pt x="88990" y="98217"/>
                    </a:moveTo>
                    <a:cubicBezTo>
                      <a:pt x="85430" y="94657"/>
                      <a:pt x="81451" y="90468"/>
                      <a:pt x="74331" y="90050"/>
                    </a:cubicBezTo>
                    <a:cubicBezTo>
                      <a:pt x="58834" y="87746"/>
                      <a:pt x="43756" y="90468"/>
                      <a:pt x="29306" y="83977"/>
                    </a:cubicBezTo>
                    <a:cubicBezTo>
                      <a:pt x="19882" y="79788"/>
                      <a:pt x="-2316" y="65338"/>
                      <a:pt x="197" y="38742"/>
                    </a:cubicBezTo>
                    <a:cubicBezTo>
                      <a:pt x="1663" y="21989"/>
                      <a:pt x="7108" y="11309"/>
                      <a:pt x="11505" y="0"/>
                    </a:cubicBezTo>
                    <a:cubicBezTo>
                      <a:pt x="63860" y="0"/>
                      <a:pt x="115167" y="0"/>
                      <a:pt x="167731" y="0"/>
                    </a:cubicBezTo>
                    <a:cubicBezTo>
                      <a:pt x="171710" y="11518"/>
                      <a:pt x="176108" y="21989"/>
                      <a:pt x="177574" y="38742"/>
                    </a:cubicBezTo>
                    <a:cubicBezTo>
                      <a:pt x="180087" y="65338"/>
                      <a:pt x="157888" y="79788"/>
                      <a:pt x="148674" y="83977"/>
                    </a:cubicBezTo>
                    <a:cubicBezTo>
                      <a:pt x="134224" y="90468"/>
                      <a:pt x="119146" y="87746"/>
                      <a:pt x="103649" y="90050"/>
                    </a:cubicBezTo>
                    <a:cubicBezTo>
                      <a:pt x="96529" y="90468"/>
                      <a:pt x="92550" y="94866"/>
                      <a:pt x="88990" y="98217"/>
                    </a:cubicBezTo>
                  </a:path>
                </a:pathLst>
              </a:custGeom>
              <a:solidFill>
                <a:srgbClr val="DD1F1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69" name="Forma libre: forma 168">
                <a:extLst>
                  <a:ext uri="{FF2B5EF4-FFF2-40B4-BE49-F238E27FC236}">
                    <a16:creationId xmlns:a16="http://schemas.microsoft.com/office/drawing/2014/main" id="{4BBD3AFC-BA2C-3162-7FA9-C701BA7E7E83}"/>
                  </a:ext>
                </a:extLst>
              </p:cNvPr>
              <p:cNvSpPr/>
              <p:nvPr/>
            </p:nvSpPr>
            <p:spPr>
              <a:xfrm>
                <a:off x="774635" y="752779"/>
                <a:ext cx="145790" cy="84499"/>
              </a:xfrm>
              <a:custGeom>
                <a:avLst/>
                <a:gdLst>
                  <a:gd name="connsiteX0" fmla="*/ 82930 w 145790"/>
                  <a:gd name="connsiteY0" fmla="*/ 6360 h 84499"/>
                  <a:gd name="connsiteX1" fmla="*/ 91097 w 145790"/>
                  <a:gd name="connsiteY1" fmla="*/ 12852 h 84499"/>
                  <a:gd name="connsiteX2" fmla="*/ 98636 w 145790"/>
                  <a:gd name="connsiteY2" fmla="*/ 19972 h 84499"/>
                  <a:gd name="connsiteX3" fmla="*/ 103662 w 145790"/>
                  <a:gd name="connsiteY3" fmla="*/ 24370 h 84499"/>
                  <a:gd name="connsiteX4" fmla="*/ 108269 w 145790"/>
                  <a:gd name="connsiteY4" fmla="*/ 27930 h 84499"/>
                  <a:gd name="connsiteX5" fmla="*/ 114761 w 145790"/>
                  <a:gd name="connsiteY5" fmla="*/ 31700 h 84499"/>
                  <a:gd name="connsiteX6" fmla="*/ 119578 w 145790"/>
                  <a:gd name="connsiteY6" fmla="*/ 32747 h 84499"/>
                  <a:gd name="connsiteX7" fmla="*/ 125232 w 145790"/>
                  <a:gd name="connsiteY7" fmla="*/ 32747 h 84499"/>
                  <a:gd name="connsiteX8" fmla="*/ 127536 w 145790"/>
                  <a:gd name="connsiteY8" fmla="*/ 32537 h 84499"/>
                  <a:gd name="connsiteX9" fmla="*/ 132143 w 145790"/>
                  <a:gd name="connsiteY9" fmla="*/ 30024 h 84499"/>
                  <a:gd name="connsiteX10" fmla="*/ 133399 w 145790"/>
                  <a:gd name="connsiteY10" fmla="*/ 27092 h 84499"/>
                  <a:gd name="connsiteX11" fmla="*/ 133399 w 145790"/>
                  <a:gd name="connsiteY11" fmla="*/ 22276 h 84499"/>
                  <a:gd name="connsiteX12" fmla="*/ 133399 w 145790"/>
                  <a:gd name="connsiteY12" fmla="*/ 18506 h 84499"/>
                  <a:gd name="connsiteX13" fmla="*/ 132352 w 145790"/>
                  <a:gd name="connsiteY13" fmla="*/ 15365 h 84499"/>
                  <a:gd name="connsiteX14" fmla="*/ 129839 w 145790"/>
                  <a:gd name="connsiteY14" fmla="*/ 12852 h 84499"/>
                  <a:gd name="connsiteX15" fmla="*/ 126070 w 145790"/>
                  <a:gd name="connsiteY15" fmla="*/ 10758 h 84499"/>
                  <a:gd name="connsiteX16" fmla="*/ 123766 w 145790"/>
                  <a:gd name="connsiteY16" fmla="*/ 11177 h 84499"/>
                  <a:gd name="connsiteX17" fmla="*/ 120834 w 145790"/>
                  <a:gd name="connsiteY17" fmla="*/ 12224 h 84499"/>
                  <a:gd name="connsiteX18" fmla="*/ 117902 w 145790"/>
                  <a:gd name="connsiteY18" fmla="*/ 15156 h 84499"/>
                  <a:gd name="connsiteX19" fmla="*/ 118321 w 145790"/>
                  <a:gd name="connsiteY19" fmla="*/ 17250 h 84499"/>
                  <a:gd name="connsiteX20" fmla="*/ 121044 w 145790"/>
                  <a:gd name="connsiteY20" fmla="*/ 21648 h 84499"/>
                  <a:gd name="connsiteX21" fmla="*/ 115808 w 145790"/>
                  <a:gd name="connsiteY21" fmla="*/ 21648 h 84499"/>
                  <a:gd name="connsiteX22" fmla="*/ 112248 w 145790"/>
                  <a:gd name="connsiteY22" fmla="*/ 18925 h 84499"/>
                  <a:gd name="connsiteX23" fmla="*/ 112248 w 145790"/>
                  <a:gd name="connsiteY23" fmla="*/ 15156 h 84499"/>
                  <a:gd name="connsiteX24" fmla="*/ 113924 w 145790"/>
                  <a:gd name="connsiteY24" fmla="*/ 9501 h 84499"/>
                  <a:gd name="connsiteX25" fmla="*/ 118112 w 145790"/>
                  <a:gd name="connsiteY25" fmla="*/ 6360 h 84499"/>
                  <a:gd name="connsiteX26" fmla="*/ 122928 w 145790"/>
                  <a:gd name="connsiteY26" fmla="*/ 3847 h 84499"/>
                  <a:gd name="connsiteX27" fmla="*/ 129420 w 145790"/>
                  <a:gd name="connsiteY27" fmla="*/ 3847 h 84499"/>
                  <a:gd name="connsiteX28" fmla="*/ 134446 w 145790"/>
                  <a:gd name="connsiteY28" fmla="*/ 5941 h 84499"/>
                  <a:gd name="connsiteX29" fmla="*/ 138216 w 145790"/>
                  <a:gd name="connsiteY29" fmla="*/ 9711 h 84499"/>
                  <a:gd name="connsiteX30" fmla="*/ 141776 w 145790"/>
                  <a:gd name="connsiteY30" fmla="*/ 14737 h 84499"/>
                  <a:gd name="connsiteX31" fmla="*/ 144708 w 145790"/>
                  <a:gd name="connsiteY31" fmla="*/ 21229 h 84499"/>
                  <a:gd name="connsiteX32" fmla="*/ 145127 w 145790"/>
                  <a:gd name="connsiteY32" fmla="*/ 27092 h 84499"/>
                  <a:gd name="connsiteX33" fmla="*/ 145127 w 145790"/>
                  <a:gd name="connsiteY33" fmla="*/ 33166 h 84499"/>
                  <a:gd name="connsiteX34" fmla="*/ 142195 w 145790"/>
                  <a:gd name="connsiteY34" fmla="*/ 40495 h 84499"/>
                  <a:gd name="connsiteX35" fmla="*/ 136331 w 145790"/>
                  <a:gd name="connsiteY35" fmla="*/ 47197 h 84499"/>
                  <a:gd name="connsiteX36" fmla="*/ 127745 w 145790"/>
                  <a:gd name="connsiteY36" fmla="*/ 52013 h 84499"/>
                  <a:gd name="connsiteX37" fmla="*/ 119787 w 145790"/>
                  <a:gd name="connsiteY37" fmla="*/ 54526 h 84499"/>
                  <a:gd name="connsiteX38" fmla="*/ 110782 w 145790"/>
                  <a:gd name="connsiteY38" fmla="*/ 55992 h 84499"/>
                  <a:gd name="connsiteX39" fmla="*/ 99683 w 145790"/>
                  <a:gd name="connsiteY39" fmla="*/ 55573 h 84499"/>
                  <a:gd name="connsiteX40" fmla="*/ 89422 w 145790"/>
                  <a:gd name="connsiteY40" fmla="*/ 52223 h 84499"/>
                  <a:gd name="connsiteX41" fmla="*/ 81673 w 145790"/>
                  <a:gd name="connsiteY41" fmla="*/ 49291 h 84499"/>
                  <a:gd name="connsiteX42" fmla="*/ 69946 w 145790"/>
                  <a:gd name="connsiteY42" fmla="*/ 48872 h 84499"/>
                  <a:gd name="connsiteX43" fmla="*/ 67433 w 145790"/>
                  <a:gd name="connsiteY43" fmla="*/ 49710 h 84499"/>
                  <a:gd name="connsiteX44" fmla="*/ 68061 w 145790"/>
                  <a:gd name="connsiteY44" fmla="*/ 59133 h 84499"/>
                  <a:gd name="connsiteX45" fmla="*/ 75391 w 145790"/>
                  <a:gd name="connsiteY45" fmla="*/ 61228 h 84499"/>
                  <a:gd name="connsiteX46" fmla="*/ 86280 w 145790"/>
                  <a:gd name="connsiteY46" fmla="*/ 63322 h 84499"/>
                  <a:gd name="connsiteX47" fmla="*/ 98008 w 145790"/>
                  <a:gd name="connsiteY47" fmla="*/ 68557 h 84499"/>
                  <a:gd name="connsiteX48" fmla="*/ 103034 w 145790"/>
                  <a:gd name="connsiteY48" fmla="*/ 67510 h 84499"/>
                  <a:gd name="connsiteX49" fmla="*/ 112876 w 145790"/>
                  <a:gd name="connsiteY49" fmla="*/ 68138 h 84499"/>
                  <a:gd name="connsiteX50" fmla="*/ 104919 w 145790"/>
                  <a:gd name="connsiteY50" fmla="*/ 76934 h 84499"/>
                  <a:gd name="connsiteX51" fmla="*/ 97798 w 145790"/>
                  <a:gd name="connsiteY51" fmla="*/ 78190 h 84499"/>
                  <a:gd name="connsiteX52" fmla="*/ 88584 w 145790"/>
                  <a:gd name="connsiteY52" fmla="*/ 77353 h 84499"/>
                  <a:gd name="connsiteX53" fmla="*/ 79788 w 145790"/>
                  <a:gd name="connsiteY53" fmla="*/ 79237 h 84499"/>
                  <a:gd name="connsiteX54" fmla="*/ 66595 w 145790"/>
                  <a:gd name="connsiteY54" fmla="*/ 81750 h 84499"/>
                  <a:gd name="connsiteX55" fmla="*/ 57800 w 145790"/>
                  <a:gd name="connsiteY55" fmla="*/ 80075 h 84499"/>
                  <a:gd name="connsiteX56" fmla="*/ 52145 w 145790"/>
                  <a:gd name="connsiteY56" fmla="*/ 83216 h 84499"/>
                  <a:gd name="connsiteX57" fmla="*/ 47538 w 145790"/>
                  <a:gd name="connsiteY57" fmla="*/ 81332 h 84499"/>
                  <a:gd name="connsiteX58" fmla="*/ 36648 w 145790"/>
                  <a:gd name="connsiteY58" fmla="*/ 80494 h 84499"/>
                  <a:gd name="connsiteX59" fmla="*/ 28900 w 145790"/>
                  <a:gd name="connsiteY59" fmla="*/ 76306 h 84499"/>
                  <a:gd name="connsiteX60" fmla="*/ 25130 w 145790"/>
                  <a:gd name="connsiteY60" fmla="*/ 76515 h 84499"/>
                  <a:gd name="connsiteX61" fmla="*/ 12984 w 145790"/>
                  <a:gd name="connsiteY61" fmla="*/ 71489 h 84499"/>
                  <a:gd name="connsiteX62" fmla="*/ 5864 w 145790"/>
                  <a:gd name="connsiteY62" fmla="*/ 66044 h 84499"/>
                  <a:gd name="connsiteX63" fmla="*/ 6492 w 145790"/>
                  <a:gd name="connsiteY63" fmla="*/ 62275 h 84499"/>
                  <a:gd name="connsiteX64" fmla="*/ 3770 w 145790"/>
                  <a:gd name="connsiteY64" fmla="*/ 53688 h 84499"/>
                  <a:gd name="connsiteX65" fmla="*/ 1885 w 145790"/>
                  <a:gd name="connsiteY65" fmla="*/ 43846 h 84499"/>
                  <a:gd name="connsiteX66" fmla="*/ 3979 w 145790"/>
                  <a:gd name="connsiteY66" fmla="*/ 29605 h 84499"/>
                  <a:gd name="connsiteX67" fmla="*/ 13403 w 145790"/>
                  <a:gd name="connsiteY67" fmla="*/ 23742 h 84499"/>
                  <a:gd name="connsiteX68" fmla="*/ 21570 w 145790"/>
                  <a:gd name="connsiteY68" fmla="*/ 15784 h 84499"/>
                  <a:gd name="connsiteX69" fmla="*/ 31413 w 145790"/>
                  <a:gd name="connsiteY69" fmla="*/ 7198 h 84499"/>
                  <a:gd name="connsiteX70" fmla="*/ 43140 w 145790"/>
                  <a:gd name="connsiteY70" fmla="*/ 3009 h 84499"/>
                  <a:gd name="connsiteX71" fmla="*/ 56543 w 145790"/>
                  <a:gd name="connsiteY71" fmla="*/ 1753 h 84499"/>
                  <a:gd name="connsiteX72" fmla="*/ 69946 w 145790"/>
                  <a:gd name="connsiteY72" fmla="*/ 3219 h 84499"/>
                  <a:gd name="connsiteX73" fmla="*/ 82720 w 145790"/>
                  <a:gd name="connsiteY73" fmla="*/ 7198 h 84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790" h="84499">
                    <a:moveTo>
                      <a:pt x="82930" y="6360"/>
                    </a:moveTo>
                    <a:cubicBezTo>
                      <a:pt x="86699" y="7826"/>
                      <a:pt x="90888" y="9292"/>
                      <a:pt x="91097" y="12852"/>
                    </a:cubicBezTo>
                    <a:cubicBezTo>
                      <a:pt x="95076" y="13480"/>
                      <a:pt x="97589" y="15784"/>
                      <a:pt x="98636" y="19972"/>
                    </a:cubicBezTo>
                    <a:cubicBezTo>
                      <a:pt x="101777" y="21648"/>
                      <a:pt x="103453" y="22066"/>
                      <a:pt x="103662" y="24370"/>
                    </a:cubicBezTo>
                    <a:cubicBezTo>
                      <a:pt x="105547" y="24370"/>
                      <a:pt x="107013" y="25626"/>
                      <a:pt x="108269" y="27930"/>
                    </a:cubicBezTo>
                    <a:cubicBezTo>
                      <a:pt x="110782" y="27930"/>
                      <a:pt x="112876" y="28977"/>
                      <a:pt x="114761" y="31700"/>
                    </a:cubicBezTo>
                    <a:cubicBezTo>
                      <a:pt x="116227" y="31281"/>
                      <a:pt x="117484" y="31071"/>
                      <a:pt x="119578" y="32747"/>
                    </a:cubicBezTo>
                    <a:cubicBezTo>
                      <a:pt x="121253" y="32328"/>
                      <a:pt x="123138" y="31490"/>
                      <a:pt x="125232" y="32747"/>
                    </a:cubicBezTo>
                    <a:cubicBezTo>
                      <a:pt x="126070" y="32747"/>
                      <a:pt x="126907" y="32747"/>
                      <a:pt x="127536" y="32537"/>
                    </a:cubicBezTo>
                    <a:cubicBezTo>
                      <a:pt x="128792" y="30862"/>
                      <a:pt x="130049" y="30234"/>
                      <a:pt x="132143" y="30024"/>
                    </a:cubicBezTo>
                    <a:cubicBezTo>
                      <a:pt x="131933" y="29187"/>
                      <a:pt x="132143" y="27930"/>
                      <a:pt x="133399" y="27092"/>
                    </a:cubicBezTo>
                    <a:cubicBezTo>
                      <a:pt x="132562" y="25626"/>
                      <a:pt x="131933" y="23951"/>
                      <a:pt x="133399" y="22276"/>
                    </a:cubicBezTo>
                    <a:cubicBezTo>
                      <a:pt x="132562" y="21229"/>
                      <a:pt x="132352" y="20182"/>
                      <a:pt x="133399" y="18506"/>
                    </a:cubicBezTo>
                    <a:cubicBezTo>
                      <a:pt x="132352" y="17669"/>
                      <a:pt x="132143" y="16831"/>
                      <a:pt x="132352" y="15365"/>
                    </a:cubicBezTo>
                    <a:cubicBezTo>
                      <a:pt x="131096" y="14946"/>
                      <a:pt x="130258" y="14109"/>
                      <a:pt x="129839" y="12852"/>
                    </a:cubicBezTo>
                    <a:cubicBezTo>
                      <a:pt x="127536" y="12433"/>
                      <a:pt x="126489" y="11596"/>
                      <a:pt x="126070" y="10758"/>
                    </a:cubicBezTo>
                    <a:cubicBezTo>
                      <a:pt x="125232" y="11386"/>
                      <a:pt x="124394" y="11386"/>
                      <a:pt x="123766" y="11177"/>
                    </a:cubicBezTo>
                    <a:cubicBezTo>
                      <a:pt x="122928" y="12224"/>
                      <a:pt x="121881" y="12224"/>
                      <a:pt x="120834" y="12224"/>
                    </a:cubicBezTo>
                    <a:cubicBezTo>
                      <a:pt x="120206" y="13690"/>
                      <a:pt x="119159" y="14527"/>
                      <a:pt x="117902" y="15156"/>
                    </a:cubicBezTo>
                    <a:cubicBezTo>
                      <a:pt x="117902" y="15784"/>
                      <a:pt x="118112" y="16622"/>
                      <a:pt x="118321" y="17250"/>
                    </a:cubicBezTo>
                    <a:cubicBezTo>
                      <a:pt x="120206" y="16412"/>
                      <a:pt x="122300" y="19553"/>
                      <a:pt x="121044" y="21648"/>
                    </a:cubicBezTo>
                    <a:cubicBezTo>
                      <a:pt x="119787" y="23742"/>
                      <a:pt x="116436" y="24370"/>
                      <a:pt x="115808" y="21648"/>
                    </a:cubicBezTo>
                    <a:cubicBezTo>
                      <a:pt x="114552" y="21648"/>
                      <a:pt x="113086" y="20391"/>
                      <a:pt x="112248" y="18925"/>
                    </a:cubicBezTo>
                    <a:cubicBezTo>
                      <a:pt x="111620" y="17040"/>
                      <a:pt x="110992" y="16412"/>
                      <a:pt x="112248" y="15156"/>
                    </a:cubicBezTo>
                    <a:cubicBezTo>
                      <a:pt x="110992" y="13061"/>
                      <a:pt x="112039" y="10967"/>
                      <a:pt x="113924" y="9501"/>
                    </a:cubicBezTo>
                    <a:cubicBezTo>
                      <a:pt x="114971" y="7407"/>
                      <a:pt x="116227" y="6151"/>
                      <a:pt x="118112" y="6360"/>
                    </a:cubicBezTo>
                    <a:cubicBezTo>
                      <a:pt x="119368" y="4894"/>
                      <a:pt x="119578" y="3428"/>
                      <a:pt x="122928" y="3847"/>
                    </a:cubicBezTo>
                    <a:cubicBezTo>
                      <a:pt x="125023" y="2381"/>
                      <a:pt x="127326" y="2381"/>
                      <a:pt x="129420" y="3847"/>
                    </a:cubicBezTo>
                    <a:cubicBezTo>
                      <a:pt x="131515" y="3847"/>
                      <a:pt x="133190" y="3847"/>
                      <a:pt x="134446" y="5941"/>
                    </a:cubicBezTo>
                    <a:cubicBezTo>
                      <a:pt x="136122" y="6779"/>
                      <a:pt x="138007" y="7198"/>
                      <a:pt x="138216" y="9711"/>
                    </a:cubicBezTo>
                    <a:cubicBezTo>
                      <a:pt x="140101" y="10758"/>
                      <a:pt x="142404" y="11596"/>
                      <a:pt x="141776" y="14737"/>
                    </a:cubicBezTo>
                    <a:cubicBezTo>
                      <a:pt x="143870" y="16622"/>
                      <a:pt x="144708" y="18716"/>
                      <a:pt x="144708" y="21229"/>
                    </a:cubicBezTo>
                    <a:cubicBezTo>
                      <a:pt x="145546" y="23113"/>
                      <a:pt x="145546" y="25208"/>
                      <a:pt x="145127" y="27092"/>
                    </a:cubicBezTo>
                    <a:cubicBezTo>
                      <a:pt x="146383" y="29187"/>
                      <a:pt x="145546" y="31281"/>
                      <a:pt x="145127" y="33166"/>
                    </a:cubicBezTo>
                    <a:cubicBezTo>
                      <a:pt x="145755" y="36307"/>
                      <a:pt x="144289" y="38610"/>
                      <a:pt x="142195" y="40495"/>
                    </a:cubicBezTo>
                    <a:cubicBezTo>
                      <a:pt x="141148" y="45102"/>
                      <a:pt x="138844" y="46149"/>
                      <a:pt x="136331" y="47197"/>
                    </a:cubicBezTo>
                    <a:cubicBezTo>
                      <a:pt x="133818" y="51804"/>
                      <a:pt x="130886" y="52851"/>
                      <a:pt x="127745" y="52013"/>
                    </a:cubicBezTo>
                    <a:cubicBezTo>
                      <a:pt x="125232" y="54526"/>
                      <a:pt x="122510" y="55364"/>
                      <a:pt x="119787" y="54526"/>
                    </a:cubicBezTo>
                    <a:cubicBezTo>
                      <a:pt x="116436" y="56202"/>
                      <a:pt x="112876" y="57667"/>
                      <a:pt x="110782" y="55992"/>
                    </a:cubicBezTo>
                    <a:cubicBezTo>
                      <a:pt x="106175" y="57667"/>
                      <a:pt x="102196" y="58086"/>
                      <a:pt x="99683" y="55573"/>
                    </a:cubicBezTo>
                    <a:cubicBezTo>
                      <a:pt x="94657" y="56620"/>
                      <a:pt x="91306" y="55573"/>
                      <a:pt x="89422" y="52223"/>
                    </a:cubicBezTo>
                    <a:cubicBezTo>
                      <a:pt x="84814" y="53060"/>
                      <a:pt x="83349" y="51175"/>
                      <a:pt x="81673" y="49291"/>
                    </a:cubicBezTo>
                    <a:cubicBezTo>
                      <a:pt x="76857" y="51385"/>
                      <a:pt x="72878" y="51804"/>
                      <a:pt x="69946" y="48872"/>
                    </a:cubicBezTo>
                    <a:cubicBezTo>
                      <a:pt x="69108" y="49710"/>
                      <a:pt x="68270" y="49710"/>
                      <a:pt x="67433" y="49710"/>
                    </a:cubicBezTo>
                    <a:cubicBezTo>
                      <a:pt x="70155" y="53479"/>
                      <a:pt x="69108" y="56202"/>
                      <a:pt x="68061" y="59133"/>
                    </a:cubicBezTo>
                    <a:cubicBezTo>
                      <a:pt x="70783" y="58715"/>
                      <a:pt x="73296" y="59133"/>
                      <a:pt x="75391" y="61228"/>
                    </a:cubicBezTo>
                    <a:cubicBezTo>
                      <a:pt x="78951" y="59133"/>
                      <a:pt x="82720" y="58086"/>
                      <a:pt x="86280" y="63322"/>
                    </a:cubicBezTo>
                    <a:cubicBezTo>
                      <a:pt x="93610" y="60599"/>
                      <a:pt x="96542" y="62693"/>
                      <a:pt x="98008" y="68557"/>
                    </a:cubicBezTo>
                    <a:cubicBezTo>
                      <a:pt x="99055" y="67510"/>
                      <a:pt x="101358" y="66672"/>
                      <a:pt x="103034" y="67510"/>
                    </a:cubicBezTo>
                    <a:cubicBezTo>
                      <a:pt x="105966" y="62484"/>
                      <a:pt x="110573" y="63950"/>
                      <a:pt x="112876" y="68138"/>
                    </a:cubicBezTo>
                    <a:cubicBezTo>
                      <a:pt x="115180" y="72327"/>
                      <a:pt x="110363" y="77772"/>
                      <a:pt x="104919" y="76934"/>
                    </a:cubicBezTo>
                    <a:cubicBezTo>
                      <a:pt x="102406" y="78609"/>
                      <a:pt x="100521" y="79237"/>
                      <a:pt x="97798" y="78190"/>
                    </a:cubicBezTo>
                    <a:cubicBezTo>
                      <a:pt x="93610" y="79656"/>
                      <a:pt x="91097" y="78190"/>
                      <a:pt x="88584" y="77353"/>
                    </a:cubicBezTo>
                    <a:cubicBezTo>
                      <a:pt x="85862" y="80494"/>
                      <a:pt x="82720" y="80075"/>
                      <a:pt x="79788" y="79237"/>
                    </a:cubicBezTo>
                    <a:cubicBezTo>
                      <a:pt x="75391" y="87195"/>
                      <a:pt x="70993" y="84473"/>
                      <a:pt x="66595" y="81750"/>
                    </a:cubicBezTo>
                    <a:cubicBezTo>
                      <a:pt x="63244" y="83426"/>
                      <a:pt x="60522" y="81750"/>
                      <a:pt x="57800" y="80075"/>
                    </a:cubicBezTo>
                    <a:cubicBezTo>
                      <a:pt x="56543" y="81960"/>
                      <a:pt x="54658" y="83426"/>
                      <a:pt x="52145" y="83216"/>
                    </a:cubicBezTo>
                    <a:cubicBezTo>
                      <a:pt x="49632" y="83216"/>
                      <a:pt x="48376" y="82379"/>
                      <a:pt x="47538" y="81332"/>
                    </a:cubicBezTo>
                    <a:cubicBezTo>
                      <a:pt x="43559" y="84054"/>
                      <a:pt x="39999" y="82798"/>
                      <a:pt x="36648" y="80494"/>
                    </a:cubicBezTo>
                    <a:cubicBezTo>
                      <a:pt x="32251" y="81541"/>
                      <a:pt x="30366" y="79237"/>
                      <a:pt x="28900" y="76306"/>
                    </a:cubicBezTo>
                    <a:cubicBezTo>
                      <a:pt x="27853" y="76724"/>
                      <a:pt x="26596" y="76934"/>
                      <a:pt x="25130" y="76515"/>
                    </a:cubicBezTo>
                    <a:cubicBezTo>
                      <a:pt x="20104" y="81332"/>
                      <a:pt x="13194" y="79028"/>
                      <a:pt x="12984" y="71489"/>
                    </a:cubicBezTo>
                    <a:cubicBezTo>
                      <a:pt x="10262" y="71489"/>
                      <a:pt x="7539" y="71489"/>
                      <a:pt x="5864" y="66044"/>
                    </a:cubicBezTo>
                    <a:cubicBezTo>
                      <a:pt x="5445" y="64578"/>
                      <a:pt x="5864" y="63741"/>
                      <a:pt x="6492" y="62275"/>
                    </a:cubicBezTo>
                    <a:cubicBezTo>
                      <a:pt x="3351" y="60180"/>
                      <a:pt x="2304" y="58505"/>
                      <a:pt x="3770" y="53688"/>
                    </a:cubicBezTo>
                    <a:cubicBezTo>
                      <a:pt x="629" y="52013"/>
                      <a:pt x="-1047" y="48872"/>
                      <a:pt x="1885" y="43846"/>
                    </a:cubicBezTo>
                    <a:cubicBezTo>
                      <a:pt x="-628" y="38610"/>
                      <a:pt x="-1256" y="34422"/>
                      <a:pt x="3979" y="29605"/>
                    </a:cubicBezTo>
                    <a:cubicBezTo>
                      <a:pt x="6911" y="26674"/>
                      <a:pt x="9843" y="24370"/>
                      <a:pt x="13403" y="23742"/>
                    </a:cubicBezTo>
                    <a:cubicBezTo>
                      <a:pt x="13403" y="19763"/>
                      <a:pt x="15288" y="16831"/>
                      <a:pt x="21570" y="15784"/>
                    </a:cubicBezTo>
                    <a:cubicBezTo>
                      <a:pt x="22617" y="10758"/>
                      <a:pt x="25340" y="7198"/>
                      <a:pt x="31413" y="7198"/>
                    </a:cubicBezTo>
                    <a:cubicBezTo>
                      <a:pt x="33507" y="3847"/>
                      <a:pt x="36858" y="1962"/>
                      <a:pt x="43140" y="3009"/>
                    </a:cubicBezTo>
                    <a:cubicBezTo>
                      <a:pt x="44816" y="78"/>
                      <a:pt x="48376" y="-969"/>
                      <a:pt x="56543" y="1753"/>
                    </a:cubicBezTo>
                    <a:cubicBezTo>
                      <a:pt x="60313" y="-969"/>
                      <a:pt x="64710" y="-551"/>
                      <a:pt x="69946" y="3219"/>
                    </a:cubicBezTo>
                    <a:cubicBezTo>
                      <a:pt x="72040" y="915"/>
                      <a:pt x="79998" y="3428"/>
                      <a:pt x="82720" y="719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70" name="Forma libre: forma 169">
                <a:extLst>
                  <a:ext uri="{FF2B5EF4-FFF2-40B4-BE49-F238E27FC236}">
                    <a16:creationId xmlns:a16="http://schemas.microsoft.com/office/drawing/2014/main" id="{06E3F422-5381-DDBA-A048-181D6598C382}"/>
                  </a:ext>
                </a:extLst>
              </p:cNvPr>
              <p:cNvSpPr/>
              <p:nvPr/>
            </p:nvSpPr>
            <p:spPr>
              <a:xfrm>
                <a:off x="777115" y="753960"/>
                <a:ext cx="142381" cy="61302"/>
              </a:xfrm>
              <a:custGeom>
                <a:avLst/>
                <a:gdLst>
                  <a:gd name="connsiteX0" fmla="*/ 116260 w 142381"/>
                  <a:gd name="connsiteY0" fmla="*/ 17115 h 61302"/>
                  <a:gd name="connsiteX1" fmla="*/ 114376 w 142381"/>
                  <a:gd name="connsiteY1" fmla="*/ 19210 h 61302"/>
                  <a:gd name="connsiteX2" fmla="*/ 117726 w 142381"/>
                  <a:gd name="connsiteY2" fmla="*/ 20047 h 61302"/>
                  <a:gd name="connsiteX3" fmla="*/ 116260 w 142381"/>
                  <a:gd name="connsiteY3" fmla="*/ 17115 h 61302"/>
                  <a:gd name="connsiteX4" fmla="*/ 115423 w 142381"/>
                  <a:gd name="connsiteY4" fmla="*/ 6226 h 61302"/>
                  <a:gd name="connsiteX5" fmla="*/ 113538 w 142381"/>
                  <a:gd name="connsiteY5" fmla="*/ 9786 h 61302"/>
                  <a:gd name="connsiteX6" fmla="*/ 117517 w 142381"/>
                  <a:gd name="connsiteY6" fmla="*/ 10623 h 61302"/>
                  <a:gd name="connsiteX7" fmla="*/ 115423 w 142381"/>
                  <a:gd name="connsiteY7" fmla="*/ 6226 h 61302"/>
                  <a:gd name="connsiteX8" fmla="*/ 115004 w 142381"/>
                  <a:gd name="connsiteY8" fmla="*/ 12718 h 61302"/>
                  <a:gd name="connsiteX9" fmla="*/ 111863 w 142381"/>
                  <a:gd name="connsiteY9" fmla="*/ 10205 h 61302"/>
                  <a:gd name="connsiteX10" fmla="*/ 111863 w 142381"/>
                  <a:gd name="connsiteY10" fmla="*/ 14184 h 61302"/>
                  <a:gd name="connsiteX11" fmla="*/ 115004 w 142381"/>
                  <a:gd name="connsiteY11" fmla="*/ 12927 h 61302"/>
                  <a:gd name="connsiteX12" fmla="*/ 114585 w 142381"/>
                  <a:gd name="connsiteY12" fmla="*/ 15650 h 61302"/>
                  <a:gd name="connsiteX13" fmla="*/ 110816 w 142381"/>
                  <a:gd name="connsiteY13" fmla="*/ 15231 h 61302"/>
                  <a:gd name="connsiteX14" fmla="*/ 113957 w 142381"/>
                  <a:gd name="connsiteY14" fmla="*/ 18581 h 61302"/>
                  <a:gd name="connsiteX15" fmla="*/ 114794 w 142381"/>
                  <a:gd name="connsiteY15" fmla="*/ 15859 h 61302"/>
                  <a:gd name="connsiteX16" fmla="*/ 141809 w 142381"/>
                  <a:gd name="connsiteY16" fmla="*/ 23398 h 61302"/>
                  <a:gd name="connsiteX17" fmla="*/ 135736 w 142381"/>
                  <a:gd name="connsiteY17" fmla="*/ 19628 h 61302"/>
                  <a:gd name="connsiteX18" fmla="*/ 132595 w 142381"/>
                  <a:gd name="connsiteY18" fmla="*/ 23817 h 61302"/>
                  <a:gd name="connsiteX19" fmla="*/ 141809 w 142381"/>
                  <a:gd name="connsiteY19" fmla="*/ 23189 h 61302"/>
                  <a:gd name="connsiteX20" fmla="*/ 140972 w 142381"/>
                  <a:gd name="connsiteY20" fmla="*/ 18581 h 61302"/>
                  <a:gd name="connsiteX21" fmla="*/ 135736 w 142381"/>
                  <a:gd name="connsiteY21" fmla="*/ 15859 h 61302"/>
                  <a:gd name="connsiteX22" fmla="*/ 133014 w 142381"/>
                  <a:gd name="connsiteY22" fmla="*/ 20257 h 61302"/>
                  <a:gd name="connsiteX23" fmla="*/ 140972 w 142381"/>
                  <a:gd name="connsiteY23" fmla="*/ 18581 h 61302"/>
                  <a:gd name="connsiteX24" fmla="*/ 138668 w 142381"/>
                  <a:gd name="connsiteY24" fmla="*/ 13555 h 61302"/>
                  <a:gd name="connsiteX25" fmla="*/ 133851 w 142381"/>
                  <a:gd name="connsiteY25" fmla="*/ 10833 h 61302"/>
                  <a:gd name="connsiteX26" fmla="*/ 132804 w 142381"/>
                  <a:gd name="connsiteY26" fmla="*/ 15440 h 61302"/>
                  <a:gd name="connsiteX27" fmla="*/ 138877 w 142381"/>
                  <a:gd name="connsiteY27" fmla="*/ 13346 h 61302"/>
                  <a:gd name="connsiteX28" fmla="*/ 135317 w 142381"/>
                  <a:gd name="connsiteY28" fmla="*/ 8111 h 61302"/>
                  <a:gd name="connsiteX29" fmla="*/ 129873 w 142381"/>
                  <a:gd name="connsiteY29" fmla="*/ 8320 h 61302"/>
                  <a:gd name="connsiteX30" fmla="*/ 130710 w 142381"/>
                  <a:gd name="connsiteY30" fmla="*/ 12508 h 61302"/>
                  <a:gd name="connsiteX31" fmla="*/ 135108 w 142381"/>
                  <a:gd name="connsiteY31" fmla="*/ 8111 h 61302"/>
                  <a:gd name="connsiteX32" fmla="*/ 131338 w 142381"/>
                  <a:gd name="connsiteY32" fmla="*/ 4760 h 61302"/>
                  <a:gd name="connsiteX33" fmla="*/ 125684 w 142381"/>
                  <a:gd name="connsiteY33" fmla="*/ 5598 h 61302"/>
                  <a:gd name="connsiteX34" fmla="*/ 127778 w 142381"/>
                  <a:gd name="connsiteY34" fmla="*/ 10205 h 61302"/>
                  <a:gd name="connsiteX35" fmla="*/ 131338 w 142381"/>
                  <a:gd name="connsiteY35" fmla="*/ 4760 h 61302"/>
                  <a:gd name="connsiteX36" fmla="*/ 125894 w 142381"/>
                  <a:gd name="connsiteY36" fmla="*/ 2875 h 61302"/>
                  <a:gd name="connsiteX37" fmla="*/ 121286 w 142381"/>
                  <a:gd name="connsiteY37" fmla="*/ 5179 h 61302"/>
                  <a:gd name="connsiteX38" fmla="*/ 124428 w 142381"/>
                  <a:gd name="connsiteY38" fmla="*/ 8320 h 61302"/>
                  <a:gd name="connsiteX39" fmla="*/ 125894 w 142381"/>
                  <a:gd name="connsiteY39" fmla="*/ 2666 h 61302"/>
                  <a:gd name="connsiteX40" fmla="*/ 120030 w 142381"/>
                  <a:gd name="connsiteY40" fmla="*/ 3713 h 61302"/>
                  <a:gd name="connsiteX41" fmla="*/ 117098 w 142381"/>
                  <a:gd name="connsiteY41" fmla="*/ 7692 h 61302"/>
                  <a:gd name="connsiteX42" fmla="*/ 121286 w 142381"/>
                  <a:gd name="connsiteY42" fmla="*/ 8948 h 61302"/>
                  <a:gd name="connsiteX43" fmla="*/ 120030 w 142381"/>
                  <a:gd name="connsiteY43" fmla="*/ 3713 h 61302"/>
                  <a:gd name="connsiteX44" fmla="*/ 142019 w 142381"/>
                  <a:gd name="connsiteY44" fmla="*/ 29471 h 61302"/>
                  <a:gd name="connsiteX45" fmla="*/ 138668 w 142381"/>
                  <a:gd name="connsiteY45" fmla="*/ 23817 h 61302"/>
                  <a:gd name="connsiteX46" fmla="*/ 133851 w 142381"/>
                  <a:gd name="connsiteY46" fmla="*/ 25911 h 61302"/>
                  <a:gd name="connsiteX47" fmla="*/ 142019 w 142381"/>
                  <a:gd name="connsiteY47" fmla="*/ 29471 h 61302"/>
                  <a:gd name="connsiteX48" fmla="*/ 139296 w 142381"/>
                  <a:gd name="connsiteY48" fmla="*/ 38057 h 61302"/>
                  <a:gd name="connsiteX49" fmla="*/ 139296 w 142381"/>
                  <a:gd name="connsiteY49" fmla="*/ 28633 h 61302"/>
                  <a:gd name="connsiteX50" fmla="*/ 131548 w 142381"/>
                  <a:gd name="connsiteY50" fmla="*/ 28633 h 61302"/>
                  <a:gd name="connsiteX51" fmla="*/ 139296 w 142381"/>
                  <a:gd name="connsiteY51" fmla="*/ 38057 h 61302"/>
                  <a:gd name="connsiteX52" fmla="*/ 134270 w 142381"/>
                  <a:gd name="connsiteY52" fmla="*/ 44759 h 61302"/>
                  <a:gd name="connsiteX53" fmla="*/ 134899 w 142381"/>
                  <a:gd name="connsiteY53" fmla="*/ 32194 h 61302"/>
                  <a:gd name="connsiteX54" fmla="*/ 127359 w 142381"/>
                  <a:gd name="connsiteY54" fmla="*/ 31984 h 61302"/>
                  <a:gd name="connsiteX55" fmla="*/ 134270 w 142381"/>
                  <a:gd name="connsiteY55" fmla="*/ 44968 h 61302"/>
                  <a:gd name="connsiteX56" fmla="*/ 126941 w 142381"/>
                  <a:gd name="connsiteY56" fmla="*/ 49156 h 61302"/>
                  <a:gd name="connsiteX57" fmla="*/ 130501 w 142381"/>
                  <a:gd name="connsiteY57" fmla="*/ 36591 h 61302"/>
                  <a:gd name="connsiteX58" fmla="*/ 125056 w 142381"/>
                  <a:gd name="connsiteY58" fmla="*/ 33450 h 61302"/>
                  <a:gd name="connsiteX59" fmla="*/ 127150 w 142381"/>
                  <a:gd name="connsiteY59" fmla="*/ 49156 h 61302"/>
                  <a:gd name="connsiteX60" fmla="*/ 119611 w 142381"/>
                  <a:gd name="connsiteY60" fmla="*/ 52088 h 61302"/>
                  <a:gd name="connsiteX61" fmla="*/ 124846 w 142381"/>
                  <a:gd name="connsiteY61" fmla="*/ 37848 h 61302"/>
                  <a:gd name="connsiteX62" fmla="*/ 119402 w 142381"/>
                  <a:gd name="connsiteY62" fmla="*/ 34707 h 61302"/>
                  <a:gd name="connsiteX63" fmla="*/ 119820 w 142381"/>
                  <a:gd name="connsiteY63" fmla="*/ 52088 h 61302"/>
                  <a:gd name="connsiteX64" fmla="*/ 110397 w 142381"/>
                  <a:gd name="connsiteY64" fmla="*/ 52926 h 61302"/>
                  <a:gd name="connsiteX65" fmla="*/ 118564 w 142381"/>
                  <a:gd name="connsiteY65" fmla="*/ 36591 h 61302"/>
                  <a:gd name="connsiteX66" fmla="*/ 113119 w 142381"/>
                  <a:gd name="connsiteY66" fmla="*/ 33450 h 61302"/>
                  <a:gd name="connsiteX67" fmla="*/ 110606 w 142381"/>
                  <a:gd name="connsiteY67" fmla="*/ 52926 h 61302"/>
                  <a:gd name="connsiteX68" fmla="*/ 99507 w 142381"/>
                  <a:gd name="connsiteY68" fmla="*/ 53345 h 61302"/>
                  <a:gd name="connsiteX69" fmla="*/ 112700 w 142381"/>
                  <a:gd name="connsiteY69" fmla="*/ 40151 h 61302"/>
                  <a:gd name="connsiteX70" fmla="*/ 106627 w 142381"/>
                  <a:gd name="connsiteY70" fmla="*/ 30099 h 61302"/>
                  <a:gd name="connsiteX71" fmla="*/ 99507 w 142381"/>
                  <a:gd name="connsiteY71" fmla="*/ 53345 h 61302"/>
                  <a:gd name="connsiteX72" fmla="*/ 90502 w 142381"/>
                  <a:gd name="connsiteY72" fmla="*/ 50832 h 61302"/>
                  <a:gd name="connsiteX73" fmla="*/ 105789 w 142381"/>
                  <a:gd name="connsiteY73" fmla="*/ 38057 h 61302"/>
                  <a:gd name="connsiteX74" fmla="*/ 101182 w 142381"/>
                  <a:gd name="connsiteY74" fmla="*/ 25911 h 61302"/>
                  <a:gd name="connsiteX75" fmla="*/ 90502 w 142381"/>
                  <a:gd name="connsiteY75" fmla="*/ 50832 h 61302"/>
                  <a:gd name="connsiteX76" fmla="*/ 80659 w 142381"/>
                  <a:gd name="connsiteY76" fmla="*/ 47062 h 61302"/>
                  <a:gd name="connsiteX77" fmla="*/ 99297 w 142381"/>
                  <a:gd name="connsiteY77" fmla="*/ 33031 h 61302"/>
                  <a:gd name="connsiteX78" fmla="*/ 96575 w 142381"/>
                  <a:gd name="connsiteY78" fmla="*/ 21304 h 61302"/>
                  <a:gd name="connsiteX79" fmla="*/ 80659 w 142381"/>
                  <a:gd name="connsiteY79" fmla="*/ 47062 h 61302"/>
                  <a:gd name="connsiteX80" fmla="*/ 70398 w 142381"/>
                  <a:gd name="connsiteY80" fmla="*/ 47062 h 61302"/>
                  <a:gd name="connsiteX81" fmla="*/ 88617 w 142381"/>
                  <a:gd name="connsiteY81" fmla="*/ 13555 h 61302"/>
                  <a:gd name="connsiteX82" fmla="*/ 70398 w 142381"/>
                  <a:gd name="connsiteY82" fmla="*/ 47062 h 61302"/>
                  <a:gd name="connsiteX83" fmla="*/ 65162 w 142381"/>
                  <a:gd name="connsiteY83" fmla="*/ 45596 h 61302"/>
                  <a:gd name="connsiteX84" fmla="*/ 81288 w 142381"/>
                  <a:gd name="connsiteY84" fmla="*/ 7063 h 61302"/>
                  <a:gd name="connsiteX85" fmla="*/ 75214 w 142381"/>
                  <a:gd name="connsiteY85" fmla="*/ 27377 h 61302"/>
                  <a:gd name="connsiteX86" fmla="*/ 65162 w 142381"/>
                  <a:gd name="connsiteY86" fmla="*/ 45387 h 61302"/>
                  <a:gd name="connsiteX87" fmla="*/ 63487 w 142381"/>
                  <a:gd name="connsiteY87" fmla="*/ 45387 h 61302"/>
                  <a:gd name="connsiteX88" fmla="*/ 78565 w 142381"/>
                  <a:gd name="connsiteY88" fmla="*/ 14393 h 61302"/>
                  <a:gd name="connsiteX89" fmla="*/ 69141 w 142381"/>
                  <a:gd name="connsiteY89" fmla="*/ 3294 h 61302"/>
                  <a:gd name="connsiteX90" fmla="*/ 61602 w 142381"/>
                  <a:gd name="connsiteY90" fmla="*/ 44340 h 61302"/>
                  <a:gd name="connsiteX91" fmla="*/ 63487 w 142381"/>
                  <a:gd name="connsiteY91" fmla="*/ 45387 h 61302"/>
                  <a:gd name="connsiteX92" fmla="*/ 60765 w 142381"/>
                  <a:gd name="connsiteY92" fmla="*/ 44340 h 61302"/>
                  <a:gd name="connsiteX93" fmla="*/ 68932 w 142381"/>
                  <a:gd name="connsiteY93" fmla="*/ 13346 h 61302"/>
                  <a:gd name="connsiteX94" fmla="*/ 56367 w 142381"/>
                  <a:gd name="connsiteY94" fmla="*/ 1409 h 61302"/>
                  <a:gd name="connsiteX95" fmla="*/ 58252 w 142381"/>
                  <a:gd name="connsiteY95" fmla="*/ 43083 h 61302"/>
                  <a:gd name="connsiteX96" fmla="*/ 60555 w 142381"/>
                  <a:gd name="connsiteY96" fmla="*/ 44340 h 61302"/>
                  <a:gd name="connsiteX97" fmla="*/ 57205 w 142381"/>
                  <a:gd name="connsiteY97" fmla="*/ 42874 h 61302"/>
                  <a:gd name="connsiteX98" fmla="*/ 58461 w 142381"/>
                  <a:gd name="connsiteY98" fmla="*/ 12089 h 61302"/>
                  <a:gd name="connsiteX99" fmla="*/ 42126 w 142381"/>
                  <a:gd name="connsiteY99" fmla="*/ 2247 h 61302"/>
                  <a:gd name="connsiteX100" fmla="*/ 54901 w 142381"/>
                  <a:gd name="connsiteY100" fmla="*/ 42455 h 61302"/>
                  <a:gd name="connsiteX101" fmla="*/ 57205 w 142381"/>
                  <a:gd name="connsiteY101" fmla="*/ 43083 h 61302"/>
                  <a:gd name="connsiteX102" fmla="*/ 52597 w 142381"/>
                  <a:gd name="connsiteY102" fmla="*/ 41408 h 61302"/>
                  <a:gd name="connsiteX103" fmla="*/ 47990 w 142381"/>
                  <a:gd name="connsiteY103" fmla="*/ 11671 h 61302"/>
                  <a:gd name="connsiteX104" fmla="*/ 29771 w 142381"/>
                  <a:gd name="connsiteY104" fmla="*/ 6854 h 61302"/>
                  <a:gd name="connsiteX105" fmla="*/ 50294 w 142381"/>
                  <a:gd name="connsiteY105" fmla="*/ 41408 h 61302"/>
                  <a:gd name="connsiteX106" fmla="*/ 52597 w 142381"/>
                  <a:gd name="connsiteY106" fmla="*/ 41408 h 61302"/>
                  <a:gd name="connsiteX107" fmla="*/ 48618 w 142381"/>
                  <a:gd name="connsiteY107" fmla="*/ 41617 h 61302"/>
                  <a:gd name="connsiteX108" fmla="*/ 37938 w 142381"/>
                  <a:gd name="connsiteY108" fmla="*/ 14602 h 61302"/>
                  <a:gd name="connsiteX109" fmla="*/ 20975 w 142381"/>
                  <a:gd name="connsiteY109" fmla="*/ 14184 h 61302"/>
                  <a:gd name="connsiteX110" fmla="*/ 42964 w 142381"/>
                  <a:gd name="connsiteY110" fmla="*/ 39523 h 61302"/>
                  <a:gd name="connsiteX111" fmla="*/ 48828 w 142381"/>
                  <a:gd name="connsiteY111" fmla="*/ 41408 h 61302"/>
                  <a:gd name="connsiteX112" fmla="*/ 39613 w 142381"/>
                  <a:gd name="connsiteY112" fmla="*/ 39314 h 61302"/>
                  <a:gd name="connsiteX113" fmla="*/ 31237 w 142381"/>
                  <a:gd name="connsiteY113" fmla="*/ 22979 h 61302"/>
                  <a:gd name="connsiteX114" fmla="*/ 12599 w 142381"/>
                  <a:gd name="connsiteY114" fmla="*/ 22351 h 61302"/>
                  <a:gd name="connsiteX115" fmla="*/ 35216 w 142381"/>
                  <a:gd name="connsiteY115" fmla="*/ 36591 h 61302"/>
                  <a:gd name="connsiteX116" fmla="*/ 39613 w 142381"/>
                  <a:gd name="connsiteY116" fmla="*/ 39314 h 61302"/>
                  <a:gd name="connsiteX117" fmla="*/ 1290 w 142381"/>
                  <a:gd name="connsiteY117" fmla="*/ 41199 h 61302"/>
                  <a:gd name="connsiteX118" fmla="*/ 3175 w 142381"/>
                  <a:gd name="connsiteY118" fmla="*/ 41199 h 61302"/>
                  <a:gd name="connsiteX119" fmla="*/ 8829 w 142381"/>
                  <a:gd name="connsiteY119" fmla="*/ 33869 h 61302"/>
                  <a:gd name="connsiteX120" fmla="*/ 25164 w 142381"/>
                  <a:gd name="connsiteY120" fmla="*/ 41617 h 61302"/>
                  <a:gd name="connsiteX121" fmla="*/ 41289 w 142381"/>
                  <a:gd name="connsiteY121" fmla="*/ 50413 h 61302"/>
                  <a:gd name="connsiteX122" fmla="*/ 59927 w 142381"/>
                  <a:gd name="connsiteY122" fmla="*/ 54601 h 61302"/>
                  <a:gd name="connsiteX123" fmla="*/ 61602 w 142381"/>
                  <a:gd name="connsiteY123" fmla="*/ 61303 h 61302"/>
                  <a:gd name="connsiteX124" fmla="*/ 65372 w 142381"/>
                  <a:gd name="connsiteY124" fmla="*/ 56277 h 61302"/>
                  <a:gd name="connsiteX125" fmla="*/ 53226 w 142381"/>
                  <a:gd name="connsiteY125" fmla="*/ 44130 h 61302"/>
                  <a:gd name="connsiteX126" fmla="*/ 32074 w 142381"/>
                  <a:gd name="connsiteY126" fmla="*/ 36801 h 61302"/>
                  <a:gd name="connsiteX127" fmla="*/ 18253 w 142381"/>
                  <a:gd name="connsiteY127" fmla="*/ 25073 h 61302"/>
                  <a:gd name="connsiteX128" fmla="*/ 6107 w 142381"/>
                  <a:gd name="connsiteY128" fmla="*/ 26330 h 61302"/>
                  <a:gd name="connsiteX129" fmla="*/ 34 w 142381"/>
                  <a:gd name="connsiteY129" fmla="*/ 35754 h 61302"/>
                  <a:gd name="connsiteX130" fmla="*/ 1290 w 142381"/>
                  <a:gd name="connsiteY130" fmla="*/ 41199 h 6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142381" h="61302">
                    <a:moveTo>
                      <a:pt x="116260" y="17115"/>
                    </a:moveTo>
                    <a:cubicBezTo>
                      <a:pt x="116260" y="17115"/>
                      <a:pt x="115213" y="19210"/>
                      <a:pt x="114376" y="19210"/>
                    </a:cubicBezTo>
                    <a:cubicBezTo>
                      <a:pt x="114166" y="20257"/>
                      <a:pt x="116470" y="21932"/>
                      <a:pt x="117726" y="20047"/>
                    </a:cubicBezTo>
                    <a:cubicBezTo>
                      <a:pt x="118983" y="18163"/>
                      <a:pt x="118145" y="16906"/>
                      <a:pt x="116260" y="17115"/>
                    </a:cubicBezTo>
                    <a:moveTo>
                      <a:pt x="115423" y="6226"/>
                    </a:moveTo>
                    <a:cubicBezTo>
                      <a:pt x="114376" y="6435"/>
                      <a:pt x="112910" y="7692"/>
                      <a:pt x="113538" y="9786"/>
                    </a:cubicBezTo>
                    <a:cubicBezTo>
                      <a:pt x="114166" y="11880"/>
                      <a:pt x="116051" y="11671"/>
                      <a:pt x="117517" y="10623"/>
                    </a:cubicBezTo>
                    <a:cubicBezTo>
                      <a:pt x="115841" y="9576"/>
                      <a:pt x="115213" y="7273"/>
                      <a:pt x="115423" y="6226"/>
                    </a:cubicBezTo>
                    <a:moveTo>
                      <a:pt x="115004" y="12718"/>
                    </a:moveTo>
                    <a:cubicBezTo>
                      <a:pt x="113538" y="12927"/>
                      <a:pt x="112491" y="11671"/>
                      <a:pt x="111863" y="10205"/>
                    </a:cubicBezTo>
                    <a:cubicBezTo>
                      <a:pt x="111444" y="11461"/>
                      <a:pt x="110397" y="13137"/>
                      <a:pt x="111863" y="14184"/>
                    </a:cubicBezTo>
                    <a:cubicBezTo>
                      <a:pt x="113119" y="14812"/>
                      <a:pt x="114376" y="15021"/>
                      <a:pt x="115004" y="12927"/>
                    </a:cubicBezTo>
                    <a:moveTo>
                      <a:pt x="114585" y="15650"/>
                    </a:moveTo>
                    <a:cubicBezTo>
                      <a:pt x="113538" y="15859"/>
                      <a:pt x="111863" y="16068"/>
                      <a:pt x="110816" y="15231"/>
                    </a:cubicBezTo>
                    <a:cubicBezTo>
                      <a:pt x="110606" y="16697"/>
                      <a:pt x="112072" y="19210"/>
                      <a:pt x="113957" y="18581"/>
                    </a:cubicBezTo>
                    <a:cubicBezTo>
                      <a:pt x="115841" y="17953"/>
                      <a:pt x="115632" y="16697"/>
                      <a:pt x="114794" y="15859"/>
                    </a:cubicBezTo>
                    <a:moveTo>
                      <a:pt x="141809" y="23398"/>
                    </a:moveTo>
                    <a:cubicBezTo>
                      <a:pt x="141809" y="21513"/>
                      <a:pt x="139506" y="18372"/>
                      <a:pt x="135736" y="19628"/>
                    </a:cubicBezTo>
                    <a:cubicBezTo>
                      <a:pt x="132176" y="20885"/>
                      <a:pt x="132176" y="22351"/>
                      <a:pt x="132595" y="23817"/>
                    </a:cubicBezTo>
                    <a:cubicBezTo>
                      <a:pt x="133433" y="22142"/>
                      <a:pt x="139296" y="21094"/>
                      <a:pt x="141809" y="23189"/>
                    </a:cubicBezTo>
                    <a:moveTo>
                      <a:pt x="140972" y="18581"/>
                    </a:moveTo>
                    <a:cubicBezTo>
                      <a:pt x="140972" y="16697"/>
                      <a:pt x="139506" y="14393"/>
                      <a:pt x="135736" y="15859"/>
                    </a:cubicBezTo>
                    <a:cubicBezTo>
                      <a:pt x="132386" y="17115"/>
                      <a:pt x="131967" y="20047"/>
                      <a:pt x="133014" y="20257"/>
                    </a:cubicBezTo>
                    <a:cubicBezTo>
                      <a:pt x="133014" y="18581"/>
                      <a:pt x="138249" y="17744"/>
                      <a:pt x="140972" y="18581"/>
                    </a:cubicBezTo>
                    <a:moveTo>
                      <a:pt x="138668" y="13555"/>
                    </a:moveTo>
                    <a:cubicBezTo>
                      <a:pt x="138668" y="11671"/>
                      <a:pt x="136993" y="8948"/>
                      <a:pt x="133851" y="10833"/>
                    </a:cubicBezTo>
                    <a:cubicBezTo>
                      <a:pt x="130710" y="12718"/>
                      <a:pt x="131757" y="15440"/>
                      <a:pt x="132804" y="15440"/>
                    </a:cubicBezTo>
                    <a:cubicBezTo>
                      <a:pt x="132804" y="13765"/>
                      <a:pt x="136155" y="12508"/>
                      <a:pt x="138877" y="13346"/>
                    </a:cubicBezTo>
                    <a:moveTo>
                      <a:pt x="135317" y="8111"/>
                    </a:moveTo>
                    <a:cubicBezTo>
                      <a:pt x="135317" y="8111"/>
                      <a:pt x="132176" y="5388"/>
                      <a:pt x="129873" y="8320"/>
                    </a:cubicBezTo>
                    <a:cubicBezTo>
                      <a:pt x="127988" y="10623"/>
                      <a:pt x="129873" y="12089"/>
                      <a:pt x="130710" y="12508"/>
                    </a:cubicBezTo>
                    <a:cubicBezTo>
                      <a:pt x="130710" y="10833"/>
                      <a:pt x="132595" y="8529"/>
                      <a:pt x="135108" y="8111"/>
                    </a:cubicBezTo>
                    <a:moveTo>
                      <a:pt x="131338" y="4760"/>
                    </a:moveTo>
                    <a:cubicBezTo>
                      <a:pt x="130291" y="4132"/>
                      <a:pt x="127778" y="2247"/>
                      <a:pt x="125684" y="5598"/>
                    </a:cubicBezTo>
                    <a:cubicBezTo>
                      <a:pt x="123799" y="8739"/>
                      <a:pt x="126941" y="10414"/>
                      <a:pt x="127778" y="10205"/>
                    </a:cubicBezTo>
                    <a:cubicBezTo>
                      <a:pt x="127569" y="8948"/>
                      <a:pt x="129035" y="6016"/>
                      <a:pt x="131338" y="4760"/>
                    </a:cubicBezTo>
                    <a:moveTo>
                      <a:pt x="125894" y="2875"/>
                    </a:moveTo>
                    <a:cubicBezTo>
                      <a:pt x="124846" y="2666"/>
                      <a:pt x="122124" y="1828"/>
                      <a:pt x="121286" y="5179"/>
                    </a:cubicBezTo>
                    <a:cubicBezTo>
                      <a:pt x="120658" y="8529"/>
                      <a:pt x="123799" y="8948"/>
                      <a:pt x="124428" y="8320"/>
                    </a:cubicBezTo>
                    <a:cubicBezTo>
                      <a:pt x="123799" y="7482"/>
                      <a:pt x="124218" y="4341"/>
                      <a:pt x="125894" y="2666"/>
                    </a:cubicBezTo>
                    <a:moveTo>
                      <a:pt x="120030" y="3713"/>
                    </a:moveTo>
                    <a:cubicBezTo>
                      <a:pt x="118983" y="3922"/>
                      <a:pt x="116260" y="4760"/>
                      <a:pt x="117098" y="7692"/>
                    </a:cubicBezTo>
                    <a:cubicBezTo>
                      <a:pt x="117936" y="10833"/>
                      <a:pt x="120868" y="9576"/>
                      <a:pt x="121286" y="8948"/>
                    </a:cubicBezTo>
                    <a:cubicBezTo>
                      <a:pt x="120239" y="8529"/>
                      <a:pt x="119402" y="5807"/>
                      <a:pt x="120030" y="3713"/>
                    </a:cubicBezTo>
                    <a:moveTo>
                      <a:pt x="142019" y="29471"/>
                    </a:moveTo>
                    <a:cubicBezTo>
                      <a:pt x="142856" y="28005"/>
                      <a:pt x="142438" y="24445"/>
                      <a:pt x="138668" y="23817"/>
                    </a:cubicBezTo>
                    <a:cubicBezTo>
                      <a:pt x="134899" y="23189"/>
                      <a:pt x="134061" y="24445"/>
                      <a:pt x="133851" y="25911"/>
                    </a:cubicBezTo>
                    <a:cubicBezTo>
                      <a:pt x="135527" y="24864"/>
                      <a:pt x="140972" y="26539"/>
                      <a:pt x="142019" y="29471"/>
                    </a:cubicBezTo>
                    <a:moveTo>
                      <a:pt x="139296" y="38057"/>
                    </a:moveTo>
                    <a:cubicBezTo>
                      <a:pt x="141181" y="37220"/>
                      <a:pt x="143066" y="31565"/>
                      <a:pt x="139296" y="28633"/>
                    </a:cubicBezTo>
                    <a:cubicBezTo>
                      <a:pt x="135736" y="25702"/>
                      <a:pt x="132595" y="26958"/>
                      <a:pt x="131548" y="28633"/>
                    </a:cubicBezTo>
                    <a:cubicBezTo>
                      <a:pt x="135108" y="28633"/>
                      <a:pt x="140762" y="34707"/>
                      <a:pt x="139296" y="38057"/>
                    </a:cubicBezTo>
                    <a:moveTo>
                      <a:pt x="134270" y="44759"/>
                    </a:moveTo>
                    <a:cubicBezTo>
                      <a:pt x="139715" y="42246"/>
                      <a:pt x="138668" y="35125"/>
                      <a:pt x="134899" y="32194"/>
                    </a:cubicBezTo>
                    <a:cubicBezTo>
                      <a:pt x="131338" y="29471"/>
                      <a:pt x="129035" y="29681"/>
                      <a:pt x="127359" y="31984"/>
                    </a:cubicBezTo>
                    <a:cubicBezTo>
                      <a:pt x="131967" y="34497"/>
                      <a:pt x="134689" y="38476"/>
                      <a:pt x="134270" y="44968"/>
                    </a:cubicBezTo>
                    <a:moveTo>
                      <a:pt x="126941" y="49156"/>
                    </a:moveTo>
                    <a:cubicBezTo>
                      <a:pt x="133433" y="50204"/>
                      <a:pt x="133642" y="41827"/>
                      <a:pt x="130501" y="36591"/>
                    </a:cubicBezTo>
                    <a:cubicBezTo>
                      <a:pt x="128197" y="32822"/>
                      <a:pt x="126312" y="32822"/>
                      <a:pt x="125056" y="33450"/>
                    </a:cubicBezTo>
                    <a:cubicBezTo>
                      <a:pt x="127150" y="37220"/>
                      <a:pt x="128825" y="42874"/>
                      <a:pt x="127150" y="49156"/>
                    </a:cubicBezTo>
                    <a:moveTo>
                      <a:pt x="119611" y="52088"/>
                    </a:moveTo>
                    <a:cubicBezTo>
                      <a:pt x="126103" y="53135"/>
                      <a:pt x="127988" y="43083"/>
                      <a:pt x="124846" y="37848"/>
                    </a:cubicBezTo>
                    <a:cubicBezTo>
                      <a:pt x="122543" y="34078"/>
                      <a:pt x="120658" y="34078"/>
                      <a:pt x="119402" y="34707"/>
                    </a:cubicBezTo>
                    <a:cubicBezTo>
                      <a:pt x="121496" y="38476"/>
                      <a:pt x="123799" y="45806"/>
                      <a:pt x="119820" y="52088"/>
                    </a:cubicBezTo>
                    <a:moveTo>
                      <a:pt x="110397" y="52926"/>
                    </a:moveTo>
                    <a:cubicBezTo>
                      <a:pt x="118564" y="56067"/>
                      <a:pt x="122962" y="43293"/>
                      <a:pt x="118564" y="36591"/>
                    </a:cubicBezTo>
                    <a:cubicBezTo>
                      <a:pt x="116260" y="33031"/>
                      <a:pt x="114376" y="32822"/>
                      <a:pt x="113119" y="33450"/>
                    </a:cubicBezTo>
                    <a:cubicBezTo>
                      <a:pt x="115423" y="39733"/>
                      <a:pt x="114794" y="49785"/>
                      <a:pt x="110606" y="52926"/>
                    </a:cubicBezTo>
                    <a:moveTo>
                      <a:pt x="99507" y="53345"/>
                    </a:moveTo>
                    <a:cubicBezTo>
                      <a:pt x="108302" y="58999"/>
                      <a:pt x="112700" y="47900"/>
                      <a:pt x="112700" y="40151"/>
                    </a:cubicBezTo>
                    <a:cubicBezTo>
                      <a:pt x="112700" y="33869"/>
                      <a:pt x="107884" y="29471"/>
                      <a:pt x="106627" y="30099"/>
                    </a:cubicBezTo>
                    <a:cubicBezTo>
                      <a:pt x="109768" y="38476"/>
                      <a:pt x="104742" y="52717"/>
                      <a:pt x="99507" y="53345"/>
                    </a:cubicBezTo>
                    <a:moveTo>
                      <a:pt x="90502" y="50832"/>
                    </a:moveTo>
                    <a:cubicBezTo>
                      <a:pt x="98879" y="57742"/>
                      <a:pt x="105371" y="47481"/>
                      <a:pt x="105789" y="38057"/>
                    </a:cubicBezTo>
                    <a:cubicBezTo>
                      <a:pt x="105999" y="31775"/>
                      <a:pt x="104952" y="26539"/>
                      <a:pt x="101182" y="25911"/>
                    </a:cubicBezTo>
                    <a:cubicBezTo>
                      <a:pt x="102648" y="35544"/>
                      <a:pt x="96994" y="49156"/>
                      <a:pt x="90502" y="50832"/>
                    </a:cubicBezTo>
                    <a:moveTo>
                      <a:pt x="80659" y="47062"/>
                    </a:moveTo>
                    <a:cubicBezTo>
                      <a:pt x="89245" y="53973"/>
                      <a:pt x="97832" y="44340"/>
                      <a:pt x="99297" y="33031"/>
                    </a:cubicBezTo>
                    <a:cubicBezTo>
                      <a:pt x="100135" y="27168"/>
                      <a:pt x="99297" y="24236"/>
                      <a:pt x="96575" y="21304"/>
                    </a:cubicBezTo>
                    <a:cubicBezTo>
                      <a:pt x="96575" y="29890"/>
                      <a:pt x="85267" y="45596"/>
                      <a:pt x="80659" y="47062"/>
                    </a:cubicBezTo>
                    <a:moveTo>
                      <a:pt x="70398" y="47062"/>
                    </a:moveTo>
                    <a:cubicBezTo>
                      <a:pt x="81916" y="54182"/>
                      <a:pt x="104324" y="18581"/>
                      <a:pt x="88617" y="13555"/>
                    </a:cubicBezTo>
                    <a:cubicBezTo>
                      <a:pt x="90921" y="23398"/>
                      <a:pt x="75214" y="46434"/>
                      <a:pt x="70398" y="47062"/>
                    </a:cubicBezTo>
                    <a:moveTo>
                      <a:pt x="65162" y="45596"/>
                    </a:moveTo>
                    <a:cubicBezTo>
                      <a:pt x="71235" y="53764"/>
                      <a:pt x="98669" y="12089"/>
                      <a:pt x="81288" y="7063"/>
                    </a:cubicBezTo>
                    <a:cubicBezTo>
                      <a:pt x="82335" y="11671"/>
                      <a:pt x="79612" y="19838"/>
                      <a:pt x="75214" y="27377"/>
                    </a:cubicBezTo>
                    <a:cubicBezTo>
                      <a:pt x="70817" y="34916"/>
                      <a:pt x="64953" y="39733"/>
                      <a:pt x="65162" y="45387"/>
                    </a:cubicBezTo>
                    <a:moveTo>
                      <a:pt x="63487" y="45387"/>
                    </a:moveTo>
                    <a:cubicBezTo>
                      <a:pt x="64534" y="38057"/>
                      <a:pt x="75843" y="24445"/>
                      <a:pt x="78565" y="14393"/>
                    </a:cubicBezTo>
                    <a:cubicBezTo>
                      <a:pt x="80450" y="7901"/>
                      <a:pt x="78984" y="2037"/>
                      <a:pt x="69141" y="3294"/>
                    </a:cubicBezTo>
                    <a:cubicBezTo>
                      <a:pt x="76262" y="15650"/>
                      <a:pt x="59718" y="33031"/>
                      <a:pt x="61602" y="44340"/>
                    </a:cubicBezTo>
                    <a:cubicBezTo>
                      <a:pt x="60974" y="45387"/>
                      <a:pt x="64115" y="44549"/>
                      <a:pt x="63487" y="45387"/>
                    </a:cubicBezTo>
                    <a:moveTo>
                      <a:pt x="60765" y="44340"/>
                    </a:moveTo>
                    <a:cubicBezTo>
                      <a:pt x="58252" y="36591"/>
                      <a:pt x="67047" y="23607"/>
                      <a:pt x="68932" y="13346"/>
                    </a:cubicBezTo>
                    <a:cubicBezTo>
                      <a:pt x="70188" y="7063"/>
                      <a:pt x="65581" y="-1942"/>
                      <a:pt x="56367" y="1409"/>
                    </a:cubicBezTo>
                    <a:cubicBezTo>
                      <a:pt x="66210" y="11880"/>
                      <a:pt x="53854" y="32403"/>
                      <a:pt x="58252" y="43083"/>
                    </a:cubicBezTo>
                    <a:cubicBezTo>
                      <a:pt x="59508" y="44130"/>
                      <a:pt x="61183" y="43921"/>
                      <a:pt x="60555" y="44340"/>
                    </a:cubicBezTo>
                    <a:moveTo>
                      <a:pt x="57205" y="42874"/>
                    </a:moveTo>
                    <a:cubicBezTo>
                      <a:pt x="53644" y="35125"/>
                      <a:pt x="58042" y="21304"/>
                      <a:pt x="58461" y="12089"/>
                    </a:cubicBezTo>
                    <a:cubicBezTo>
                      <a:pt x="58670" y="6016"/>
                      <a:pt x="50713" y="-4664"/>
                      <a:pt x="42126" y="2247"/>
                    </a:cubicBezTo>
                    <a:cubicBezTo>
                      <a:pt x="57623" y="10205"/>
                      <a:pt x="47571" y="25911"/>
                      <a:pt x="54901" y="42455"/>
                    </a:cubicBezTo>
                    <a:cubicBezTo>
                      <a:pt x="56367" y="43502"/>
                      <a:pt x="57623" y="42664"/>
                      <a:pt x="57205" y="43083"/>
                    </a:cubicBezTo>
                    <a:moveTo>
                      <a:pt x="52597" y="41408"/>
                    </a:moveTo>
                    <a:cubicBezTo>
                      <a:pt x="48618" y="34916"/>
                      <a:pt x="50713" y="20676"/>
                      <a:pt x="47990" y="11671"/>
                    </a:cubicBezTo>
                    <a:cubicBezTo>
                      <a:pt x="46105" y="5598"/>
                      <a:pt x="36263" y="-1942"/>
                      <a:pt x="29771" y="6854"/>
                    </a:cubicBezTo>
                    <a:cubicBezTo>
                      <a:pt x="46524" y="10833"/>
                      <a:pt x="38985" y="28005"/>
                      <a:pt x="50294" y="41408"/>
                    </a:cubicBezTo>
                    <a:cubicBezTo>
                      <a:pt x="51969" y="42036"/>
                      <a:pt x="53016" y="40780"/>
                      <a:pt x="52597" y="41408"/>
                    </a:cubicBezTo>
                    <a:moveTo>
                      <a:pt x="48618" y="41617"/>
                    </a:moveTo>
                    <a:cubicBezTo>
                      <a:pt x="42545" y="36172"/>
                      <a:pt x="42545" y="22770"/>
                      <a:pt x="37938" y="14602"/>
                    </a:cubicBezTo>
                    <a:cubicBezTo>
                      <a:pt x="33750" y="7482"/>
                      <a:pt x="25164" y="4132"/>
                      <a:pt x="20975" y="14184"/>
                    </a:cubicBezTo>
                    <a:cubicBezTo>
                      <a:pt x="38566" y="18163"/>
                      <a:pt x="33121" y="31775"/>
                      <a:pt x="42964" y="39523"/>
                    </a:cubicBezTo>
                    <a:cubicBezTo>
                      <a:pt x="45268" y="40989"/>
                      <a:pt x="49037" y="41199"/>
                      <a:pt x="48828" y="41408"/>
                    </a:cubicBezTo>
                    <a:moveTo>
                      <a:pt x="39613" y="39314"/>
                    </a:moveTo>
                    <a:cubicBezTo>
                      <a:pt x="34169" y="33869"/>
                      <a:pt x="36682" y="30937"/>
                      <a:pt x="31237" y="22979"/>
                    </a:cubicBezTo>
                    <a:cubicBezTo>
                      <a:pt x="26630" y="16068"/>
                      <a:pt x="14274" y="11880"/>
                      <a:pt x="12599" y="22351"/>
                    </a:cubicBezTo>
                    <a:cubicBezTo>
                      <a:pt x="28095" y="23607"/>
                      <a:pt x="27467" y="30518"/>
                      <a:pt x="35216" y="36591"/>
                    </a:cubicBezTo>
                    <a:cubicBezTo>
                      <a:pt x="37100" y="36591"/>
                      <a:pt x="39823" y="38685"/>
                      <a:pt x="39613" y="39314"/>
                    </a:cubicBezTo>
                    <a:moveTo>
                      <a:pt x="1290" y="41199"/>
                    </a:moveTo>
                    <a:cubicBezTo>
                      <a:pt x="1290" y="41199"/>
                      <a:pt x="2547" y="41199"/>
                      <a:pt x="3175" y="41199"/>
                    </a:cubicBezTo>
                    <a:cubicBezTo>
                      <a:pt x="1499" y="37429"/>
                      <a:pt x="4012" y="34078"/>
                      <a:pt x="8829" y="33869"/>
                    </a:cubicBezTo>
                    <a:cubicBezTo>
                      <a:pt x="13646" y="33869"/>
                      <a:pt x="20347" y="37010"/>
                      <a:pt x="25164" y="41617"/>
                    </a:cubicBezTo>
                    <a:cubicBezTo>
                      <a:pt x="29352" y="44759"/>
                      <a:pt x="34169" y="48319"/>
                      <a:pt x="41289" y="50413"/>
                    </a:cubicBezTo>
                    <a:cubicBezTo>
                      <a:pt x="46734" y="52088"/>
                      <a:pt x="53854" y="52088"/>
                      <a:pt x="59927" y="54601"/>
                    </a:cubicBezTo>
                    <a:cubicBezTo>
                      <a:pt x="62859" y="56067"/>
                      <a:pt x="62231" y="57742"/>
                      <a:pt x="61602" y="61303"/>
                    </a:cubicBezTo>
                    <a:cubicBezTo>
                      <a:pt x="63906" y="60256"/>
                      <a:pt x="65162" y="58580"/>
                      <a:pt x="65372" y="56277"/>
                    </a:cubicBezTo>
                    <a:cubicBezTo>
                      <a:pt x="64953" y="51251"/>
                      <a:pt x="61602" y="46853"/>
                      <a:pt x="53226" y="44130"/>
                    </a:cubicBezTo>
                    <a:cubicBezTo>
                      <a:pt x="45896" y="44340"/>
                      <a:pt x="38776" y="42664"/>
                      <a:pt x="32074" y="36801"/>
                    </a:cubicBezTo>
                    <a:cubicBezTo>
                      <a:pt x="28933" y="32194"/>
                      <a:pt x="25373" y="27796"/>
                      <a:pt x="18253" y="25073"/>
                    </a:cubicBezTo>
                    <a:cubicBezTo>
                      <a:pt x="14693" y="23817"/>
                      <a:pt x="10714" y="23817"/>
                      <a:pt x="6107" y="26330"/>
                    </a:cubicBezTo>
                    <a:cubicBezTo>
                      <a:pt x="452" y="29471"/>
                      <a:pt x="-176" y="32612"/>
                      <a:pt x="34" y="35754"/>
                    </a:cubicBezTo>
                    <a:cubicBezTo>
                      <a:pt x="452" y="37638"/>
                      <a:pt x="871" y="39314"/>
                      <a:pt x="1290" y="41199"/>
                    </a:cubicBezTo>
                  </a:path>
                </a:pathLst>
              </a:custGeom>
              <a:solidFill>
                <a:srgbClr val="F6C900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71" name="Forma libre: forma 170">
                <a:extLst>
                  <a:ext uri="{FF2B5EF4-FFF2-40B4-BE49-F238E27FC236}">
                    <a16:creationId xmlns:a16="http://schemas.microsoft.com/office/drawing/2014/main" id="{F2A0092A-572B-23E4-0076-98F32261BD6D}"/>
                  </a:ext>
                </a:extLst>
              </p:cNvPr>
              <p:cNvSpPr/>
              <p:nvPr/>
            </p:nvSpPr>
            <p:spPr>
              <a:xfrm>
                <a:off x="777358" y="795787"/>
                <a:ext cx="109252" cy="39225"/>
              </a:xfrm>
              <a:custGeom>
                <a:avLst/>
                <a:gdLst>
                  <a:gd name="connsiteX0" fmla="*/ 34763 w 109252"/>
                  <a:gd name="connsiteY0" fmla="*/ 10052 h 39225"/>
                  <a:gd name="connsiteX1" fmla="*/ 36648 w 109252"/>
                  <a:gd name="connsiteY1" fmla="*/ 17172 h 39225"/>
                  <a:gd name="connsiteX2" fmla="*/ 29319 w 109252"/>
                  <a:gd name="connsiteY2" fmla="*/ 17172 h 39225"/>
                  <a:gd name="connsiteX3" fmla="*/ 27434 w 109252"/>
                  <a:gd name="connsiteY3" fmla="*/ 10052 h 39225"/>
                  <a:gd name="connsiteX4" fmla="*/ 34973 w 109252"/>
                  <a:gd name="connsiteY4" fmla="*/ 10052 h 39225"/>
                  <a:gd name="connsiteX5" fmla="*/ 46281 w 109252"/>
                  <a:gd name="connsiteY5" fmla="*/ 16125 h 39225"/>
                  <a:gd name="connsiteX6" fmla="*/ 47747 w 109252"/>
                  <a:gd name="connsiteY6" fmla="*/ 22198 h 39225"/>
                  <a:gd name="connsiteX7" fmla="*/ 41884 w 109252"/>
                  <a:gd name="connsiteY7" fmla="*/ 22198 h 39225"/>
                  <a:gd name="connsiteX8" fmla="*/ 40418 w 109252"/>
                  <a:gd name="connsiteY8" fmla="*/ 15916 h 39225"/>
                  <a:gd name="connsiteX9" fmla="*/ 46281 w 109252"/>
                  <a:gd name="connsiteY9" fmla="*/ 15916 h 39225"/>
                  <a:gd name="connsiteX10" fmla="*/ 57380 w 109252"/>
                  <a:gd name="connsiteY10" fmla="*/ 19057 h 39225"/>
                  <a:gd name="connsiteX11" fmla="*/ 59056 w 109252"/>
                  <a:gd name="connsiteY11" fmla="*/ 25130 h 39225"/>
                  <a:gd name="connsiteX12" fmla="*/ 52564 w 109252"/>
                  <a:gd name="connsiteY12" fmla="*/ 25130 h 39225"/>
                  <a:gd name="connsiteX13" fmla="*/ 50889 w 109252"/>
                  <a:gd name="connsiteY13" fmla="*/ 19057 h 39225"/>
                  <a:gd name="connsiteX14" fmla="*/ 57380 w 109252"/>
                  <a:gd name="connsiteY14" fmla="*/ 19057 h 39225"/>
                  <a:gd name="connsiteX15" fmla="*/ 19266 w 109252"/>
                  <a:gd name="connsiteY15" fmla="*/ 3979 h 39225"/>
                  <a:gd name="connsiteX16" fmla="*/ 24292 w 109252"/>
                  <a:gd name="connsiteY16" fmla="*/ 9424 h 39225"/>
                  <a:gd name="connsiteX17" fmla="*/ 19266 w 109252"/>
                  <a:gd name="connsiteY17" fmla="*/ 14450 h 39225"/>
                  <a:gd name="connsiteX18" fmla="*/ 13822 w 109252"/>
                  <a:gd name="connsiteY18" fmla="*/ 8586 h 39225"/>
                  <a:gd name="connsiteX19" fmla="*/ 19266 w 109252"/>
                  <a:gd name="connsiteY19" fmla="*/ 3979 h 39225"/>
                  <a:gd name="connsiteX20" fmla="*/ 23874 w 109252"/>
                  <a:gd name="connsiteY20" fmla="*/ 22198 h 39225"/>
                  <a:gd name="connsiteX21" fmla="*/ 28271 w 109252"/>
                  <a:gd name="connsiteY21" fmla="*/ 26596 h 39225"/>
                  <a:gd name="connsiteX22" fmla="*/ 23874 w 109252"/>
                  <a:gd name="connsiteY22" fmla="*/ 30575 h 39225"/>
                  <a:gd name="connsiteX23" fmla="*/ 19685 w 109252"/>
                  <a:gd name="connsiteY23" fmla="*/ 27853 h 39225"/>
                  <a:gd name="connsiteX24" fmla="*/ 21989 w 109252"/>
                  <a:gd name="connsiteY24" fmla="*/ 24292 h 39225"/>
                  <a:gd name="connsiteX25" fmla="*/ 21570 w 109252"/>
                  <a:gd name="connsiteY25" fmla="*/ 22617 h 39225"/>
                  <a:gd name="connsiteX26" fmla="*/ 23874 w 109252"/>
                  <a:gd name="connsiteY26" fmla="*/ 22198 h 39225"/>
                  <a:gd name="connsiteX27" fmla="*/ 11309 w 109252"/>
                  <a:gd name="connsiteY27" fmla="*/ 20314 h 39225"/>
                  <a:gd name="connsiteX28" fmla="*/ 9424 w 109252"/>
                  <a:gd name="connsiteY28" fmla="*/ 23664 h 39225"/>
                  <a:gd name="connsiteX29" fmla="*/ 10262 w 109252"/>
                  <a:gd name="connsiteY29" fmla="*/ 26177 h 39225"/>
                  <a:gd name="connsiteX30" fmla="*/ 10052 w 109252"/>
                  <a:gd name="connsiteY30" fmla="*/ 26177 h 39225"/>
                  <a:gd name="connsiteX31" fmla="*/ 5235 w 109252"/>
                  <a:gd name="connsiteY31" fmla="*/ 21361 h 39225"/>
                  <a:gd name="connsiteX32" fmla="*/ 6283 w 109252"/>
                  <a:gd name="connsiteY32" fmla="*/ 18638 h 39225"/>
                  <a:gd name="connsiteX33" fmla="*/ 8796 w 109252"/>
                  <a:gd name="connsiteY33" fmla="*/ 19476 h 39225"/>
                  <a:gd name="connsiteX34" fmla="*/ 9843 w 109252"/>
                  <a:gd name="connsiteY34" fmla="*/ 19476 h 39225"/>
                  <a:gd name="connsiteX35" fmla="*/ 11309 w 109252"/>
                  <a:gd name="connsiteY35" fmla="*/ 20523 h 39225"/>
                  <a:gd name="connsiteX36" fmla="*/ 10052 w 109252"/>
                  <a:gd name="connsiteY36" fmla="*/ 10471 h 39225"/>
                  <a:gd name="connsiteX37" fmla="*/ 7958 w 109252"/>
                  <a:gd name="connsiteY37" fmla="*/ 14031 h 39225"/>
                  <a:gd name="connsiteX38" fmla="*/ 9843 w 109252"/>
                  <a:gd name="connsiteY38" fmla="*/ 18219 h 39225"/>
                  <a:gd name="connsiteX39" fmla="*/ 8586 w 109252"/>
                  <a:gd name="connsiteY39" fmla="*/ 18219 h 39225"/>
                  <a:gd name="connsiteX40" fmla="*/ 3141 w 109252"/>
                  <a:gd name="connsiteY40" fmla="*/ 12356 h 39225"/>
                  <a:gd name="connsiteX41" fmla="*/ 3560 w 109252"/>
                  <a:gd name="connsiteY41" fmla="*/ 10471 h 39225"/>
                  <a:gd name="connsiteX42" fmla="*/ 4817 w 109252"/>
                  <a:gd name="connsiteY42" fmla="*/ 10471 h 39225"/>
                  <a:gd name="connsiteX43" fmla="*/ 7958 w 109252"/>
                  <a:gd name="connsiteY43" fmla="*/ 9214 h 39225"/>
                  <a:gd name="connsiteX44" fmla="*/ 10052 w 109252"/>
                  <a:gd name="connsiteY44" fmla="*/ 10052 h 39225"/>
                  <a:gd name="connsiteX45" fmla="*/ 20942 w 109252"/>
                  <a:gd name="connsiteY45" fmla="*/ 25340 h 39225"/>
                  <a:gd name="connsiteX46" fmla="*/ 20942 w 109252"/>
                  <a:gd name="connsiteY46" fmla="*/ 25340 h 39225"/>
                  <a:gd name="connsiteX47" fmla="*/ 19266 w 109252"/>
                  <a:gd name="connsiteY47" fmla="*/ 28062 h 39225"/>
                  <a:gd name="connsiteX48" fmla="*/ 20942 w 109252"/>
                  <a:gd name="connsiteY48" fmla="*/ 25130 h 39225"/>
                  <a:gd name="connsiteX49" fmla="*/ 21779 w 109252"/>
                  <a:gd name="connsiteY49" fmla="*/ 31831 h 39225"/>
                  <a:gd name="connsiteX50" fmla="*/ 17801 w 109252"/>
                  <a:gd name="connsiteY50" fmla="*/ 33926 h 39225"/>
                  <a:gd name="connsiteX51" fmla="*/ 12565 w 109252"/>
                  <a:gd name="connsiteY51" fmla="*/ 28271 h 39225"/>
                  <a:gd name="connsiteX52" fmla="*/ 12565 w 109252"/>
                  <a:gd name="connsiteY52" fmla="*/ 27434 h 39225"/>
                  <a:gd name="connsiteX53" fmla="*/ 16335 w 109252"/>
                  <a:gd name="connsiteY53" fmla="*/ 29319 h 39225"/>
                  <a:gd name="connsiteX54" fmla="*/ 18848 w 109252"/>
                  <a:gd name="connsiteY54" fmla="*/ 28690 h 39225"/>
                  <a:gd name="connsiteX55" fmla="*/ 21989 w 109252"/>
                  <a:gd name="connsiteY55" fmla="*/ 31622 h 39225"/>
                  <a:gd name="connsiteX56" fmla="*/ 24292 w 109252"/>
                  <a:gd name="connsiteY56" fmla="*/ 11518 h 39225"/>
                  <a:gd name="connsiteX57" fmla="*/ 26596 w 109252"/>
                  <a:gd name="connsiteY57" fmla="*/ 12356 h 39225"/>
                  <a:gd name="connsiteX58" fmla="*/ 28062 w 109252"/>
                  <a:gd name="connsiteY58" fmla="*/ 18219 h 39225"/>
                  <a:gd name="connsiteX59" fmla="*/ 24292 w 109252"/>
                  <a:gd name="connsiteY59" fmla="*/ 20523 h 39225"/>
                  <a:gd name="connsiteX60" fmla="*/ 19476 w 109252"/>
                  <a:gd name="connsiteY60" fmla="*/ 15497 h 39225"/>
                  <a:gd name="connsiteX61" fmla="*/ 19685 w 109252"/>
                  <a:gd name="connsiteY61" fmla="*/ 15497 h 39225"/>
                  <a:gd name="connsiteX62" fmla="*/ 23874 w 109252"/>
                  <a:gd name="connsiteY62" fmla="*/ 11518 h 39225"/>
                  <a:gd name="connsiteX63" fmla="*/ 23874 w 109252"/>
                  <a:gd name="connsiteY63" fmla="*/ 11518 h 39225"/>
                  <a:gd name="connsiteX64" fmla="*/ 18219 w 109252"/>
                  <a:gd name="connsiteY64" fmla="*/ 19266 h 39225"/>
                  <a:gd name="connsiteX65" fmla="*/ 19895 w 109252"/>
                  <a:gd name="connsiteY65" fmla="*/ 21779 h 39225"/>
                  <a:gd name="connsiteX66" fmla="*/ 16963 w 109252"/>
                  <a:gd name="connsiteY66" fmla="*/ 27224 h 39225"/>
                  <a:gd name="connsiteX67" fmla="*/ 10890 w 109252"/>
                  <a:gd name="connsiteY67" fmla="*/ 23455 h 39225"/>
                  <a:gd name="connsiteX68" fmla="*/ 11309 w 109252"/>
                  <a:gd name="connsiteY68" fmla="*/ 20523 h 39225"/>
                  <a:gd name="connsiteX69" fmla="*/ 11309 w 109252"/>
                  <a:gd name="connsiteY69" fmla="*/ 20523 h 39225"/>
                  <a:gd name="connsiteX70" fmla="*/ 18219 w 109252"/>
                  <a:gd name="connsiteY70" fmla="*/ 18848 h 39225"/>
                  <a:gd name="connsiteX71" fmla="*/ 4817 w 109252"/>
                  <a:gd name="connsiteY71" fmla="*/ 419 h 39225"/>
                  <a:gd name="connsiteX72" fmla="*/ 6911 w 109252"/>
                  <a:gd name="connsiteY72" fmla="*/ 1047 h 39225"/>
                  <a:gd name="connsiteX73" fmla="*/ 5235 w 109252"/>
                  <a:gd name="connsiteY73" fmla="*/ 4188 h 39225"/>
                  <a:gd name="connsiteX74" fmla="*/ 7539 w 109252"/>
                  <a:gd name="connsiteY74" fmla="*/ 8377 h 39225"/>
                  <a:gd name="connsiteX75" fmla="*/ 4817 w 109252"/>
                  <a:gd name="connsiteY75" fmla="*/ 9424 h 39225"/>
                  <a:gd name="connsiteX76" fmla="*/ 0 w 109252"/>
                  <a:gd name="connsiteY76" fmla="*/ 4398 h 39225"/>
                  <a:gd name="connsiteX77" fmla="*/ 4817 w 109252"/>
                  <a:gd name="connsiteY77" fmla="*/ 419 h 39225"/>
                  <a:gd name="connsiteX78" fmla="*/ 11309 w 109252"/>
                  <a:gd name="connsiteY78" fmla="*/ 0 h 39225"/>
                  <a:gd name="connsiteX79" fmla="*/ 15287 w 109252"/>
                  <a:gd name="connsiteY79" fmla="*/ 3770 h 39225"/>
                  <a:gd name="connsiteX80" fmla="*/ 13403 w 109252"/>
                  <a:gd name="connsiteY80" fmla="*/ 6911 h 39225"/>
                  <a:gd name="connsiteX81" fmla="*/ 13403 w 109252"/>
                  <a:gd name="connsiteY81" fmla="*/ 7958 h 39225"/>
                  <a:gd name="connsiteX82" fmla="*/ 11099 w 109252"/>
                  <a:gd name="connsiteY82" fmla="*/ 8586 h 39225"/>
                  <a:gd name="connsiteX83" fmla="*/ 6701 w 109252"/>
                  <a:gd name="connsiteY83" fmla="*/ 3770 h 39225"/>
                  <a:gd name="connsiteX84" fmla="*/ 11099 w 109252"/>
                  <a:gd name="connsiteY84" fmla="*/ 0 h 39225"/>
                  <a:gd name="connsiteX85" fmla="*/ 18010 w 109252"/>
                  <a:gd name="connsiteY85" fmla="*/ 15078 h 39225"/>
                  <a:gd name="connsiteX86" fmla="*/ 17591 w 109252"/>
                  <a:gd name="connsiteY86" fmla="*/ 18429 h 39225"/>
                  <a:gd name="connsiteX87" fmla="*/ 11518 w 109252"/>
                  <a:gd name="connsiteY87" fmla="*/ 18429 h 39225"/>
                  <a:gd name="connsiteX88" fmla="*/ 10052 w 109252"/>
                  <a:gd name="connsiteY88" fmla="*/ 12565 h 39225"/>
                  <a:gd name="connsiteX89" fmla="*/ 12984 w 109252"/>
                  <a:gd name="connsiteY89" fmla="*/ 11309 h 39225"/>
                  <a:gd name="connsiteX90" fmla="*/ 18010 w 109252"/>
                  <a:gd name="connsiteY90" fmla="*/ 15078 h 39225"/>
                  <a:gd name="connsiteX91" fmla="*/ 18010 w 109252"/>
                  <a:gd name="connsiteY91" fmla="*/ 15078 h 39225"/>
                  <a:gd name="connsiteX92" fmla="*/ 81673 w 109252"/>
                  <a:gd name="connsiteY92" fmla="*/ 21989 h 39225"/>
                  <a:gd name="connsiteX93" fmla="*/ 78532 w 109252"/>
                  <a:gd name="connsiteY93" fmla="*/ 26805 h 39225"/>
                  <a:gd name="connsiteX94" fmla="*/ 73296 w 109252"/>
                  <a:gd name="connsiteY94" fmla="*/ 23455 h 39225"/>
                  <a:gd name="connsiteX95" fmla="*/ 76437 w 109252"/>
                  <a:gd name="connsiteY95" fmla="*/ 18638 h 39225"/>
                  <a:gd name="connsiteX96" fmla="*/ 81673 w 109252"/>
                  <a:gd name="connsiteY96" fmla="*/ 21989 h 39225"/>
                  <a:gd name="connsiteX97" fmla="*/ 92982 w 109252"/>
                  <a:gd name="connsiteY97" fmla="*/ 23664 h 39225"/>
                  <a:gd name="connsiteX98" fmla="*/ 89840 w 109252"/>
                  <a:gd name="connsiteY98" fmla="*/ 28481 h 39225"/>
                  <a:gd name="connsiteX99" fmla="*/ 84605 w 109252"/>
                  <a:gd name="connsiteY99" fmla="*/ 25130 h 39225"/>
                  <a:gd name="connsiteX100" fmla="*/ 87746 w 109252"/>
                  <a:gd name="connsiteY100" fmla="*/ 20314 h 39225"/>
                  <a:gd name="connsiteX101" fmla="*/ 92982 w 109252"/>
                  <a:gd name="connsiteY101" fmla="*/ 23664 h 39225"/>
                  <a:gd name="connsiteX102" fmla="*/ 35182 w 109252"/>
                  <a:gd name="connsiteY102" fmla="*/ 32250 h 39225"/>
                  <a:gd name="connsiteX103" fmla="*/ 34763 w 109252"/>
                  <a:gd name="connsiteY103" fmla="*/ 34135 h 39225"/>
                  <a:gd name="connsiteX104" fmla="*/ 29528 w 109252"/>
                  <a:gd name="connsiteY104" fmla="*/ 34135 h 39225"/>
                  <a:gd name="connsiteX105" fmla="*/ 28062 w 109252"/>
                  <a:gd name="connsiteY105" fmla="*/ 29109 h 39225"/>
                  <a:gd name="connsiteX106" fmla="*/ 29737 w 109252"/>
                  <a:gd name="connsiteY106" fmla="*/ 28062 h 39225"/>
                  <a:gd name="connsiteX107" fmla="*/ 29737 w 109252"/>
                  <a:gd name="connsiteY107" fmla="*/ 29947 h 39225"/>
                  <a:gd name="connsiteX108" fmla="*/ 33716 w 109252"/>
                  <a:gd name="connsiteY108" fmla="*/ 32669 h 39225"/>
                  <a:gd name="connsiteX109" fmla="*/ 35182 w 109252"/>
                  <a:gd name="connsiteY109" fmla="*/ 32041 h 39225"/>
                  <a:gd name="connsiteX110" fmla="*/ 38742 w 109252"/>
                  <a:gd name="connsiteY110" fmla="*/ 29319 h 39225"/>
                  <a:gd name="connsiteX111" fmla="*/ 36229 w 109252"/>
                  <a:gd name="connsiteY111" fmla="*/ 31413 h 39225"/>
                  <a:gd name="connsiteX112" fmla="*/ 30784 w 109252"/>
                  <a:gd name="connsiteY112" fmla="*/ 28690 h 39225"/>
                  <a:gd name="connsiteX113" fmla="*/ 30784 w 109252"/>
                  <a:gd name="connsiteY113" fmla="*/ 25549 h 39225"/>
                  <a:gd name="connsiteX114" fmla="*/ 33716 w 109252"/>
                  <a:gd name="connsiteY114" fmla="*/ 25549 h 39225"/>
                  <a:gd name="connsiteX115" fmla="*/ 36020 w 109252"/>
                  <a:gd name="connsiteY115" fmla="*/ 23664 h 39225"/>
                  <a:gd name="connsiteX116" fmla="*/ 36020 w 109252"/>
                  <a:gd name="connsiteY116" fmla="*/ 26387 h 39225"/>
                  <a:gd name="connsiteX117" fmla="*/ 38742 w 109252"/>
                  <a:gd name="connsiteY117" fmla="*/ 28900 h 39225"/>
                  <a:gd name="connsiteX118" fmla="*/ 37695 w 109252"/>
                  <a:gd name="connsiteY118" fmla="*/ 19266 h 39225"/>
                  <a:gd name="connsiteX119" fmla="*/ 34135 w 109252"/>
                  <a:gd name="connsiteY119" fmla="*/ 23664 h 39225"/>
                  <a:gd name="connsiteX120" fmla="*/ 28271 w 109252"/>
                  <a:gd name="connsiteY120" fmla="*/ 20523 h 39225"/>
                  <a:gd name="connsiteX121" fmla="*/ 28271 w 109252"/>
                  <a:gd name="connsiteY121" fmla="*/ 18638 h 39225"/>
                  <a:gd name="connsiteX122" fmla="*/ 29319 w 109252"/>
                  <a:gd name="connsiteY122" fmla="*/ 19476 h 39225"/>
                  <a:gd name="connsiteX123" fmla="*/ 36648 w 109252"/>
                  <a:gd name="connsiteY123" fmla="*/ 19476 h 39225"/>
                  <a:gd name="connsiteX124" fmla="*/ 37276 w 109252"/>
                  <a:gd name="connsiteY124" fmla="*/ 18638 h 39225"/>
                  <a:gd name="connsiteX125" fmla="*/ 37695 w 109252"/>
                  <a:gd name="connsiteY125" fmla="*/ 19476 h 39225"/>
                  <a:gd name="connsiteX126" fmla="*/ 71621 w 109252"/>
                  <a:gd name="connsiteY126" fmla="*/ 25130 h 39225"/>
                  <a:gd name="connsiteX127" fmla="*/ 68898 w 109252"/>
                  <a:gd name="connsiteY127" fmla="*/ 26805 h 39225"/>
                  <a:gd name="connsiteX128" fmla="*/ 63035 w 109252"/>
                  <a:gd name="connsiteY128" fmla="*/ 23036 h 39225"/>
                  <a:gd name="connsiteX129" fmla="*/ 66595 w 109252"/>
                  <a:gd name="connsiteY129" fmla="*/ 17800 h 39225"/>
                  <a:gd name="connsiteX130" fmla="*/ 71621 w 109252"/>
                  <a:gd name="connsiteY130" fmla="*/ 19895 h 39225"/>
                  <a:gd name="connsiteX131" fmla="*/ 70993 w 109252"/>
                  <a:gd name="connsiteY131" fmla="*/ 23455 h 39225"/>
                  <a:gd name="connsiteX132" fmla="*/ 71830 w 109252"/>
                  <a:gd name="connsiteY132" fmla="*/ 25130 h 39225"/>
                  <a:gd name="connsiteX133" fmla="*/ 78741 w 109252"/>
                  <a:gd name="connsiteY133" fmla="*/ 28690 h 39225"/>
                  <a:gd name="connsiteX134" fmla="*/ 75600 w 109252"/>
                  <a:gd name="connsiteY134" fmla="*/ 33507 h 39225"/>
                  <a:gd name="connsiteX135" fmla="*/ 70155 w 109252"/>
                  <a:gd name="connsiteY135" fmla="*/ 29947 h 39225"/>
                  <a:gd name="connsiteX136" fmla="*/ 72459 w 109252"/>
                  <a:gd name="connsiteY136" fmla="*/ 25340 h 39225"/>
                  <a:gd name="connsiteX137" fmla="*/ 78741 w 109252"/>
                  <a:gd name="connsiteY137" fmla="*/ 28690 h 39225"/>
                  <a:gd name="connsiteX138" fmla="*/ 75390 w 109252"/>
                  <a:gd name="connsiteY138" fmla="*/ 34763 h 39225"/>
                  <a:gd name="connsiteX139" fmla="*/ 71621 w 109252"/>
                  <a:gd name="connsiteY139" fmla="*/ 39161 h 39225"/>
                  <a:gd name="connsiteX140" fmla="*/ 65548 w 109252"/>
                  <a:gd name="connsiteY140" fmla="*/ 35810 h 39225"/>
                  <a:gd name="connsiteX141" fmla="*/ 68689 w 109252"/>
                  <a:gd name="connsiteY141" fmla="*/ 30994 h 39225"/>
                  <a:gd name="connsiteX142" fmla="*/ 75390 w 109252"/>
                  <a:gd name="connsiteY142" fmla="*/ 34763 h 39225"/>
                  <a:gd name="connsiteX143" fmla="*/ 85861 w 109252"/>
                  <a:gd name="connsiteY143" fmla="*/ 29947 h 39225"/>
                  <a:gd name="connsiteX144" fmla="*/ 82929 w 109252"/>
                  <a:gd name="connsiteY144" fmla="*/ 34344 h 39225"/>
                  <a:gd name="connsiteX145" fmla="*/ 78950 w 109252"/>
                  <a:gd name="connsiteY145" fmla="*/ 32879 h 39225"/>
                  <a:gd name="connsiteX146" fmla="*/ 80207 w 109252"/>
                  <a:gd name="connsiteY146" fmla="*/ 28271 h 39225"/>
                  <a:gd name="connsiteX147" fmla="*/ 79788 w 109252"/>
                  <a:gd name="connsiteY147" fmla="*/ 27224 h 39225"/>
                  <a:gd name="connsiteX148" fmla="*/ 81045 w 109252"/>
                  <a:gd name="connsiteY148" fmla="*/ 26805 h 39225"/>
                  <a:gd name="connsiteX149" fmla="*/ 83139 w 109252"/>
                  <a:gd name="connsiteY149" fmla="*/ 26805 h 39225"/>
                  <a:gd name="connsiteX150" fmla="*/ 85442 w 109252"/>
                  <a:gd name="connsiteY150" fmla="*/ 28900 h 39225"/>
                  <a:gd name="connsiteX151" fmla="*/ 85861 w 109252"/>
                  <a:gd name="connsiteY151" fmla="*/ 29737 h 39225"/>
                  <a:gd name="connsiteX152" fmla="*/ 96123 w 109252"/>
                  <a:gd name="connsiteY152" fmla="*/ 29109 h 39225"/>
                  <a:gd name="connsiteX153" fmla="*/ 92772 w 109252"/>
                  <a:gd name="connsiteY153" fmla="*/ 34135 h 39225"/>
                  <a:gd name="connsiteX154" fmla="*/ 87327 w 109252"/>
                  <a:gd name="connsiteY154" fmla="*/ 30575 h 39225"/>
                  <a:gd name="connsiteX155" fmla="*/ 87327 w 109252"/>
                  <a:gd name="connsiteY155" fmla="*/ 29947 h 39225"/>
                  <a:gd name="connsiteX156" fmla="*/ 90259 w 109252"/>
                  <a:gd name="connsiteY156" fmla="*/ 29947 h 39225"/>
                  <a:gd name="connsiteX157" fmla="*/ 94657 w 109252"/>
                  <a:gd name="connsiteY157" fmla="*/ 26387 h 39225"/>
                  <a:gd name="connsiteX158" fmla="*/ 96332 w 109252"/>
                  <a:gd name="connsiteY158" fmla="*/ 28900 h 39225"/>
                  <a:gd name="connsiteX159" fmla="*/ 102615 w 109252"/>
                  <a:gd name="connsiteY159" fmla="*/ 29109 h 39225"/>
                  <a:gd name="connsiteX160" fmla="*/ 99473 w 109252"/>
                  <a:gd name="connsiteY160" fmla="*/ 33926 h 39225"/>
                  <a:gd name="connsiteX161" fmla="*/ 96542 w 109252"/>
                  <a:gd name="connsiteY161" fmla="*/ 33297 h 39225"/>
                  <a:gd name="connsiteX162" fmla="*/ 97798 w 109252"/>
                  <a:gd name="connsiteY162" fmla="*/ 28481 h 39225"/>
                  <a:gd name="connsiteX163" fmla="*/ 96123 w 109252"/>
                  <a:gd name="connsiteY163" fmla="*/ 25968 h 39225"/>
                  <a:gd name="connsiteX164" fmla="*/ 97170 w 109252"/>
                  <a:gd name="connsiteY164" fmla="*/ 25549 h 39225"/>
                  <a:gd name="connsiteX165" fmla="*/ 102405 w 109252"/>
                  <a:gd name="connsiteY165" fmla="*/ 28900 h 39225"/>
                  <a:gd name="connsiteX166" fmla="*/ 109107 w 109252"/>
                  <a:gd name="connsiteY166" fmla="*/ 27015 h 39225"/>
                  <a:gd name="connsiteX167" fmla="*/ 105965 w 109252"/>
                  <a:gd name="connsiteY167" fmla="*/ 31831 h 39225"/>
                  <a:gd name="connsiteX168" fmla="*/ 104081 w 109252"/>
                  <a:gd name="connsiteY168" fmla="*/ 31831 h 39225"/>
                  <a:gd name="connsiteX169" fmla="*/ 104081 w 109252"/>
                  <a:gd name="connsiteY169" fmla="*/ 29319 h 39225"/>
                  <a:gd name="connsiteX170" fmla="*/ 100939 w 109252"/>
                  <a:gd name="connsiteY170" fmla="*/ 25758 h 39225"/>
                  <a:gd name="connsiteX171" fmla="*/ 103662 w 109252"/>
                  <a:gd name="connsiteY171" fmla="*/ 23874 h 39225"/>
                  <a:gd name="connsiteX172" fmla="*/ 108897 w 109252"/>
                  <a:gd name="connsiteY172" fmla="*/ 27224 h 39225"/>
                  <a:gd name="connsiteX173" fmla="*/ 55915 w 109252"/>
                  <a:gd name="connsiteY173" fmla="*/ 30366 h 39225"/>
                  <a:gd name="connsiteX174" fmla="*/ 49213 w 109252"/>
                  <a:gd name="connsiteY174" fmla="*/ 32669 h 39225"/>
                  <a:gd name="connsiteX175" fmla="*/ 48376 w 109252"/>
                  <a:gd name="connsiteY175" fmla="*/ 27015 h 39225"/>
                  <a:gd name="connsiteX176" fmla="*/ 50051 w 109252"/>
                  <a:gd name="connsiteY176" fmla="*/ 25340 h 39225"/>
                  <a:gd name="connsiteX177" fmla="*/ 56333 w 109252"/>
                  <a:gd name="connsiteY177" fmla="*/ 27643 h 39225"/>
                  <a:gd name="connsiteX178" fmla="*/ 56752 w 109252"/>
                  <a:gd name="connsiteY178" fmla="*/ 27643 h 39225"/>
                  <a:gd name="connsiteX179" fmla="*/ 55705 w 109252"/>
                  <a:gd name="connsiteY179" fmla="*/ 30366 h 39225"/>
                  <a:gd name="connsiteX180" fmla="*/ 47119 w 109252"/>
                  <a:gd name="connsiteY180" fmla="*/ 24921 h 39225"/>
                  <a:gd name="connsiteX181" fmla="*/ 46700 w 109252"/>
                  <a:gd name="connsiteY181" fmla="*/ 28900 h 39225"/>
                  <a:gd name="connsiteX182" fmla="*/ 40418 w 109252"/>
                  <a:gd name="connsiteY182" fmla="*/ 28900 h 39225"/>
                  <a:gd name="connsiteX183" fmla="*/ 38114 w 109252"/>
                  <a:gd name="connsiteY183" fmla="*/ 23664 h 39225"/>
                  <a:gd name="connsiteX184" fmla="*/ 39161 w 109252"/>
                  <a:gd name="connsiteY184" fmla="*/ 21151 h 39225"/>
                  <a:gd name="connsiteX185" fmla="*/ 39161 w 109252"/>
                  <a:gd name="connsiteY185" fmla="*/ 21151 h 39225"/>
                  <a:gd name="connsiteX186" fmla="*/ 45234 w 109252"/>
                  <a:gd name="connsiteY186" fmla="*/ 25549 h 39225"/>
                  <a:gd name="connsiteX187" fmla="*/ 46700 w 109252"/>
                  <a:gd name="connsiteY187" fmla="*/ 25130 h 39225"/>
                  <a:gd name="connsiteX188" fmla="*/ 55286 w 109252"/>
                  <a:gd name="connsiteY188" fmla="*/ 35392 h 39225"/>
                  <a:gd name="connsiteX189" fmla="*/ 48585 w 109252"/>
                  <a:gd name="connsiteY189" fmla="*/ 37486 h 39225"/>
                  <a:gd name="connsiteX190" fmla="*/ 47119 w 109252"/>
                  <a:gd name="connsiteY190" fmla="*/ 32879 h 39225"/>
                  <a:gd name="connsiteX191" fmla="*/ 52564 w 109252"/>
                  <a:gd name="connsiteY191" fmla="*/ 34344 h 39225"/>
                  <a:gd name="connsiteX192" fmla="*/ 56333 w 109252"/>
                  <a:gd name="connsiteY192" fmla="*/ 32250 h 39225"/>
                  <a:gd name="connsiteX193" fmla="*/ 55286 w 109252"/>
                  <a:gd name="connsiteY193" fmla="*/ 35392 h 39225"/>
                  <a:gd name="connsiteX194" fmla="*/ 45444 w 109252"/>
                  <a:gd name="connsiteY194" fmla="*/ 32250 h 39225"/>
                  <a:gd name="connsiteX195" fmla="*/ 41465 w 109252"/>
                  <a:gd name="connsiteY195" fmla="*/ 37695 h 39225"/>
                  <a:gd name="connsiteX196" fmla="*/ 36229 w 109252"/>
                  <a:gd name="connsiteY196" fmla="*/ 34554 h 39225"/>
                  <a:gd name="connsiteX197" fmla="*/ 36229 w 109252"/>
                  <a:gd name="connsiteY197" fmla="*/ 32669 h 39225"/>
                  <a:gd name="connsiteX198" fmla="*/ 39789 w 109252"/>
                  <a:gd name="connsiteY198" fmla="*/ 30575 h 39225"/>
                  <a:gd name="connsiteX199" fmla="*/ 44187 w 109252"/>
                  <a:gd name="connsiteY199" fmla="*/ 31413 h 39225"/>
                  <a:gd name="connsiteX200" fmla="*/ 45025 w 109252"/>
                  <a:gd name="connsiteY200" fmla="*/ 31413 h 39225"/>
                  <a:gd name="connsiteX201" fmla="*/ 45234 w 109252"/>
                  <a:gd name="connsiteY201" fmla="*/ 32460 h 39225"/>
                  <a:gd name="connsiteX202" fmla="*/ 65129 w 109252"/>
                  <a:gd name="connsiteY202" fmla="*/ 36648 h 39225"/>
                  <a:gd name="connsiteX203" fmla="*/ 64710 w 109252"/>
                  <a:gd name="connsiteY203" fmla="*/ 36857 h 39225"/>
                  <a:gd name="connsiteX204" fmla="*/ 57799 w 109252"/>
                  <a:gd name="connsiteY204" fmla="*/ 36857 h 39225"/>
                  <a:gd name="connsiteX205" fmla="*/ 58218 w 109252"/>
                  <a:gd name="connsiteY205" fmla="*/ 31203 h 39225"/>
                  <a:gd name="connsiteX206" fmla="*/ 64920 w 109252"/>
                  <a:gd name="connsiteY206" fmla="*/ 31831 h 39225"/>
                  <a:gd name="connsiteX207" fmla="*/ 64501 w 109252"/>
                  <a:gd name="connsiteY207" fmla="*/ 35392 h 39225"/>
                  <a:gd name="connsiteX208" fmla="*/ 65129 w 109252"/>
                  <a:gd name="connsiteY208" fmla="*/ 36648 h 39225"/>
                  <a:gd name="connsiteX209" fmla="*/ 68898 w 109252"/>
                  <a:gd name="connsiteY209" fmla="*/ 27224 h 39225"/>
                  <a:gd name="connsiteX210" fmla="*/ 64082 w 109252"/>
                  <a:gd name="connsiteY210" fmla="*/ 30784 h 39225"/>
                  <a:gd name="connsiteX211" fmla="*/ 58846 w 109252"/>
                  <a:gd name="connsiteY211" fmla="*/ 27224 h 39225"/>
                  <a:gd name="connsiteX212" fmla="*/ 58846 w 109252"/>
                  <a:gd name="connsiteY212" fmla="*/ 27224 h 39225"/>
                  <a:gd name="connsiteX213" fmla="*/ 61569 w 109252"/>
                  <a:gd name="connsiteY213" fmla="*/ 23664 h 39225"/>
                  <a:gd name="connsiteX214" fmla="*/ 61569 w 109252"/>
                  <a:gd name="connsiteY214" fmla="*/ 23664 h 39225"/>
                  <a:gd name="connsiteX215" fmla="*/ 68689 w 109252"/>
                  <a:gd name="connsiteY215" fmla="*/ 27434 h 39225"/>
                  <a:gd name="connsiteX216" fmla="*/ 68689 w 109252"/>
                  <a:gd name="connsiteY216" fmla="*/ 27434 h 3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109252" h="39225">
                    <a:moveTo>
                      <a:pt x="34763" y="10052"/>
                    </a:moveTo>
                    <a:cubicBezTo>
                      <a:pt x="37276" y="11937"/>
                      <a:pt x="38114" y="15287"/>
                      <a:pt x="36648" y="17172"/>
                    </a:cubicBezTo>
                    <a:cubicBezTo>
                      <a:pt x="35182" y="19057"/>
                      <a:pt x="31832" y="19057"/>
                      <a:pt x="29319" y="17172"/>
                    </a:cubicBezTo>
                    <a:cubicBezTo>
                      <a:pt x="26806" y="15287"/>
                      <a:pt x="25968" y="11937"/>
                      <a:pt x="27434" y="10052"/>
                    </a:cubicBezTo>
                    <a:cubicBezTo>
                      <a:pt x="28900" y="8167"/>
                      <a:pt x="32250" y="8167"/>
                      <a:pt x="34973" y="10052"/>
                    </a:cubicBezTo>
                    <a:moveTo>
                      <a:pt x="46281" y="16125"/>
                    </a:moveTo>
                    <a:cubicBezTo>
                      <a:pt x="48376" y="17800"/>
                      <a:pt x="49004" y="20523"/>
                      <a:pt x="47747" y="22198"/>
                    </a:cubicBezTo>
                    <a:cubicBezTo>
                      <a:pt x="46491" y="23874"/>
                      <a:pt x="43978" y="23874"/>
                      <a:pt x="41884" y="22198"/>
                    </a:cubicBezTo>
                    <a:cubicBezTo>
                      <a:pt x="39789" y="20523"/>
                      <a:pt x="39161" y="17800"/>
                      <a:pt x="40418" y="15916"/>
                    </a:cubicBezTo>
                    <a:cubicBezTo>
                      <a:pt x="41674" y="14240"/>
                      <a:pt x="44187" y="14240"/>
                      <a:pt x="46281" y="15916"/>
                    </a:cubicBezTo>
                    <a:moveTo>
                      <a:pt x="57380" y="19057"/>
                    </a:moveTo>
                    <a:cubicBezTo>
                      <a:pt x="59684" y="20732"/>
                      <a:pt x="60312" y="23455"/>
                      <a:pt x="59056" y="25130"/>
                    </a:cubicBezTo>
                    <a:cubicBezTo>
                      <a:pt x="57799" y="26805"/>
                      <a:pt x="54867" y="26805"/>
                      <a:pt x="52564" y="25130"/>
                    </a:cubicBezTo>
                    <a:cubicBezTo>
                      <a:pt x="50260" y="23455"/>
                      <a:pt x="49632" y="20732"/>
                      <a:pt x="50889" y="19057"/>
                    </a:cubicBezTo>
                    <a:cubicBezTo>
                      <a:pt x="52145" y="17382"/>
                      <a:pt x="55077" y="17382"/>
                      <a:pt x="57380" y="19057"/>
                    </a:cubicBezTo>
                    <a:moveTo>
                      <a:pt x="19266" y="3979"/>
                    </a:moveTo>
                    <a:cubicBezTo>
                      <a:pt x="21989" y="3979"/>
                      <a:pt x="24292" y="6701"/>
                      <a:pt x="24292" y="9424"/>
                    </a:cubicBezTo>
                    <a:cubicBezTo>
                      <a:pt x="24292" y="12146"/>
                      <a:pt x="21989" y="14450"/>
                      <a:pt x="19266" y="14450"/>
                    </a:cubicBezTo>
                    <a:cubicBezTo>
                      <a:pt x="16544" y="14450"/>
                      <a:pt x="13822" y="11309"/>
                      <a:pt x="13822" y="8586"/>
                    </a:cubicBezTo>
                    <a:cubicBezTo>
                      <a:pt x="13822" y="5864"/>
                      <a:pt x="16544" y="3979"/>
                      <a:pt x="19266" y="3979"/>
                    </a:cubicBezTo>
                    <a:moveTo>
                      <a:pt x="23874" y="22198"/>
                    </a:moveTo>
                    <a:cubicBezTo>
                      <a:pt x="26177" y="22198"/>
                      <a:pt x="28271" y="24502"/>
                      <a:pt x="28271" y="26596"/>
                    </a:cubicBezTo>
                    <a:cubicBezTo>
                      <a:pt x="28271" y="28690"/>
                      <a:pt x="26387" y="30575"/>
                      <a:pt x="23874" y="30575"/>
                    </a:cubicBezTo>
                    <a:cubicBezTo>
                      <a:pt x="22198" y="30575"/>
                      <a:pt x="20523" y="29319"/>
                      <a:pt x="19685" y="27853"/>
                    </a:cubicBezTo>
                    <a:cubicBezTo>
                      <a:pt x="21151" y="27224"/>
                      <a:pt x="21989" y="25758"/>
                      <a:pt x="21989" y="24292"/>
                    </a:cubicBezTo>
                    <a:cubicBezTo>
                      <a:pt x="21989" y="23664"/>
                      <a:pt x="21989" y="23036"/>
                      <a:pt x="21570" y="22617"/>
                    </a:cubicBezTo>
                    <a:cubicBezTo>
                      <a:pt x="22198" y="22408"/>
                      <a:pt x="23036" y="22198"/>
                      <a:pt x="23874" y="22198"/>
                    </a:cubicBezTo>
                    <a:moveTo>
                      <a:pt x="11309" y="20314"/>
                    </a:moveTo>
                    <a:cubicBezTo>
                      <a:pt x="10052" y="20942"/>
                      <a:pt x="9214" y="22198"/>
                      <a:pt x="9424" y="23664"/>
                    </a:cubicBezTo>
                    <a:cubicBezTo>
                      <a:pt x="9424" y="24502"/>
                      <a:pt x="9843" y="25340"/>
                      <a:pt x="10262" y="26177"/>
                    </a:cubicBezTo>
                    <a:cubicBezTo>
                      <a:pt x="10262" y="26177"/>
                      <a:pt x="10262" y="26177"/>
                      <a:pt x="10052" y="26177"/>
                    </a:cubicBezTo>
                    <a:cubicBezTo>
                      <a:pt x="7749" y="26177"/>
                      <a:pt x="5235" y="23664"/>
                      <a:pt x="5235" y="21361"/>
                    </a:cubicBezTo>
                    <a:cubicBezTo>
                      <a:pt x="5235" y="20314"/>
                      <a:pt x="5654" y="19476"/>
                      <a:pt x="6283" y="18638"/>
                    </a:cubicBezTo>
                    <a:cubicBezTo>
                      <a:pt x="7120" y="19266"/>
                      <a:pt x="7958" y="19476"/>
                      <a:pt x="8796" y="19476"/>
                    </a:cubicBezTo>
                    <a:cubicBezTo>
                      <a:pt x="9214" y="19476"/>
                      <a:pt x="9633" y="19476"/>
                      <a:pt x="9843" y="19476"/>
                    </a:cubicBezTo>
                    <a:cubicBezTo>
                      <a:pt x="10262" y="19895"/>
                      <a:pt x="10680" y="20314"/>
                      <a:pt x="11309" y="20523"/>
                    </a:cubicBezTo>
                    <a:moveTo>
                      <a:pt x="10052" y="10471"/>
                    </a:moveTo>
                    <a:cubicBezTo>
                      <a:pt x="8796" y="11309"/>
                      <a:pt x="7958" y="12565"/>
                      <a:pt x="7958" y="14031"/>
                    </a:cubicBezTo>
                    <a:cubicBezTo>
                      <a:pt x="7958" y="15497"/>
                      <a:pt x="8796" y="16963"/>
                      <a:pt x="9843" y="18219"/>
                    </a:cubicBezTo>
                    <a:cubicBezTo>
                      <a:pt x="9424" y="18219"/>
                      <a:pt x="9005" y="18219"/>
                      <a:pt x="8586" y="18219"/>
                    </a:cubicBezTo>
                    <a:cubicBezTo>
                      <a:pt x="5864" y="18219"/>
                      <a:pt x="3141" y="15078"/>
                      <a:pt x="3141" y="12356"/>
                    </a:cubicBezTo>
                    <a:cubicBezTo>
                      <a:pt x="3141" y="11727"/>
                      <a:pt x="3141" y="11099"/>
                      <a:pt x="3560" y="10471"/>
                    </a:cubicBezTo>
                    <a:cubicBezTo>
                      <a:pt x="3979" y="10471"/>
                      <a:pt x="4398" y="10471"/>
                      <a:pt x="4817" y="10471"/>
                    </a:cubicBezTo>
                    <a:cubicBezTo>
                      <a:pt x="6073" y="10471"/>
                      <a:pt x="7120" y="10052"/>
                      <a:pt x="7958" y="9214"/>
                    </a:cubicBezTo>
                    <a:cubicBezTo>
                      <a:pt x="8586" y="9633"/>
                      <a:pt x="9214" y="10052"/>
                      <a:pt x="10052" y="10052"/>
                    </a:cubicBezTo>
                    <a:moveTo>
                      <a:pt x="20942" y="25340"/>
                    </a:moveTo>
                    <a:cubicBezTo>
                      <a:pt x="20942" y="25340"/>
                      <a:pt x="20942" y="25340"/>
                      <a:pt x="20942" y="25340"/>
                    </a:cubicBezTo>
                    <a:cubicBezTo>
                      <a:pt x="20732" y="26387"/>
                      <a:pt x="20104" y="27434"/>
                      <a:pt x="19266" y="28062"/>
                    </a:cubicBezTo>
                    <a:cubicBezTo>
                      <a:pt x="20104" y="27224"/>
                      <a:pt x="20732" y="26387"/>
                      <a:pt x="20942" y="25130"/>
                    </a:cubicBezTo>
                    <a:moveTo>
                      <a:pt x="21779" y="31831"/>
                    </a:moveTo>
                    <a:cubicBezTo>
                      <a:pt x="20942" y="33088"/>
                      <a:pt x="19476" y="33926"/>
                      <a:pt x="17801" y="33926"/>
                    </a:cubicBezTo>
                    <a:cubicBezTo>
                      <a:pt x="15078" y="33926"/>
                      <a:pt x="12565" y="30994"/>
                      <a:pt x="12565" y="28271"/>
                    </a:cubicBezTo>
                    <a:cubicBezTo>
                      <a:pt x="12565" y="28062"/>
                      <a:pt x="12565" y="27853"/>
                      <a:pt x="12565" y="27434"/>
                    </a:cubicBezTo>
                    <a:cubicBezTo>
                      <a:pt x="13612" y="28481"/>
                      <a:pt x="14869" y="29319"/>
                      <a:pt x="16335" y="29319"/>
                    </a:cubicBezTo>
                    <a:cubicBezTo>
                      <a:pt x="17172" y="29319"/>
                      <a:pt x="18010" y="29109"/>
                      <a:pt x="18848" y="28690"/>
                    </a:cubicBezTo>
                    <a:cubicBezTo>
                      <a:pt x="19476" y="29947"/>
                      <a:pt x="20732" y="31203"/>
                      <a:pt x="21989" y="31622"/>
                    </a:cubicBezTo>
                    <a:moveTo>
                      <a:pt x="24292" y="11518"/>
                    </a:moveTo>
                    <a:cubicBezTo>
                      <a:pt x="24292" y="11518"/>
                      <a:pt x="25968" y="11727"/>
                      <a:pt x="26596" y="12356"/>
                    </a:cubicBezTo>
                    <a:cubicBezTo>
                      <a:pt x="25340" y="14031"/>
                      <a:pt x="25968" y="16544"/>
                      <a:pt x="28062" y="18219"/>
                    </a:cubicBezTo>
                    <a:cubicBezTo>
                      <a:pt x="27434" y="19476"/>
                      <a:pt x="25968" y="20523"/>
                      <a:pt x="24292" y="20523"/>
                    </a:cubicBezTo>
                    <a:cubicBezTo>
                      <a:pt x="21989" y="20523"/>
                      <a:pt x="19685" y="17800"/>
                      <a:pt x="19476" y="15497"/>
                    </a:cubicBezTo>
                    <a:cubicBezTo>
                      <a:pt x="19476" y="15497"/>
                      <a:pt x="19476" y="15497"/>
                      <a:pt x="19685" y="15497"/>
                    </a:cubicBezTo>
                    <a:cubicBezTo>
                      <a:pt x="21989" y="15497"/>
                      <a:pt x="23874" y="13822"/>
                      <a:pt x="23874" y="11518"/>
                    </a:cubicBezTo>
                    <a:lnTo>
                      <a:pt x="23874" y="11518"/>
                    </a:lnTo>
                    <a:close/>
                    <a:moveTo>
                      <a:pt x="18219" y="19266"/>
                    </a:moveTo>
                    <a:cubicBezTo>
                      <a:pt x="18219" y="19266"/>
                      <a:pt x="19685" y="20732"/>
                      <a:pt x="19895" y="21779"/>
                    </a:cubicBezTo>
                    <a:cubicBezTo>
                      <a:pt x="20523" y="24083"/>
                      <a:pt x="19266" y="26596"/>
                      <a:pt x="16963" y="27224"/>
                    </a:cubicBezTo>
                    <a:cubicBezTo>
                      <a:pt x="14659" y="27853"/>
                      <a:pt x="11518" y="25968"/>
                      <a:pt x="10890" y="23455"/>
                    </a:cubicBezTo>
                    <a:cubicBezTo>
                      <a:pt x="10680" y="22408"/>
                      <a:pt x="10890" y="21361"/>
                      <a:pt x="11309" y="20523"/>
                    </a:cubicBezTo>
                    <a:cubicBezTo>
                      <a:pt x="11309" y="20523"/>
                      <a:pt x="11309" y="20523"/>
                      <a:pt x="11309" y="20523"/>
                    </a:cubicBezTo>
                    <a:cubicBezTo>
                      <a:pt x="14240" y="21570"/>
                      <a:pt x="17172" y="20942"/>
                      <a:pt x="18219" y="18848"/>
                    </a:cubicBezTo>
                    <a:moveTo>
                      <a:pt x="4817" y="419"/>
                    </a:moveTo>
                    <a:cubicBezTo>
                      <a:pt x="4817" y="419"/>
                      <a:pt x="6283" y="628"/>
                      <a:pt x="6911" y="1047"/>
                    </a:cubicBezTo>
                    <a:cubicBezTo>
                      <a:pt x="5864" y="1675"/>
                      <a:pt x="5235" y="2722"/>
                      <a:pt x="5235" y="4188"/>
                    </a:cubicBezTo>
                    <a:cubicBezTo>
                      <a:pt x="5235" y="5654"/>
                      <a:pt x="6283" y="7330"/>
                      <a:pt x="7539" y="8377"/>
                    </a:cubicBezTo>
                    <a:cubicBezTo>
                      <a:pt x="6701" y="9005"/>
                      <a:pt x="5864" y="9424"/>
                      <a:pt x="4817" y="9424"/>
                    </a:cubicBezTo>
                    <a:cubicBezTo>
                      <a:pt x="2513" y="9424"/>
                      <a:pt x="0" y="6701"/>
                      <a:pt x="0" y="4398"/>
                    </a:cubicBezTo>
                    <a:cubicBezTo>
                      <a:pt x="0" y="2094"/>
                      <a:pt x="2304" y="419"/>
                      <a:pt x="4817" y="419"/>
                    </a:cubicBezTo>
                    <a:moveTo>
                      <a:pt x="11309" y="0"/>
                    </a:moveTo>
                    <a:cubicBezTo>
                      <a:pt x="13403" y="0"/>
                      <a:pt x="15078" y="1885"/>
                      <a:pt x="15287" y="3770"/>
                    </a:cubicBezTo>
                    <a:cubicBezTo>
                      <a:pt x="14240" y="4398"/>
                      <a:pt x="13403" y="5445"/>
                      <a:pt x="13403" y="6911"/>
                    </a:cubicBezTo>
                    <a:cubicBezTo>
                      <a:pt x="13403" y="7330"/>
                      <a:pt x="13403" y="7539"/>
                      <a:pt x="13403" y="7958"/>
                    </a:cubicBezTo>
                    <a:cubicBezTo>
                      <a:pt x="12774" y="8377"/>
                      <a:pt x="11937" y="8586"/>
                      <a:pt x="11099" y="8586"/>
                    </a:cubicBezTo>
                    <a:cubicBezTo>
                      <a:pt x="8796" y="8586"/>
                      <a:pt x="6701" y="6073"/>
                      <a:pt x="6701" y="3770"/>
                    </a:cubicBezTo>
                    <a:cubicBezTo>
                      <a:pt x="6701" y="1466"/>
                      <a:pt x="9005" y="0"/>
                      <a:pt x="11099" y="0"/>
                    </a:cubicBezTo>
                    <a:moveTo>
                      <a:pt x="18010" y="15078"/>
                    </a:moveTo>
                    <a:cubicBezTo>
                      <a:pt x="18429" y="16335"/>
                      <a:pt x="18429" y="17382"/>
                      <a:pt x="17591" y="18429"/>
                    </a:cubicBezTo>
                    <a:cubicBezTo>
                      <a:pt x="16335" y="20104"/>
                      <a:pt x="13612" y="20104"/>
                      <a:pt x="11518" y="18429"/>
                    </a:cubicBezTo>
                    <a:cubicBezTo>
                      <a:pt x="9424" y="16753"/>
                      <a:pt x="8796" y="14240"/>
                      <a:pt x="10052" y="12565"/>
                    </a:cubicBezTo>
                    <a:cubicBezTo>
                      <a:pt x="10680" y="11727"/>
                      <a:pt x="11727" y="11309"/>
                      <a:pt x="12984" y="11309"/>
                    </a:cubicBezTo>
                    <a:cubicBezTo>
                      <a:pt x="13822" y="13403"/>
                      <a:pt x="15916" y="15078"/>
                      <a:pt x="18010" y="15078"/>
                    </a:cubicBezTo>
                    <a:lnTo>
                      <a:pt x="18010" y="15078"/>
                    </a:lnTo>
                    <a:close/>
                    <a:moveTo>
                      <a:pt x="81673" y="21989"/>
                    </a:moveTo>
                    <a:cubicBezTo>
                      <a:pt x="82301" y="24292"/>
                      <a:pt x="80835" y="26387"/>
                      <a:pt x="78532" y="26805"/>
                    </a:cubicBezTo>
                    <a:cubicBezTo>
                      <a:pt x="76228" y="27224"/>
                      <a:pt x="73925" y="25549"/>
                      <a:pt x="73296" y="23455"/>
                    </a:cubicBezTo>
                    <a:cubicBezTo>
                      <a:pt x="72668" y="21151"/>
                      <a:pt x="74134" y="19057"/>
                      <a:pt x="76437" y="18638"/>
                    </a:cubicBezTo>
                    <a:cubicBezTo>
                      <a:pt x="78741" y="18219"/>
                      <a:pt x="81045" y="19895"/>
                      <a:pt x="81673" y="21989"/>
                    </a:cubicBezTo>
                    <a:moveTo>
                      <a:pt x="92982" y="23664"/>
                    </a:moveTo>
                    <a:cubicBezTo>
                      <a:pt x="93610" y="25968"/>
                      <a:pt x="92144" y="28062"/>
                      <a:pt x="89840" y="28481"/>
                    </a:cubicBezTo>
                    <a:cubicBezTo>
                      <a:pt x="87537" y="28900"/>
                      <a:pt x="85233" y="27434"/>
                      <a:pt x="84605" y="25130"/>
                    </a:cubicBezTo>
                    <a:cubicBezTo>
                      <a:pt x="83977" y="22827"/>
                      <a:pt x="85442" y="20732"/>
                      <a:pt x="87746" y="20314"/>
                    </a:cubicBezTo>
                    <a:cubicBezTo>
                      <a:pt x="90050" y="19895"/>
                      <a:pt x="92353" y="21361"/>
                      <a:pt x="92982" y="23664"/>
                    </a:cubicBezTo>
                    <a:moveTo>
                      <a:pt x="35182" y="32250"/>
                    </a:moveTo>
                    <a:cubicBezTo>
                      <a:pt x="35182" y="32250"/>
                      <a:pt x="35182" y="33716"/>
                      <a:pt x="34763" y="34135"/>
                    </a:cubicBezTo>
                    <a:cubicBezTo>
                      <a:pt x="33716" y="35601"/>
                      <a:pt x="31413" y="35601"/>
                      <a:pt x="29528" y="34135"/>
                    </a:cubicBezTo>
                    <a:cubicBezTo>
                      <a:pt x="27643" y="32669"/>
                      <a:pt x="27015" y="30575"/>
                      <a:pt x="28062" y="29109"/>
                    </a:cubicBezTo>
                    <a:cubicBezTo>
                      <a:pt x="28481" y="28481"/>
                      <a:pt x="29109" y="28271"/>
                      <a:pt x="29737" y="28062"/>
                    </a:cubicBezTo>
                    <a:cubicBezTo>
                      <a:pt x="29528" y="28690"/>
                      <a:pt x="29528" y="29319"/>
                      <a:pt x="29737" y="29947"/>
                    </a:cubicBezTo>
                    <a:cubicBezTo>
                      <a:pt x="30156" y="31622"/>
                      <a:pt x="32041" y="32879"/>
                      <a:pt x="33716" y="32669"/>
                    </a:cubicBezTo>
                    <a:cubicBezTo>
                      <a:pt x="34344" y="32669"/>
                      <a:pt x="34763" y="32460"/>
                      <a:pt x="35182" y="32041"/>
                    </a:cubicBezTo>
                    <a:moveTo>
                      <a:pt x="38742" y="29319"/>
                    </a:moveTo>
                    <a:cubicBezTo>
                      <a:pt x="38742" y="29319"/>
                      <a:pt x="37486" y="31203"/>
                      <a:pt x="36229" y="31413"/>
                    </a:cubicBezTo>
                    <a:cubicBezTo>
                      <a:pt x="33926" y="32041"/>
                      <a:pt x="31622" y="30784"/>
                      <a:pt x="30784" y="28690"/>
                    </a:cubicBezTo>
                    <a:cubicBezTo>
                      <a:pt x="30366" y="27643"/>
                      <a:pt x="30366" y="26596"/>
                      <a:pt x="30784" y="25549"/>
                    </a:cubicBezTo>
                    <a:cubicBezTo>
                      <a:pt x="31622" y="25968"/>
                      <a:pt x="32669" y="25968"/>
                      <a:pt x="33716" y="25549"/>
                    </a:cubicBezTo>
                    <a:cubicBezTo>
                      <a:pt x="34763" y="25340"/>
                      <a:pt x="35601" y="24502"/>
                      <a:pt x="36020" y="23664"/>
                    </a:cubicBezTo>
                    <a:cubicBezTo>
                      <a:pt x="35810" y="24502"/>
                      <a:pt x="35810" y="25549"/>
                      <a:pt x="36020" y="26387"/>
                    </a:cubicBezTo>
                    <a:cubicBezTo>
                      <a:pt x="36439" y="27643"/>
                      <a:pt x="37486" y="28481"/>
                      <a:pt x="38742" y="28900"/>
                    </a:cubicBezTo>
                    <a:moveTo>
                      <a:pt x="37695" y="19266"/>
                    </a:moveTo>
                    <a:cubicBezTo>
                      <a:pt x="38323" y="21361"/>
                      <a:pt x="36858" y="23455"/>
                      <a:pt x="34135" y="23664"/>
                    </a:cubicBezTo>
                    <a:cubicBezTo>
                      <a:pt x="31622" y="24083"/>
                      <a:pt x="28900" y="22617"/>
                      <a:pt x="28271" y="20523"/>
                    </a:cubicBezTo>
                    <a:cubicBezTo>
                      <a:pt x="28271" y="19895"/>
                      <a:pt x="28271" y="19266"/>
                      <a:pt x="28271" y="18638"/>
                    </a:cubicBezTo>
                    <a:cubicBezTo>
                      <a:pt x="28481" y="18848"/>
                      <a:pt x="28900" y="19057"/>
                      <a:pt x="29319" y="19476"/>
                    </a:cubicBezTo>
                    <a:cubicBezTo>
                      <a:pt x="31832" y="21151"/>
                      <a:pt x="35182" y="21151"/>
                      <a:pt x="36648" y="19476"/>
                    </a:cubicBezTo>
                    <a:cubicBezTo>
                      <a:pt x="36858" y="19266"/>
                      <a:pt x="37067" y="18848"/>
                      <a:pt x="37276" y="18638"/>
                    </a:cubicBezTo>
                    <a:cubicBezTo>
                      <a:pt x="37276" y="18638"/>
                      <a:pt x="37486" y="19057"/>
                      <a:pt x="37695" y="19476"/>
                    </a:cubicBezTo>
                    <a:moveTo>
                      <a:pt x="71621" y="25130"/>
                    </a:moveTo>
                    <a:cubicBezTo>
                      <a:pt x="71621" y="25130"/>
                      <a:pt x="69946" y="26596"/>
                      <a:pt x="68898" y="26805"/>
                    </a:cubicBezTo>
                    <a:cubicBezTo>
                      <a:pt x="66385" y="27224"/>
                      <a:pt x="63663" y="25549"/>
                      <a:pt x="63035" y="23036"/>
                    </a:cubicBezTo>
                    <a:cubicBezTo>
                      <a:pt x="62406" y="20523"/>
                      <a:pt x="63872" y="18219"/>
                      <a:pt x="66595" y="17800"/>
                    </a:cubicBezTo>
                    <a:cubicBezTo>
                      <a:pt x="68480" y="17591"/>
                      <a:pt x="70574" y="18429"/>
                      <a:pt x="71621" y="19895"/>
                    </a:cubicBezTo>
                    <a:cubicBezTo>
                      <a:pt x="70993" y="20942"/>
                      <a:pt x="70574" y="22198"/>
                      <a:pt x="70993" y="23455"/>
                    </a:cubicBezTo>
                    <a:cubicBezTo>
                      <a:pt x="70993" y="24083"/>
                      <a:pt x="71411" y="24711"/>
                      <a:pt x="71830" y="25130"/>
                    </a:cubicBezTo>
                    <a:moveTo>
                      <a:pt x="78741" y="28690"/>
                    </a:moveTo>
                    <a:cubicBezTo>
                      <a:pt x="79369" y="30994"/>
                      <a:pt x="77903" y="33297"/>
                      <a:pt x="75600" y="33507"/>
                    </a:cubicBezTo>
                    <a:cubicBezTo>
                      <a:pt x="73296" y="33926"/>
                      <a:pt x="70783" y="32250"/>
                      <a:pt x="70155" y="29947"/>
                    </a:cubicBezTo>
                    <a:cubicBezTo>
                      <a:pt x="69736" y="27853"/>
                      <a:pt x="70574" y="25968"/>
                      <a:pt x="72459" y="25340"/>
                    </a:cubicBezTo>
                    <a:cubicBezTo>
                      <a:pt x="73715" y="27643"/>
                      <a:pt x="76228" y="29109"/>
                      <a:pt x="78741" y="28690"/>
                    </a:cubicBezTo>
                    <a:moveTo>
                      <a:pt x="75390" y="34763"/>
                    </a:moveTo>
                    <a:cubicBezTo>
                      <a:pt x="75809" y="36857"/>
                      <a:pt x="74134" y="38742"/>
                      <a:pt x="71621" y="39161"/>
                    </a:cubicBezTo>
                    <a:cubicBezTo>
                      <a:pt x="68898" y="39580"/>
                      <a:pt x="66176" y="37905"/>
                      <a:pt x="65548" y="35810"/>
                    </a:cubicBezTo>
                    <a:cubicBezTo>
                      <a:pt x="64920" y="33716"/>
                      <a:pt x="66385" y="31622"/>
                      <a:pt x="68689" y="30994"/>
                    </a:cubicBezTo>
                    <a:cubicBezTo>
                      <a:pt x="69736" y="33297"/>
                      <a:pt x="72459" y="34973"/>
                      <a:pt x="75390" y="34763"/>
                    </a:cubicBezTo>
                    <a:moveTo>
                      <a:pt x="85861" y="29947"/>
                    </a:moveTo>
                    <a:cubicBezTo>
                      <a:pt x="86490" y="32041"/>
                      <a:pt x="85024" y="33926"/>
                      <a:pt x="82929" y="34344"/>
                    </a:cubicBezTo>
                    <a:cubicBezTo>
                      <a:pt x="81463" y="34554"/>
                      <a:pt x="79998" y="33926"/>
                      <a:pt x="78950" y="32879"/>
                    </a:cubicBezTo>
                    <a:cubicBezTo>
                      <a:pt x="80207" y="31622"/>
                      <a:pt x="80626" y="29947"/>
                      <a:pt x="80207" y="28271"/>
                    </a:cubicBezTo>
                    <a:cubicBezTo>
                      <a:pt x="80207" y="27853"/>
                      <a:pt x="79998" y="27434"/>
                      <a:pt x="79788" y="27224"/>
                    </a:cubicBezTo>
                    <a:cubicBezTo>
                      <a:pt x="80207" y="27224"/>
                      <a:pt x="80626" y="26805"/>
                      <a:pt x="81045" y="26805"/>
                    </a:cubicBezTo>
                    <a:cubicBezTo>
                      <a:pt x="81882" y="26805"/>
                      <a:pt x="82511" y="26805"/>
                      <a:pt x="83139" y="26805"/>
                    </a:cubicBezTo>
                    <a:cubicBezTo>
                      <a:pt x="83767" y="27643"/>
                      <a:pt x="84605" y="28271"/>
                      <a:pt x="85442" y="28900"/>
                    </a:cubicBezTo>
                    <a:cubicBezTo>
                      <a:pt x="85442" y="29109"/>
                      <a:pt x="85652" y="29528"/>
                      <a:pt x="85861" y="29737"/>
                    </a:cubicBezTo>
                    <a:moveTo>
                      <a:pt x="96123" y="29109"/>
                    </a:moveTo>
                    <a:cubicBezTo>
                      <a:pt x="96751" y="31413"/>
                      <a:pt x="95285" y="33716"/>
                      <a:pt x="92772" y="34135"/>
                    </a:cubicBezTo>
                    <a:cubicBezTo>
                      <a:pt x="90259" y="34554"/>
                      <a:pt x="87955" y="32879"/>
                      <a:pt x="87327" y="30575"/>
                    </a:cubicBezTo>
                    <a:cubicBezTo>
                      <a:pt x="87327" y="30575"/>
                      <a:pt x="87327" y="30156"/>
                      <a:pt x="87327" y="29947"/>
                    </a:cubicBezTo>
                    <a:cubicBezTo>
                      <a:pt x="88165" y="30156"/>
                      <a:pt x="89212" y="30156"/>
                      <a:pt x="90259" y="29947"/>
                    </a:cubicBezTo>
                    <a:cubicBezTo>
                      <a:pt x="92563" y="29528"/>
                      <a:pt x="94029" y="28271"/>
                      <a:pt x="94657" y="26387"/>
                    </a:cubicBezTo>
                    <a:cubicBezTo>
                      <a:pt x="95495" y="27015"/>
                      <a:pt x="95913" y="27853"/>
                      <a:pt x="96332" y="28900"/>
                    </a:cubicBezTo>
                    <a:moveTo>
                      <a:pt x="102615" y="29109"/>
                    </a:moveTo>
                    <a:cubicBezTo>
                      <a:pt x="103243" y="31413"/>
                      <a:pt x="101777" y="33507"/>
                      <a:pt x="99473" y="33926"/>
                    </a:cubicBezTo>
                    <a:cubicBezTo>
                      <a:pt x="98426" y="33926"/>
                      <a:pt x="97379" y="33926"/>
                      <a:pt x="96542" y="33297"/>
                    </a:cubicBezTo>
                    <a:cubicBezTo>
                      <a:pt x="97798" y="32041"/>
                      <a:pt x="98426" y="30366"/>
                      <a:pt x="97798" y="28481"/>
                    </a:cubicBezTo>
                    <a:cubicBezTo>
                      <a:pt x="97589" y="27434"/>
                      <a:pt x="96960" y="26596"/>
                      <a:pt x="96123" y="25968"/>
                    </a:cubicBezTo>
                    <a:cubicBezTo>
                      <a:pt x="96542" y="25968"/>
                      <a:pt x="96960" y="25758"/>
                      <a:pt x="97170" y="25549"/>
                    </a:cubicBezTo>
                    <a:cubicBezTo>
                      <a:pt x="99473" y="25130"/>
                      <a:pt x="101777" y="26805"/>
                      <a:pt x="102405" y="28900"/>
                    </a:cubicBezTo>
                    <a:moveTo>
                      <a:pt x="109107" y="27015"/>
                    </a:moveTo>
                    <a:cubicBezTo>
                      <a:pt x="109735" y="29319"/>
                      <a:pt x="108269" y="31413"/>
                      <a:pt x="105965" y="31831"/>
                    </a:cubicBezTo>
                    <a:cubicBezTo>
                      <a:pt x="105337" y="31831"/>
                      <a:pt x="104709" y="31831"/>
                      <a:pt x="104081" y="31831"/>
                    </a:cubicBezTo>
                    <a:cubicBezTo>
                      <a:pt x="104290" y="30994"/>
                      <a:pt x="104290" y="30156"/>
                      <a:pt x="104081" y="29319"/>
                    </a:cubicBezTo>
                    <a:cubicBezTo>
                      <a:pt x="103662" y="27853"/>
                      <a:pt x="102615" y="26387"/>
                      <a:pt x="100939" y="25758"/>
                    </a:cubicBezTo>
                    <a:cubicBezTo>
                      <a:pt x="101568" y="24711"/>
                      <a:pt x="102405" y="24083"/>
                      <a:pt x="103662" y="23874"/>
                    </a:cubicBezTo>
                    <a:cubicBezTo>
                      <a:pt x="105965" y="23455"/>
                      <a:pt x="108478" y="25130"/>
                      <a:pt x="108897" y="27224"/>
                    </a:cubicBezTo>
                    <a:moveTo>
                      <a:pt x="55915" y="30366"/>
                    </a:moveTo>
                    <a:cubicBezTo>
                      <a:pt x="54239" y="32460"/>
                      <a:pt x="51307" y="33507"/>
                      <a:pt x="49213" y="32669"/>
                    </a:cubicBezTo>
                    <a:cubicBezTo>
                      <a:pt x="47119" y="31622"/>
                      <a:pt x="46910" y="29109"/>
                      <a:pt x="48376" y="27015"/>
                    </a:cubicBezTo>
                    <a:cubicBezTo>
                      <a:pt x="48794" y="26387"/>
                      <a:pt x="49423" y="25758"/>
                      <a:pt x="50051" y="25340"/>
                    </a:cubicBezTo>
                    <a:cubicBezTo>
                      <a:pt x="51517" y="27015"/>
                      <a:pt x="54030" y="28062"/>
                      <a:pt x="56333" y="27643"/>
                    </a:cubicBezTo>
                    <a:cubicBezTo>
                      <a:pt x="56333" y="27643"/>
                      <a:pt x="56543" y="27643"/>
                      <a:pt x="56752" y="27643"/>
                    </a:cubicBezTo>
                    <a:cubicBezTo>
                      <a:pt x="56752" y="28481"/>
                      <a:pt x="56333" y="29528"/>
                      <a:pt x="55705" y="30366"/>
                    </a:cubicBezTo>
                    <a:moveTo>
                      <a:pt x="47119" y="24921"/>
                    </a:moveTo>
                    <a:cubicBezTo>
                      <a:pt x="47538" y="26387"/>
                      <a:pt x="47328" y="27853"/>
                      <a:pt x="46700" y="28900"/>
                    </a:cubicBezTo>
                    <a:cubicBezTo>
                      <a:pt x="45444" y="30784"/>
                      <a:pt x="42721" y="30784"/>
                      <a:pt x="40418" y="28900"/>
                    </a:cubicBezTo>
                    <a:cubicBezTo>
                      <a:pt x="38952" y="27434"/>
                      <a:pt x="38114" y="25549"/>
                      <a:pt x="38114" y="23664"/>
                    </a:cubicBezTo>
                    <a:cubicBezTo>
                      <a:pt x="38742" y="23036"/>
                      <a:pt x="39161" y="21989"/>
                      <a:pt x="39161" y="21151"/>
                    </a:cubicBezTo>
                    <a:cubicBezTo>
                      <a:pt x="39161" y="21151"/>
                      <a:pt x="39161" y="21151"/>
                      <a:pt x="39161" y="21151"/>
                    </a:cubicBezTo>
                    <a:cubicBezTo>
                      <a:pt x="39789" y="24083"/>
                      <a:pt x="42721" y="25968"/>
                      <a:pt x="45234" y="25549"/>
                    </a:cubicBezTo>
                    <a:cubicBezTo>
                      <a:pt x="45653" y="25549"/>
                      <a:pt x="46281" y="25340"/>
                      <a:pt x="46700" y="25130"/>
                    </a:cubicBezTo>
                    <a:moveTo>
                      <a:pt x="55286" y="35392"/>
                    </a:moveTo>
                    <a:cubicBezTo>
                      <a:pt x="53611" y="37486"/>
                      <a:pt x="50679" y="38533"/>
                      <a:pt x="48585" y="37486"/>
                    </a:cubicBezTo>
                    <a:cubicBezTo>
                      <a:pt x="46910" y="36648"/>
                      <a:pt x="46281" y="34763"/>
                      <a:pt x="47119" y="32879"/>
                    </a:cubicBezTo>
                    <a:cubicBezTo>
                      <a:pt x="48585" y="33926"/>
                      <a:pt x="50470" y="34554"/>
                      <a:pt x="52564" y="34344"/>
                    </a:cubicBezTo>
                    <a:cubicBezTo>
                      <a:pt x="54239" y="34135"/>
                      <a:pt x="55496" y="33297"/>
                      <a:pt x="56333" y="32250"/>
                    </a:cubicBezTo>
                    <a:cubicBezTo>
                      <a:pt x="56333" y="33297"/>
                      <a:pt x="56124" y="34344"/>
                      <a:pt x="55286" y="35392"/>
                    </a:cubicBezTo>
                    <a:moveTo>
                      <a:pt x="45444" y="32250"/>
                    </a:moveTo>
                    <a:cubicBezTo>
                      <a:pt x="45863" y="34554"/>
                      <a:pt x="43978" y="37067"/>
                      <a:pt x="41465" y="37695"/>
                    </a:cubicBezTo>
                    <a:cubicBezTo>
                      <a:pt x="38952" y="38323"/>
                      <a:pt x="36648" y="36857"/>
                      <a:pt x="36229" y="34554"/>
                    </a:cubicBezTo>
                    <a:cubicBezTo>
                      <a:pt x="36229" y="33926"/>
                      <a:pt x="36229" y="33297"/>
                      <a:pt x="36229" y="32669"/>
                    </a:cubicBezTo>
                    <a:cubicBezTo>
                      <a:pt x="37695" y="32460"/>
                      <a:pt x="38952" y="31622"/>
                      <a:pt x="39789" y="30575"/>
                    </a:cubicBezTo>
                    <a:cubicBezTo>
                      <a:pt x="41046" y="31203"/>
                      <a:pt x="42721" y="31622"/>
                      <a:pt x="44187" y="31413"/>
                    </a:cubicBezTo>
                    <a:cubicBezTo>
                      <a:pt x="44397" y="31413"/>
                      <a:pt x="44815" y="31413"/>
                      <a:pt x="45025" y="31413"/>
                    </a:cubicBezTo>
                    <a:cubicBezTo>
                      <a:pt x="45025" y="31622"/>
                      <a:pt x="45234" y="32041"/>
                      <a:pt x="45234" y="32460"/>
                    </a:cubicBezTo>
                    <a:moveTo>
                      <a:pt x="65129" y="36648"/>
                    </a:moveTo>
                    <a:cubicBezTo>
                      <a:pt x="65129" y="36648"/>
                      <a:pt x="64920" y="36648"/>
                      <a:pt x="64710" y="36857"/>
                    </a:cubicBezTo>
                    <a:cubicBezTo>
                      <a:pt x="62616" y="38533"/>
                      <a:pt x="59475" y="38323"/>
                      <a:pt x="57799" y="36857"/>
                    </a:cubicBezTo>
                    <a:cubicBezTo>
                      <a:pt x="56333" y="35392"/>
                      <a:pt x="56543" y="32879"/>
                      <a:pt x="58218" y="31203"/>
                    </a:cubicBezTo>
                    <a:cubicBezTo>
                      <a:pt x="60103" y="32669"/>
                      <a:pt x="62616" y="32879"/>
                      <a:pt x="64920" y="31831"/>
                    </a:cubicBezTo>
                    <a:cubicBezTo>
                      <a:pt x="64291" y="32879"/>
                      <a:pt x="64082" y="34135"/>
                      <a:pt x="64501" y="35392"/>
                    </a:cubicBezTo>
                    <a:cubicBezTo>
                      <a:pt x="64501" y="35810"/>
                      <a:pt x="64710" y="36229"/>
                      <a:pt x="65129" y="36648"/>
                    </a:cubicBezTo>
                    <a:moveTo>
                      <a:pt x="68898" y="27224"/>
                    </a:moveTo>
                    <a:cubicBezTo>
                      <a:pt x="68689" y="29109"/>
                      <a:pt x="66595" y="30575"/>
                      <a:pt x="64082" y="30784"/>
                    </a:cubicBezTo>
                    <a:cubicBezTo>
                      <a:pt x="61359" y="30784"/>
                      <a:pt x="58846" y="29319"/>
                      <a:pt x="58846" y="27224"/>
                    </a:cubicBezTo>
                    <a:cubicBezTo>
                      <a:pt x="58846" y="27224"/>
                      <a:pt x="58846" y="27224"/>
                      <a:pt x="58846" y="27224"/>
                    </a:cubicBezTo>
                    <a:cubicBezTo>
                      <a:pt x="60312" y="26387"/>
                      <a:pt x="61359" y="25130"/>
                      <a:pt x="61569" y="23664"/>
                    </a:cubicBezTo>
                    <a:lnTo>
                      <a:pt x="61569" y="23664"/>
                    </a:lnTo>
                    <a:cubicBezTo>
                      <a:pt x="62616" y="26177"/>
                      <a:pt x="65757" y="27853"/>
                      <a:pt x="68689" y="27434"/>
                    </a:cubicBezTo>
                    <a:cubicBezTo>
                      <a:pt x="68689" y="27434"/>
                      <a:pt x="68689" y="27434"/>
                      <a:pt x="68689" y="27434"/>
                    </a:cubicBezTo>
                  </a:path>
                </a:pathLst>
              </a:custGeom>
              <a:solidFill>
                <a:srgbClr val="F6C900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72" name="Forma libre: forma 171">
                <a:extLst>
                  <a:ext uri="{FF2B5EF4-FFF2-40B4-BE49-F238E27FC236}">
                    <a16:creationId xmlns:a16="http://schemas.microsoft.com/office/drawing/2014/main" id="{E0ECBF7F-C87E-791D-B11F-A91407C29D94}"/>
                  </a:ext>
                </a:extLst>
              </p:cNvPr>
              <p:cNvSpPr/>
              <p:nvPr/>
            </p:nvSpPr>
            <p:spPr>
              <a:xfrm>
                <a:off x="777358" y="795787"/>
                <a:ext cx="109604" cy="39370"/>
              </a:xfrm>
              <a:custGeom>
                <a:avLst/>
                <a:gdLst>
                  <a:gd name="connsiteX0" fmla="*/ 70783 w 109604"/>
                  <a:gd name="connsiteY0" fmla="*/ 39371 h 39370"/>
                  <a:gd name="connsiteX1" fmla="*/ 65338 w 109604"/>
                  <a:gd name="connsiteY1" fmla="*/ 35810 h 39370"/>
                  <a:gd name="connsiteX2" fmla="*/ 65757 w 109604"/>
                  <a:gd name="connsiteY2" fmla="*/ 32879 h 39370"/>
                  <a:gd name="connsiteX3" fmla="*/ 68689 w 109604"/>
                  <a:gd name="connsiteY3" fmla="*/ 30784 h 39370"/>
                  <a:gd name="connsiteX4" fmla="*/ 68689 w 109604"/>
                  <a:gd name="connsiteY4" fmla="*/ 30784 h 39370"/>
                  <a:gd name="connsiteX5" fmla="*/ 68689 w 109604"/>
                  <a:gd name="connsiteY5" fmla="*/ 30784 h 39370"/>
                  <a:gd name="connsiteX6" fmla="*/ 74553 w 109604"/>
                  <a:gd name="connsiteY6" fmla="*/ 34344 h 39370"/>
                  <a:gd name="connsiteX7" fmla="*/ 75181 w 109604"/>
                  <a:gd name="connsiteY7" fmla="*/ 34344 h 39370"/>
                  <a:gd name="connsiteX8" fmla="*/ 75181 w 109604"/>
                  <a:gd name="connsiteY8" fmla="*/ 34344 h 39370"/>
                  <a:gd name="connsiteX9" fmla="*/ 74553 w 109604"/>
                  <a:gd name="connsiteY9" fmla="*/ 37276 h 39370"/>
                  <a:gd name="connsiteX10" fmla="*/ 71202 w 109604"/>
                  <a:gd name="connsiteY10" fmla="*/ 39161 h 39370"/>
                  <a:gd name="connsiteX11" fmla="*/ 70364 w 109604"/>
                  <a:gd name="connsiteY11" fmla="*/ 39161 h 39370"/>
                  <a:gd name="connsiteX12" fmla="*/ 68689 w 109604"/>
                  <a:gd name="connsiteY12" fmla="*/ 31203 h 39370"/>
                  <a:gd name="connsiteX13" fmla="*/ 66176 w 109604"/>
                  <a:gd name="connsiteY13" fmla="*/ 33088 h 39370"/>
                  <a:gd name="connsiteX14" fmla="*/ 65757 w 109604"/>
                  <a:gd name="connsiteY14" fmla="*/ 35601 h 39370"/>
                  <a:gd name="connsiteX15" fmla="*/ 70783 w 109604"/>
                  <a:gd name="connsiteY15" fmla="*/ 38952 h 39370"/>
                  <a:gd name="connsiteX16" fmla="*/ 71621 w 109604"/>
                  <a:gd name="connsiteY16" fmla="*/ 38952 h 39370"/>
                  <a:gd name="connsiteX17" fmla="*/ 74553 w 109604"/>
                  <a:gd name="connsiteY17" fmla="*/ 37276 h 39370"/>
                  <a:gd name="connsiteX18" fmla="*/ 75181 w 109604"/>
                  <a:gd name="connsiteY18" fmla="*/ 34973 h 39370"/>
                  <a:gd name="connsiteX19" fmla="*/ 74762 w 109604"/>
                  <a:gd name="connsiteY19" fmla="*/ 34973 h 39370"/>
                  <a:gd name="connsiteX20" fmla="*/ 68480 w 109604"/>
                  <a:gd name="connsiteY20" fmla="*/ 31203 h 39370"/>
                  <a:gd name="connsiteX21" fmla="*/ 61150 w 109604"/>
                  <a:gd name="connsiteY21" fmla="*/ 38323 h 39370"/>
                  <a:gd name="connsiteX22" fmla="*/ 57590 w 109604"/>
                  <a:gd name="connsiteY22" fmla="*/ 37067 h 39370"/>
                  <a:gd name="connsiteX23" fmla="*/ 56543 w 109604"/>
                  <a:gd name="connsiteY23" fmla="*/ 34344 h 39370"/>
                  <a:gd name="connsiteX24" fmla="*/ 58218 w 109604"/>
                  <a:gd name="connsiteY24" fmla="*/ 31203 h 39370"/>
                  <a:gd name="connsiteX25" fmla="*/ 58218 w 109604"/>
                  <a:gd name="connsiteY25" fmla="*/ 31203 h 39370"/>
                  <a:gd name="connsiteX26" fmla="*/ 58218 w 109604"/>
                  <a:gd name="connsiteY26" fmla="*/ 31203 h 39370"/>
                  <a:gd name="connsiteX27" fmla="*/ 64710 w 109604"/>
                  <a:gd name="connsiteY27" fmla="*/ 31831 h 39370"/>
                  <a:gd name="connsiteX28" fmla="*/ 64920 w 109604"/>
                  <a:gd name="connsiteY28" fmla="*/ 31831 h 39370"/>
                  <a:gd name="connsiteX29" fmla="*/ 64501 w 109604"/>
                  <a:gd name="connsiteY29" fmla="*/ 35601 h 39370"/>
                  <a:gd name="connsiteX30" fmla="*/ 65129 w 109604"/>
                  <a:gd name="connsiteY30" fmla="*/ 36857 h 39370"/>
                  <a:gd name="connsiteX31" fmla="*/ 65129 w 109604"/>
                  <a:gd name="connsiteY31" fmla="*/ 36857 h 39370"/>
                  <a:gd name="connsiteX32" fmla="*/ 65129 w 109604"/>
                  <a:gd name="connsiteY32" fmla="*/ 37067 h 39370"/>
                  <a:gd name="connsiteX33" fmla="*/ 64710 w 109604"/>
                  <a:gd name="connsiteY33" fmla="*/ 37276 h 39370"/>
                  <a:gd name="connsiteX34" fmla="*/ 60941 w 109604"/>
                  <a:gd name="connsiteY34" fmla="*/ 38533 h 39370"/>
                  <a:gd name="connsiteX35" fmla="*/ 58218 w 109604"/>
                  <a:gd name="connsiteY35" fmla="*/ 31413 h 39370"/>
                  <a:gd name="connsiteX36" fmla="*/ 56752 w 109604"/>
                  <a:gd name="connsiteY36" fmla="*/ 34344 h 39370"/>
                  <a:gd name="connsiteX37" fmla="*/ 57799 w 109604"/>
                  <a:gd name="connsiteY37" fmla="*/ 36857 h 39370"/>
                  <a:gd name="connsiteX38" fmla="*/ 64501 w 109604"/>
                  <a:gd name="connsiteY38" fmla="*/ 36857 h 39370"/>
                  <a:gd name="connsiteX39" fmla="*/ 64501 w 109604"/>
                  <a:gd name="connsiteY39" fmla="*/ 36857 h 39370"/>
                  <a:gd name="connsiteX40" fmla="*/ 64082 w 109604"/>
                  <a:gd name="connsiteY40" fmla="*/ 35601 h 39370"/>
                  <a:gd name="connsiteX41" fmla="*/ 64082 w 109604"/>
                  <a:gd name="connsiteY41" fmla="*/ 32250 h 39370"/>
                  <a:gd name="connsiteX42" fmla="*/ 57799 w 109604"/>
                  <a:gd name="connsiteY42" fmla="*/ 31413 h 39370"/>
                  <a:gd name="connsiteX43" fmla="*/ 50260 w 109604"/>
                  <a:gd name="connsiteY43" fmla="*/ 38114 h 39370"/>
                  <a:gd name="connsiteX44" fmla="*/ 48376 w 109604"/>
                  <a:gd name="connsiteY44" fmla="*/ 37695 h 39370"/>
                  <a:gd name="connsiteX45" fmla="*/ 46910 w 109604"/>
                  <a:gd name="connsiteY45" fmla="*/ 32879 h 39370"/>
                  <a:gd name="connsiteX46" fmla="*/ 46910 w 109604"/>
                  <a:gd name="connsiteY46" fmla="*/ 32879 h 39370"/>
                  <a:gd name="connsiteX47" fmla="*/ 46910 w 109604"/>
                  <a:gd name="connsiteY47" fmla="*/ 32879 h 39370"/>
                  <a:gd name="connsiteX48" fmla="*/ 52145 w 109604"/>
                  <a:gd name="connsiteY48" fmla="*/ 34344 h 39370"/>
                  <a:gd name="connsiteX49" fmla="*/ 55705 w 109604"/>
                  <a:gd name="connsiteY49" fmla="*/ 32250 h 39370"/>
                  <a:gd name="connsiteX50" fmla="*/ 56124 w 109604"/>
                  <a:gd name="connsiteY50" fmla="*/ 32250 h 39370"/>
                  <a:gd name="connsiteX51" fmla="*/ 55077 w 109604"/>
                  <a:gd name="connsiteY51" fmla="*/ 35601 h 39370"/>
                  <a:gd name="connsiteX52" fmla="*/ 50051 w 109604"/>
                  <a:gd name="connsiteY52" fmla="*/ 38323 h 39370"/>
                  <a:gd name="connsiteX53" fmla="*/ 47119 w 109604"/>
                  <a:gd name="connsiteY53" fmla="*/ 33297 h 39370"/>
                  <a:gd name="connsiteX54" fmla="*/ 48585 w 109604"/>
                  <a:gd name="connsiteY54" fmla="*/ 37486 h 39370"/>
                  <a:gd name="connsiteX55" fmla="*/ 55077 w 109604"/>
                  <a:gd name="connsiteY55" fmla="*/ 35392 h 39370"/>
                  <a:gd name="connsiteX56" fmla="*/ 56124 w 109604"/>
                  <a:gd name="connsiteY56" fmla="*/ 32879 h 39370"/>
                  <a:gd name="connsiteX57" fmla="*/ 52564 w 109604"/>
                  <a:gd name="connsiteY57" fmla="*/ 34763 h 39370"/>
                  <a:gd name="connsiteX58" fmla="*/ 51517 w 109604"/>
                  <a:gd name="connsiteY58" fmla="*/ 34763 h 39370"/>
                  <a:gd name="connsiteX59" fmla="*/ 47119 w 109604"/>
                  <a:gd name="connsiteY59" fmla="*/ 33297 h 39370"/>
                  <a:gd name="connsiteX60" fmla="*/ 40208 w 109604"/>
                  <a:gd name="connsiteY60" fmla="*/ 38114 h 39370"/>
                  <a:gd name="connsiteX61" fmla="*/ 37695 w 109604"/>
                  <a:gd name="connsiteY61" fmla="*/ 37276 h 39370"/>
                  <a:gd name="connsiteX62" fmla="*/ 36020 w 109604"/>
                  <a:gd name="connsiteY62" fmla="*/ 34554 h 39370"/>
                  <a:gd name="connsiteX63" fmla="*/ 36020 w 109604"/>
                  <a:gd name="connsiteY63" fmla="*/ 32669 h 39370"/>
                  <a:gd name="connsiteX64" fmla="*/ 36020 w 109604"/>
                  <a:gd name="connsiteY64" fmla="*/ 32669 h 39370"/>
                  <a:gd name="connsiteX65" fmla="*/ 36020 w 109604"/>
                  <a:gd name="connsiteY65" fmla="*/ 32669 h 39370"/>
                  <a:gd name="connsiteX66" fmla="*/ 39371 w 109604"/>
                  <a:gd name="connsiteY66" fmla="*/ 30575 h 39370"/>
                  <a:gd name="connsiteX67" fmla="*/ 39371 w 109604"/>
                  <a:gd name="connsiteY67" fmla="*/ 30575 h 39370"/>
                  <a:gd name="connsiteX68" fmla="*/ 39371 w 109604"/>
                  <a:gd name="connsiteY68" fmla="*/ 30575 h 39370"/>
                  <a:gd name="connsiteX69" fmla="*/ 43559 w 109604"/>
                  <a:gd name="connsiteY69" fmla="*/ 31413 h 39370"/>
                  <a:gd name="connsiteX70" fmla="*/ 44397 w 109604"/>
                  <a:gd name="connsiteY70" fmla="*/ 31413 h 39370"/>
                  <a:gd name="connsiteX71" fmla="*/ 44397 w 109604"/>
                  <a:gd name="connsiteY71" fmla="*/ 31413 h 39370"/>
                  <a:gd name="connsiteX72" fmla="*/ 44397 w 109604"/>
                  <a:gd name="connsiteY72" fmla="*/ 31413 h 39370"/>
                  <a:gd name="connsiteX73" fmla="*/ 44815 w 109604"/>
                  <a:gd name="connsiteY73" fmla="*/ 32460 h 39370"/>
                  <a:gd name="connsiteX74" fmla="*/ 40836 w 109604"/>
                  <a:gd name="connsiteY74" fmla="*/ 38114 h 39370"/>
                  <a:gd name="connsiteX75" fmla="*/ 39580 w 109604"/>
                  <a:gd name="connsiteY75" fmla="*/ 38114 h 39370"/>
                  <a:gd name="connsiteX76" fmla="*/ 36439 w 109604"/>
                  <a:gd name="connsiteY76" fmla="*/ 32879 h 39370"/>
                  <a:gd name="connsiteX77" fmla="*/ 36439 w 109604"/>
                  <a:gd name="connsiteY77" fmla="*/ 34554 h 39370"/>
                  <a:gd name="connsiteX78" fmla="*/ 38114 w 109604"/>
                  <a:gd name="connsiteY78" fmla="*/ 37067 h 39370"/>
                  <a:gd name="connsiteX79" fmla="*/ 41465 w 109604"/>
                  <a:gd name="connsiteY79" fmla="*/ 37695 h 39370"/>
                  <a:gd name="connsiteX80" fmla="*/ 45234 w 109604"/>
                  <a:gd name="connsiteY80" fmla="*/ 32460 h 39370"/>
                  <a:gd name="connsiteX81" fmla="*/ 45025 w 109604"/>
                  <a:gd name="connsiteY81" fmla="*/ 31622 h 39370"/>
                  <a:gd name="connsiteX82" fmla="*/ 44397 w 109604"/>
                  <a:gd name="connsiteY82" fmla="*/ 31622 h 39370"/>
                  <a:gd name="connsiteX83" fmla="*/ 39999 w 109604"/>
                  <a:gd name="connsiteY83" fmla="*/ 30784 h 39370"/>
                  <a:gd name="connsiteX84" fmla="*/ 36648 w 109604"/>
                  <a:gd name="connsiteY84" fmla="*/ 32669 h 39370"/>
                  <a:gd name="connsiteX85" fmla="*/ 32460 w 109604"/>
                  <a:gd name="connsiteY85" fmla="*/ 35392 h 39370"/>
                  <a:gd name="connsiteX86" fmla="*/ 29528 w 109604"/>
                  <a:gd name="connsiteY86" fmla="*/ 34344 h 39370"/>
                  <a:gd name="connsiteX87" fmla="*/ 27643 w 109604"/>
                  <a:gd name="connsiteY87" fmla="*/ 31203 h 39370"/>
                  <a:gd name="connsiteX88" fmla="*/ 28062 w 109604"/>
                  <a:gd name="connsiteY88" fmla="*/ 29109 h 39370"/>
                  <a:gd name="connsiteX89" fmla="*/ 29947 w 109604"/>
                  <a:gd name="connsiteY89" fmla="*/ 28062 h 39370"/>
                  <a:gd name="connsiteX90" fmla="*/ 30366 w 109604"/>
                  <a:gd name="connsiteY90" fmla="*/ 28062 h 39370"/>
                  <a:gd name="connsiteX91" fmla="*/ 30784 w 109604"/>
                  <a:gd name="connsiteY91" fmla="*/ 25758 h 39370"/>
                  <a:gd name="connsiteX92" fmla="*/ 30784 w 109604"/>
                  <a:gd name="connsiteY92" fmla="*/ 25758 h 39370"/>
                  <a:gd name="connsiteX93" fmla="*/ 30784 w 109604"/>
                  <a:gd name="connsiteY93" fmla="*/ 25758 h 39370"/>
                  <a:gd name="connsiteX94" fmla="*/ 33507 w 109604"/>
                  <a:gd name="connsiteY94" fmla="*/ 25758 h 39370"/>
                  <a:gd name="connsiteX95" fmla="*/ 35601 w 109604"/>
                  <a:gd name="connsiteY95" fmla="*/ 24083 h 39370"/>
                  <a:gd name="connsiteX96" fmla="*/ 36020 w 109604"/>
                  <a:gd name="connsiteY96" fmla="*/ 24083 h 39370"/>
                  <a:gd name="connsiteX97" fmla="*/ 36020 w 109604"/>
                  <a:gd name="connsiteY97" fmla="*/ 26805 h 39370"/>
                  <a:gd name="connsiteX98" fmla="*/ 38533 w 109604"/>
                  <a:gd name="connsiteY98" fmla="*/ 29319 h 39370"/>
                  <a:gd name="connsiteX99" fmla="*/ 38533 w 109604"/>
                  <a:gd name="connsiteY99" fmla="*/ 29319 h 39370"/>
                  <a:gd name="connsiteX100" fmla="*/ 38533 w 109604"/>
                  <a:gd name="connsiteY100" fmla="*/ 29528 h 39370"/>
                  <a:gd name="connsiteX101" fmla="*/ 36020 w 109604"/>
                  <a:gd name="connsiteY101" fmla="*/ 31831 h 39370"/>
                  <a:gd name="connsiteX102" fmla="*/ 35182 w 109604"/>
                  <a:gd name="connsiteY102" fmla="*/ 31831 h 39370"/>
                  <a:gd name="connsiteX103" fmla="*/ 35182 w 109604"/>
                  <a:gd name="connsiteY103" fmla="*/ 31831 h 39370"/>
                  <a:gd name="connsiteX104" fmla="*/ 34554 w 109604"/>
                  <a:gd name="connsiteY104" fmla="*/ 34135 h 39370"/>
                  <a:gd name="connsiteX105" fmla="*/ 32669 w 109604"/>
                  <a:gd name="connsiteY105" fmla="*/ 35182 h 39370"/>
                  <a:gd name="connsiteX106" fmla="*/ 32250 w 109604"/>
                  <a:gd name="connsiteY106" fmla="*/ 35182 h 39370"/>
                  <a:gd name="connsiteX107" fmla="*/ 29528 w 109604"/>
                  <a:gd name="connsiteY107" fmla="*/ 28481 h 39370"/>
                  <a:gd name="connsiteX108" fmla="*/ 28271 w 109604"/>
                  <a:gd name="connsiteY108" fmla="*/ 29319 h 39370"/>
                  <a:gd name="connsiteX109" fmla="*/ 27853 w 109604"/>
                  <a:gd name="connsiteY109" fmla="*/ 31203 h 39370"/>
                  <a:gd name="connsiteX110" fmla="*/ 29528 w 109604"/>
                  <a:gd name="connsiteY110" fmla="*/ 33926 h 39370"/>
                  <a:gd name="connsiteX111" fmla="*/ 32669 w 109604"/>
                  <a:gd name="connsiteY111" fmla="*/ 34973 h 39370"/>
                  <a:gd name="connsiteX112" fmla="*/ 34344 w 109604"/>
                  <a:gd name="connsiteY112" fmla="*/ 34135 h 39370"/>
                  <a:gd name="connsiteX113" fmla="*/ 34763 w 109604"/>
                  <a:gd name="connsiteY113" fmla="*/ 32669 h 39370"/>
                  <a:gd name="connsiteX114" fmla="*/ 33507 w 109604"/>
                  <a:gd name="connsiteY114" fmla="*/ 33088 h 39370"/>
                  <a:gd name="connsiteX115" fmla="*/ 32879 w 109604"/>
                  <a:gd name="connsiteY115" fmla="*/ 33088 h 39370"/>
                  <a:gd name="connsiteX116" fmla="*/ 29109 w 109604"/>
                  <a:gd name="connsiteY116" fmla="*/ 30366 h 39370"/>
                  <a:gd name="connsiteX117" fmla="*/ 29109 w 109604"/>
                  <a:gd name="connsiteY117" fmla="*/ 28690 h 39370"/>
                  <a:gd name="connsiteX118" fmla="*/ 30156 w 109604"/>
                  <a:gd name="connsiteY118" fmla="*/ 28062 h 39370"/>
                  <a:gd name="connsiteX119" fmla="*/ 30156 w 109604"/>
                  <a:gd name="connsiteY119" fmla="*/ 28062 h 39370"/>
                  <a:gd name="connsiteX120" fmla="*/ 30156 w 109604"/>
                  <a:gd name="connsiteY120" fmla="*/ 30156 h 39370"/>
                  <a:gd name="connsiteX121" fmla="*/ 33507 w 109604"/>
                  <a:gd name="connsiteY121" fmla="*/ 32669 h 39370"/>
                  <a:gd name="connsiteX122" fmla="*/ 33926 w 109604"/>
                  <a:gd name="connsiteY122" fmla="*/ 32669 h 39370"/>
                  <a:gd name="connsiteX123" fmla="*/ 35182 w 109604"/>
                  <a:gd name="connsiteY123" fmla="*/ 32041 h 39370"/>
                  <a:gd name="connsiteX124" fmla="*/ 35182 w 109604"/>
                  <a:gd name="connsiteY124" fmla="*/ 32041 h 39370"/>
                  <a:gd name="connsiteX125" fmla="*/ 34973 w 109604"/>
                  <a:gd name="connsiteY125" fmla="*/ 32041 h 39370"/>
                  <a:gd name="connsiteX126" fmla="*/ 30575 w 109604"/>
                  <a:gd name="connsiteY126" fmla="*/ 29109 h 39370"/>
                  <a:gd name="connsiteX127" fmla="*/ 30366 w 109604"/>
                  <a:gd name="connsiteY127" fmla="*/ 28062 h 39370"/>
                  <a:gd name="connsiteX128" fmla="*/ 30784 w 109604"/>
                  <a:gd name="connsiteY128" fmla="*/ 25968 h 39370"/>
                  <a:gd name="connsiteX129" fmla="*/ 30784 w 109604"/>
                  <a:gd name="connsiteY129" fmla="*/ 28900 h 39370"/>
                  <a:gd name="connsiteX130" fmla="*/ 36020 w 109604"/>
                  <a:gd name="connsiteY130" fmla="*/ 31413 h 39370"/>
                  <a:gd name="connsiteX131" fmla="*/ 38323 w 109604"/>
                  <a:gd name="connsiteY131" fmla="*/ 29528 h 39370"/>
                  <a:gd name="connsiteX132" fmla="*/ 35810 w 109604"/>
                  <a:gd name="connsiteY132" fmla="*/ 27015 h 39370"/>
                  <a:gd name="connsiteX133" fmla="*/ 35601 w 109604"/>
                  <a:gd name="connsiteY133" fmla="*/ 25130 h 39370"/>
                  <a:gd name="connsiteX134" fmla="*/ 33716 w 109604"/>
                  <a:gd name="connsiteY134" fmla="*/ 26177 h 39370"/>
                  <a:gd name="connsiteX135" fmla="*/ 30784 w 109604"/>
                  <a:gd name="connsiteY135" fmla="*/ 26177 h 39370"/>
                  <a:gd name="connsiteX136" fmla="*/ 82301 w 109604"/>
                  <a:gd name="connsiteY136" fmla="*/ 34763 h 39370"/>
                  <a:gd name="connsiteX137" fmla="*/ 78950 w 109604"/>
                  <a:gd name="connsiteY137" fmla="*/ 33297 h 39370"/>
                  <a:gd name="connsiteX138" fmla="*/ 78950 w 109604"/>
                  <a:gd name="connsiteY138" fmla="*/ 33297 h 39370"/>
                  <a:gd name="connsiteX139" fmla="*/ 78950 w 109604"/>
                  <a:gd name="connsiteY139" fmla="*/ 33088 h 39370"/>
                  <a:gd name="connsiteX140" fmla="*/ 80207 w 109604"/>
                  <a:gd name="connsiteY140" fmla="*/ 28690 h 39370"/>
                  <a:gd name="connsiteX141" fmla="*/ 79788 w 109604"/>
                  <a:gd name="connsiteY141" fmla="*/ 27643 h 39370"/>
                  <a:gd name="connsiteX142" fmla="*/ 79788 w 109604"/>
                  <a:gd name="connsiteY142" fmla="*/ 27643 h 39370"/>
                  <a:gd name="connsiteX143" fmla="*/ 79788 w 109604"/>
                  <a:gd name="connsiteY143" fmla="*/ 27434 h 39370"/>
                  <a:gd name="connsiteX144" fmla="*/ 81045 w 109604"/>
                  <a:gd name="connsiteY144" fmla="*/ 27015 h 39370"/>
                  <a:gd name="connsiteX145" fmla="*/ 83348 w 109604"/>
                  <a:gd name="connsiteY145" fmla="*/ 27224 h 39370"/>
                  <a:gd name="connsiteX146" fmla="*/ 83348 w 109604"/>
                  <a:gd name="connsiteY146" fmla="*/ 27224 h 39370"/>
                  <a:gd name="connsiteX147" fmla="*/ 83348 w 109604"/>
                  <a:gd name="connsiteY147" fmla="*/ 27224 h 39370"/>
                  <a:gd name="connsiteX148" fmla="*/ 85652 w 109604"/>
                  <a:gd name="connsiteY148" fmla="*/ 29109 h 39370"/>
                  <a:gd name="connsiteX149" fmla="*/ 85652 w 109604"/>
                  <a:gd name="connsiteY149" fmla="*/ 29109 h 39370"/>
                  <a:gd name="connsiteX150" fmla="*/ 85652 w 109604"/>
                  <a:gd name="connsiteY150" fmla="*/ 29109 h 39370"/>
                  <a:gd name="connsiteX151" fmla="*/ 86071 w 109604"/>
                  <a:gd name="connsiteY151" fmla="*/ 29947 h 39370"/>
                  <a:gd name="connsiteX152" fmla="*/ 85652 w 109604"/>
                  <a:gd name="connsiteY152" fmla="*/ 32879 h 39370"/>
                  <a:gd name="connsiteX153" fmla="*/ 83139 w 109604"/>
                  <a:gd name="connsiteY153" fmla="*/ 34554 h 39370"/>
                  <a:gd name="connsiteX154" fmla="*/ 82511 w 109604"/>
                  <a:gd name="connsiteY154" fmla="*/ 34554 h 39370"/>
                  <a:gd name="connsiteX155" fmla="*/ 79369 w 109604"/>
                  <a:gd name="connsiteY155" fmla="*/ 33088 h 39370"/>
                  <a:gd name="connsiteX156" fmla="*/ 82929 w 109604"/>
                  <a:gd name="connsiteY156" fmla="*/ 34344 h 39370"/>
                  <a:gd name="connsiteX157" fmla="*/ 85233 w 109604"/>
                  <a:gd name="connsiteY157" fmla="*/ 32879 h 39370"/>
                  <a:gd name="connsiteX158" fmla="*/ 85652 w 109604"/>
                  <a:gd name="connsiteY158" fmla="*/ 30156 h 39370"/>
                  <a:gd name="connsiteX159" fmla="*/ 85442 w 109604"/>
                  <a:gd name="connsiteY159" fmla="*/ 29319 h 39370"/>
                  <a:gd name="connsiteX160" fmla="*/ 83139 w 109604"/>
                  <a:gd name="connsiteY160" fmla="*/ 27224 h 39370"/>
                  <a:gd name="connsiteX161" fmla="*/ 81045 w 109604"/>
                  <a:gd name="connsiteY161" fmla="*/ 27224 h 39370"/>
                  <a:gd name="connsiteX162" fmla="*/ 79998 w 109604"/>
                  <a:gd name="connsiteY162" fmla="*/ 27434 h 39370"/>
                  <a:gd name="connsiteX163" fmla="*/ 80416 w 109604"/>
                  <a:gd name="connsiteY163" fmla="*/ 28481 h 39370"/>
                  <a:gd name="connsiteX164" fmla="*/ 79369 w 109604"/>
                  <a:gd name="connsiteY164" fmla="*/ 33297 h 39370"/>
                  <a:gd name="connsiteX165" fmla="*/ 91934 w 109604"/>
                  <a:gd name="connsiteY165" fmla="*/ 34344 h 39370"/>
                  <a:gd name="connsiteX166" fmla="*/ 86908 w 109604"/>
                  <a:gd name="connsiteY166" fmla="*/ 30575 h 39370"/>
                  <a:gd name="connsiteX167" fmla="*/ 86908 w 109604"/>
                  <a:gd name="connsiteY167" fmla="*/ 30156 h 39370"/>
                  <a:gd name="connsiteX168" fmla="*/ 86908 w 109604"/>
                  <a:gd name="connsiteY168" fmla="*/ 29737 h 39370"/>
                  <a:gd name="connsiteX169" fmla="*/ 87118 w 109604"/>
                  <a:gd name="connsiteY169" fmla="*/ 29737 h 39370"/>
                  <a:gd name="connsiteX170" fmla="*/ 89840 w 109604"/>
                  <a:gd name="connsiteY170" fmla="*/ 29737 h 39370"/>
                  <a:gd name="connsiteX171" fmla="*/ 94029 w 109604"/>
                  <a:gd name="connsiteY171" fmla="*/ 26387 h 39370"/>
                  <a:gd name="connsiteX172" fmla="*/ 94029 w 109604"/>
                  <a:gd name="connsiteY172" fmla="*/ 26387 h 39370"/>
                  <a:gd name="connsiteX173" fmla="*/ 94238 w 109604"/>
                  <a:gd name="connsiteY173" fmla="*/ 26387 h 39370"/>
                  <a:gd name="connsiteX174" fmla="*/ 95913 w 109604"/>
                  <a:gd name="connsiteY174" fmla="*/ 28900 h 39370"/>
                  <a:gd name="connsiteX175" fmla="*/ 95285 w 109604"/>
                  <a:gd name="connsiteY175" fmla="*/ 32250 h 39370"/>
                  <a:gd name="connsiteX176" fmla="*/ 92353 w 109604"/>
                  <a:gd name="connsiteY176" fmla="*/ 34135 h 39370"/>
                  <a:gd name="connsiteX177" fmla="*/ 91516 w 109604"/>
                  <a:gd name="connsiteY177" fmla="*/ 34135 h 39370"/>
                  <a:gd name="connsiteX178" fmla="*/ 87327 w 109604"/>
                  <a:gd name="connsiteY178" fmla="*/ 30156 h 39370"/>
                  <a:gd name="connsiteX179" fmla="*/ 87327 w 109604"/>
                  <a:gd name="connsiteY179" fmla="*/ 30366 h 39370"/>
                  <a:gd name="connsiteX180" fmla="*/ 91934 w 109604"/>
                  <a:gd name="connsiteY180" fmla="*/ 33926 h 39370"/>
                  <a:gd name="connsiteX181" fmla="*/ 92563 w 109604"/>
                  <a:gd name="connsiteY181" fmla="*/ 33926 h 39370"/>
                  <a:gd name="connsiteX182" fmla="*/ 95285 w 109604"/>
                  <a:gd name="connsiteY182" fmla="*/ 32250 h 39370"/>
                  <a:gd name="connsiteX183" fmla="*/ 95704 w 109604"/>
                  <a:gd name="connsiteY183" fmla="*/ 29109 h 39370"/>
                  <a:gd name="connsiteX184" fmla="*/ 94447 w 109604"/>
                  <a:gd name="connsiteY184" fmla="*/ 27015 h 39370"/>
                  <a:gd name="connsiteX185" fmla="*/ 90050 w 109604"/>
                  <a:gd name="connsiteY185" fmla="*/ 30366 h 39370"/>
                  <a:gd name="connsiteX186" fmla="*/ 87327 w 109604"/>
                  <a:gd name="connsiteY186" fmla="*/ 30366 h 39370"/>
                  <a:gd name="connsiteX187" fmla="*/ 17801 w 109604"/>
                  <a:gd name="connsiteY187" fmla="*/ 34135 h 39370"/>
                  <a:gd name="connsiteX188" fmla="*/ 12356 w 109604"/>
                  <a:gd name="connsiteY188" fmla="*/ 28271 h 39370"/>
                  <a:gd name="connsiteX189" fmla="*/ 12356 w 109604"/>
                  <a:gd name="connsiteY189" fmla="*/ 27434 h 39370"/>
                  <a:gd name="connsiteX190" fmla="*/ 12356 w 109604"/>
                  <a:gd name="connsiteY190" fmla="*/ 27015 h 39370"/>
                  <a:gd name="connsiteX191" fmla="*/ 12774 w 109604"/>
                  <a:gd name="connsiteY191" fmla="*/ 27224 h 39370"/>
                  <a:gd name="connsiteX192" fmla="*/ 16335 w 109604"/>
                  <a:gd name="connsiteY192" fmla="*/ 29109 h 39370"/>
                  <a:gd name="connsiteX193" fmla="*/ 18638 w 109604"/>
                  <a:gd name="connsiteY193" fmla="*/ 28481 h 39370"/>
                  <a:gd name="connsiteX194" fmla="*/ 18638 w 109604"/>
                  <a:gd name="connsiteY194" fmla="*/ 28481 h 39370"/>
                  <a:gd name="connsiteX195" fmla="*/ 18638 w 109604"/>
                  <a:gd name="connsiteY195" fmla="*/ 28481 h 39370"/>
                  <a:gd name="connsiteX196" fmla="*/ 21570 w 109604"/>
                  <a:gd name="connsiteY196" fmla="*/ 31413 h 39370"/>
                  <a:gd name="connsiteX197" fmla="*/ 21779 w 109604"/>
                  <a:gd name="connsiteY197" fmla="*/ 31413 h 39370"/>
                  <a:gd name="connsiteX198" fmla="*/ 21779 w 109604"/>
                  <a:gd name="connsiteY198" fmla="*/ 31622 h 39370"/>
                  <a:gd name="connsiteX199" fmla="*/ 17591 w 109604"/>
                  <a:gd name="connsiteY199" fmla="*/ 33926 h 39370"/>
                  <a:gd name="connsiteX200" fmla="*/ 12565 w 109604"/>
                  <a:gd name="connsiteY200" fmla="*/ 28062 h 39370"/>
                  <a:gd name="connsiteX201" fmla="*/ 12565 w 109604"/>
                  <a:gd name="connsiteY201" fmla="*/ 28481 h 39370"/>
                  <a:gd name="connsiteX202" fmla="*/ 17591 w 109604"/>
                  <a:gd name="connsiteY202" fmla="*/ 33926 h 39370"/>
                  <a:gd name="connsiteX203" fmla="*/ 21361 w 109604"/>
                  <a:gd name="connsiteY203" fmla="*/ 32041 h 39370"/>
                  <a:gd name="connsiteX204" fmla="*/ 18429 w 109604"/>
                  <a:gd name="connsiteY204" fmla="*/ 29319 h 39370"/>
                  <a:gd name="connsiteX205" fmla="*/ 16125 w 109604"/>
                  <a:gd name="connsiteY205" fmla="*/ 29947 h 39370"/>
                  <a:gd name="connsiteX206" fmla="*/ 12565 w 109604"/>
                  <a:gd name="connsiteY206" fmla="*/ 28271 h 39370"/>
                  <a:gd name="connsiteX207" fmla="*/ 98636 w 109604"/>
                  <a:gd name="connsiteY207" fmla="*/ 34135 h 39370"/>
                  <a:gd name="connsiteX208" fmla="*/ 96332 w 109604"/>
                  <a:gd name="connsiteY208" fmla="*/ 33507 h 39370"/>
                  <a:gd name="connsiteX209" fmla="*/ 96123 w 109604"/>
                  <a:gd name="connsiteY209" fmla="*/ 33507 h 39370"/>
                  <a:gd name="connsiteX210" fmla="*/ 96123 w 109604"/>
                  <a:gd name="connsiteY210" fmla="*/ 33297 h 39370"/>
                  <a:gd name="connsiteX211" fmla="*/ 97379 w 109604"/>
                  <a:gd name="connsiteY211" fmla="*/ 28690 h 39370"/>
                  <a:gd name="connsiteX212" fmla="*/ 95913 w 109604"/>
                  <a:gd name="connsiteY212" fmla="*/ 26177 h 39370"/>
                  <a:gd name="connsiteX213" fmla="*/ 95913 w 109604"/>
                  <a:gd name="connsiteY213" fmla="*/ 26177 h 39370"/>
                  <a:gd name="connsiteX214" fmla="*/ 96123 w 109604"/>
                  <a:gd name="connsiteY214" fmla="*/ 25968 h 39370"/>
                  <a:gd name="connsiteX215" fmla="*/ 97379 w 109604"/>
                  <a:gd name="connsiteY215" fmla="*/ 25549 h 39370"/>
                  <a:gd name="connsiteX216" fmla="*/ 98217 w 109604"/>
                  <a:gd name="connsiteY216" fmla="*/ 25549 h 39370"/>
                  <a:gd name="connsiteX217" fmla="*/ 103034 w 109604"/>
                  <a:gd name="connsiteY217" fmla="*/ 29109 h 39370"/>
                  <a:gd name="connsiteX218" fmla="*/ 102615 w 109604"/>
                  <a:gd name="connsiteY218" fmla="*/ 32460 h 39370"/>
                  <a:gd name="connsiteX219" fmla="*/ 99892 w 109604"/>
                  <a:gd name="connsiteY219" fmla="*/ 34344 h 39370"/>
                  <a:gd name="connsiteX220" fmla="*/ 99055 w 109604"/>
                  <a:gd name="connsiteY220" fmla="*/ 34344 h 39370"/>
                  <a:gd name="connsiteX221" fmla="*/ 96751 w 109604"/>
                  <a:gd name="connsiteY221" fmla="*/ 33297 h 39370"/>
                  <a:gd name="connsiteX222" fmla="*/ 99473 w 109604"/>
                  <a:gd name="connsiteY222" fmla="*/ 33716 h 39370"/>
                  <a:gd name="connsiteX223" fmla="*/ 101986 w 109604"/>
                  <a:gd name="connsiteY223" fmla="*/ 32041 h 39370"/>
                  <a:gd name="connsiteX224" fmla="*/ 102405 w 109604"/>
                  <a:gd name="connsiteY224" fmla="*/ 29109 h 39370"/>
                  <a:gd name="connsiteX225" fmla="*/ 98007 w 109604"/>
                  <a:gd name="connsiteY225" fmla="*/ 25758 h 39370"/>
                  <a:gd name="connsiteX226" fmla="*/ 97379 w 109604"/>
                  <a:gd name="connsiteY226" fmla="*/ 25758 h 39370"/>
                  <a:gd name="connsiteX227" fmla="*/ 96542 w 109604"/>
                  <a:gd name="connsiteY227" fmla="*/ 25758 h 39370"/>
                  <a:gd name="connsiteX228" fmla="*/ 98007 w 109604"/>
                  <a:gd name="connsiteY228" fmla="*/ 28271 h 39370"/>
                  <a:gd name="connsiteX229" fmla="*/ 96751 w 109604"/>
                  <a:gd name="connsiteY229" fmla="*/ 33088 h 39370"/>
                  <a:gd name="connsiteX230" fmla="*/ 74762 w 109604"/>
                  <a:gd name="connsiteY230" fmla="*/ 33926 h 39370"/>
                  <a:gd name="connsiteX231" fmla="*/ 69946 w 109604"/>
                  <a:gd name="connsiteY231" fmla="*/ 30156 h 39370"/>
                  <a:gd name="connsiteX232" fmla="*/ 72459 w 109604"/>
                  <a:gd name="connsiteY232" fmla="*/ 25130 h 39370"/>
                  <a:gd name="connsiteX233" fmla="*/ 72459 w 109604"/>
                  <a:gd name="connsiteY233" fmla="*/ 25130 h 39370"/>
                  <a:gd name="connsiteX234" fmla="*/ 72459 w 109604"/>
                  <a:gd name="connsiteY234" fmla="*/ 25130 h 39370"/>
                  <a:gd name="connsiteX235" fmla="*/ 77903 w 109604"/>
                  <a:gd name="connsiteY235" fmla="*/ 28481 h 39370"/>
                  <a:gd name="connsiteX236" fmla="*/ 78741 w 109604"/>
                  <a:gd name="connsiteY236" fmla="*/ 28481 h 39370"/>
                  <a:gd name="connsiteX237" fmla="*/ 78741 w 109604"/>
                  <a:gd name="connsiteY237" fmla="*/ 28481 h 39370"/>
                  <a:gd name="connsiteX238" fmla="*/ 78741 w 109604"/>
                  <a:gd name="connsiteY238" fmla="*/ 28481 h 39370"/>
                  <a:gd name="connsiteX239" fmla="*/ 78113 w 109604"/>
                  <a:gd name="connsiteY239" fmla="*/ 31831 h 39370"/>
                  <a:gd name="connsiteX240" fmla="*/ 75181 w 109604"/>
                  <a:gd name="connsiteY240" fmla="*/ 33716 h 39370"/>
                  <a:gd name="connsiteX241" fmla="*/ 74343 w 109604"/>
                  <a:gd name="connsiteY241" fmla="*/ 33716 h 39370"/>
                  <a:gd name="connsiteX242" fmla="*/ 72249 w 109604"/>
                  <a:gd name="connsiteY242" fmla="*/ 25758 h 39370"/>
                  <a:gd name="connsiteX243" fmla="*/ 70155 w 109604"/>
                  <a:gd name="connsiteY243" fmla="*/ 30156 h 39370"/>
                  <a:gd name="connsiteX244" fmla="*/ 75390 w 109604"/>
                  <a:gd name="connsiteY244" fmla="*/ 33507 h 39370"/>
                  <a:gd name="connsiteX245" fmla="*/ 77903 w 109604"/>
                  <a:gd name="connsiteY245" fmla="*/ 31831 h 39370"/>
                  <a:gd name="connsiteX246" fmla="*/ 78532 w 109604"/>
                  <a:gd name="connsiteY246" fmla="*/ 28900 h 39370"/>
                  <a:gd name="connsiteX247" fmla="*/ 72249 w 109604"/>
                  <a:gd name="connsiteY247" fmla="*/ 25549 h 39370"/>
                  <a:gd name="connsiteX248" fmla="*/ 50889 w 109604"/>
                  <a:gd name="connsiteY248" fmla="*/ 33088 h 39370"/>
                  <a:gd name="connsiteX249" fmla="*/ 49004 w 109604"/>
                  <a:gd name="connsiteY249" fmla="*/ 32669 h 39370"/>
                  <a:gd name="connsiteX250" fmla="*/ 47119 w 109604"/>
                  <a:gd name="connsiteY250" fmla="*/ 30575 h 39370"/>
                  <a:gd name="connsiteX251" fmla="*/ 48166 w 109604"/>
                  <a:gd name="connsiteY251" fmla="*/ 26805 h 39370"/>
                  <a:gd name="connsiteX252" fmla="*/ 49841 w 109604"/>
                  <a:gd name="connsiteY252" fmla="*/ 25130 h 39370"/>
                  <a:gd name="connsiteX253" fmla="*/ 49841 w 109604"/>
                  <a:gd name="connsiteY253" fmla="*/ 25130 h 39370"/>
                  <a:gd name="connsiteX254" fmla="*/ 49841 w 109604"/>
                  <a:gd name="connsiteY254" fmla="*/ 25130 h 39370"/>
                  <a:gd name="connsiteX255" fmla="*/ 55915 w 109604"/>
                  <a:gd name="connsiteY255" fmla="*/ 27434 h 39370"/>
                  <a:gd name="connsiteX256" fmla="*/ 56124 w 109604"/>
                  <a:gd name="connsiteY256" fmla="*/ 27434 h 39370"/>
                  <a:gd name="connsiteX257" fmla="*/ 56124 w 109604"/>
                  <a:gd name="connsiteY257" fmla="*/ 27434 h 39370"/>
                  <a:gd name="connsiteX258" fmla="*/ 56333 w 109604"/>
                  <a:gd name="connsiteY258" fmla="*/ 27434 h 39370"/>
                  <a:gd name="connsiteX259" fmla="*/ 56333 w 109604"/>
                  <a:gd name="connsiteY259" fmla="*/ 27434 h 39370"/>
                  <a:gd name="connsiteX260" fmla="*/ 55286 w 109604"/>
                  <a:gd name="connsiteY260" fmla="*/ 30575 h 39370"/>
                  <a:gd name="connsiteX261" fmla="*/ 50260 w 109604"/>
                  <a:gd name="connsiteY261" fmla="*/ 33297 h 39370"/>
                  <a:gd name="connsiteX262" fmla="*/ 50051 w 109604"/>
                  <a:gd name="connsiteY262" fmla="*/ 25549 h 39370"/>
                  <a:gd name="connsiteX263" fmla="*/ 48585 w 109604"/>
                  <a:gd name="connsiteY263" fmla="*/ 27015 h 39370"/>
                  <a:gd name="connsiteX264" fmla="*/ 47747 w 109604"/>
                  <a:gd name="connsiteY264" fmla="*/ 30575 h 39370"/>
                  <a:gd name="connsiteX265" fmla="*/ 49423 w 109604"/>
                  <a:gd name="connsiteY265" fmla="*/ 32460 h 39370"/>
                  <a:gd name="connsiteX266" fmla="*/ 55915 w 109604"/>
                  <a:gd name="connsiteY266" fmla="*/ 30366 h 39370"/>
                  <a:gd name="connsiteX267" fmla="*/ 56962 w 109604"/>
                  <a:gd name="connsiteY267" fmla="*/ 27853 h 39370"/>
                  <a:gd name="connsiteX268" fmla="*/ 56752 w 109604"/>
                  <a:gd name="connsiteY268" fmla="*/ 27853 h 39370"/>
                  <a:gd name="connsiteX269" fmla="*/ 55705 w 109604"/>
                  <a:gd name="connsiteY269" fmla="*/ 27853 h 39370"/>
                  <a:gd name="connsiteX270" fmla="*/ 50470 w 109604"/>
                  <a:gd name="connsiteY270" fmla="*/ 25549 h 39370"/>
                  <a:gd name="connsiteX271" fmla="*/ 105337 w 109604"/>
                  <a:gd name="connsiteY271" fmla="*/ 32041 h 39370"/>
                  <a:gd name="connsiteX272" fmla="*/ 104081 w 109604"/>
                  <a:gd name="connsiteY272" fmla="*/ 32041 h 39370"/>
                  <a:gd name="connsiteX273" fmla="*/ 104081 w 109604"/>
                  <a:gd name="connsiteY273" fmla="*/ 32041 h 39370"/>
                  <a:gd name="connsiteX274" fmla="*/ 104081 w 109604"/>
                  <a:gd name="connsiteY274" fmla="*/ 31831 h 39370"/>
                  <a:gd name="connsiteX275" fmla="*/ 104081 w 109604"/>
                  <a:gd name="connsiteY275" fmla="*/ 29319 h 39370"/>
                  <a:gd name="connsiteX276" fmla="*/ 101149 w 109604"/>
                  <a:gd name="connsiteY276" fmla="*/ 25758 h 39370"/>
                  <a:gd name="connsiteX277" fmla="*/ 101149 w 109604"/>
                  <a:gd name="connsiteY277" fmla="*/ 25758 h 39370"/>
                  <a:gd name="connsiteX278" fmla="*/ 101149 w 109604"/>
                  <a:gd name="connsiteY278" fmla="*/ 25549 h 39370"/>
                  <a:gd name="connsiteX279" fmla="*/ 104081 w 109604"/>
                  <a:gd name="connsiteY279" fmla="*/ 23455 h 39370"/>
                  <a:gd name="connsiteX280" fmla="*/ 109525 w 109604"/>
                  <a:gd name="connsiteY280" fmla="*/ 27015 h 39370"/>
                  <a:gd name="connsiteX281" fmla="*/ 108897 w 109604"/>
                  <a:gd name="connsiteY281" fmla="*/ 30366 h 39370"/>
                  <a:gd name="connsiteX282" fmla="*/ 106175 w 109604"/>
                  <a:gd name="connsiteY282" fmla="*/ 32250 h 39370"/>
                  <a:gd name="connsiteX283" fmla="*/ 105337 w 109604"/>
                  <a:gd name="connsiteY283" fmla="*/ 32250 h 39370"/>
                  <a:gd name="connsiteX284" fmla="*/ 104290 w 109604"/>
                  <a:gd name="connsiteY284" fmla="*/ 31413 h 39370"/>
                  <a:gd name="connsiteX285" fmla="*/ 105965 w 109604"/>
                  <a:gd name="connsiteY285" fmla="*/ 31413 h 39370"/>
                  <a:gd name="connsiteX286" fmla="*/ 108478 w 109604"/>
                  <a:gd name="connsiteY286" fmla="*/ 29737 h 39370"/>
                  <a:gd name="connsiteX287" fmla="*/ 108897 w 109604"/>
                  <a:gd name="connsiteY287" fmla="*/ 26805 h 39370"/>
                  <a:gd name="connsiteX288" fmla="*/ 104499 w 109604"/>
                  <a:gd name="connsiteY288" fmla="*/ 23455 h 39370"/>
                  <a:gd name="connsiteX289" fmla="*/ 103871 w 109604"/>
                  <a:gd name="connsiteY289" fmla="*/ 23455 h 39370"/>
                  <a:gd name="connsiteX290" fmla="*/ 101358 w 109604"/>
                  <a:gd name="connsiteY290" fmla="*/ 25130 h 39370"/>
                  <a:gd name="connsiteX291" fmla="*/ 104290 w 109604"/>
                  <a:gd name="connsiteY291" fmla="*/ 28900 h 39370"/>
                  <a:gd name="connsiteX292" fmla="*/ 104290 w 109604"/>
                  <a:gd name="connsiteY292" fmla="*/ 31413 h 39370"/>
                  <a:gd name="connsiteX293" fmla="*/ 63454 w 109604"/>
                  <a:gd name="connsiteY293" fmla="*/ 30994 h 39370"/>
                  <a:gd name="connsiteX294" fmla="*/ 59684 w 109604"/>
                  <a:gd name="connsiteY294" fmla="*/ 29737 h 39370"/>
                  <a:gd name="connsiteX295" fmla="*/ 58428 w 109604"/>
                  <a:gd name="connsiteY295" fmla="*/ 27434 h 39370"/>
                  <a:gd name="connsiteX296" fmla="*/ 58428 w 109604"/>
                  <a:gd name="connsiteY296" fmla="*/ 27434 h 39370"/>
                  <a:gd name="connsiteX297" fmla="*/ 58428 w 109604"/>
                  <a:gd name="connsiteY297" fmla="*/ 27224 h 39370"/>
                  <a:gd name="connsiteX298" fmla="*/ 61150 w 109604"/>
                  <a:gd name="connsiteY298" fmla="*/ 23664 h 39370"/>
                  <a:gd name="connsiteX299" fmla="*/ 61150 w 109604"/>
                  <a:gd name="connsiteY299" fmla="*/ 23664 h 39370"/>
                  <a:gd name="connsiteX300" fmla="*/ 61150 w 109604"/>
                  <a:gd name="connsiteY300" fmla="*/ 23664 h 39370"/>
                  <a:gd name="connsiteX301" fmla="*/ 61150 w 109604"/>
                  <a:gd name="connsiteY301" fmla="*/ 23664 h 39370"/>
                  <a:gd name="connsiteX302" fmla="*/ 61150 w 109604"/>
                  <a:gd name="connsiteY302" fmla="*/ 23664 h 39370"/>
                  <a:gd name="connsiteX303" fmla="*/ 67223 w 109604"/>
                  <a:gd name="connsiteY303" fmla="*/ 27434 h 39370"/>
                  <a:gd name="connsiteX304" fmla="*/ 68270 w 109604"/>
                  <a:gd name="connsiteY304" fmla="*/ 27434 h 39370"/>
                  <a:gd name="connsiteX305" fmla="*/ 68270 w 109604"/>
                  <a:gd name="connsiteY305" fmla="*/ 27434 h 39370"/>
                  <a:gd name="connsiteX306" fmla="*/ 68480 w 109604"/>
                  <a:gd name="connsiteY306" fmla="*/ 27434 h 39370"/>
                  <a:gd name="connsiteX307" fmla="*/ 68480 w 109604"/>
                  <a:gd name="connsiteY307" fmla="*/ 27434 h 39370"/>
                  <a:gd name="connsiteX308" fmla="*/ 63454 w 109604"/>
                  <a:gd name="connsiteY308" fmla="*/ 31413 h 39370"/>
                  <a:gd name="connsiteX309" fmla="*/ 63035 w 109604"/>
                  <a:gd name="connsiteY309" fmla="*/ 31413 h 39370"/>
                  <a:gd name="connsiteX310" fmla="*/ 58846 w 109604"/>
                  <a:gd name="connsiteY310" fmla="*/ 27224 h 39370"/>
                  <a:gd name="connsiteX311" fmla="*/ 59893 w 109604"/>
                  <a:gd name="connsiteY311" fmla="*/ 29319 h 39370"/>
                  <a:gd name="connsiteX312" fmla="*/ 63454 w 109604"/>
                  <a:gd name="connsiteY312" fmla="*/ 30575 h 39370"/>
                  <a:gd name="connsiteX313" fmla="*/ 63872 w 109604"/>
                  <a:gd name="connsiteY313" fmla="*/ 30575 h 39370"/>
                  <a:gd name="connsiteX314" fmla="*/ 68480 w 109604"/>
                  <a:gd name="connsiteY314" fmla="*/ 27434 h 39370"/>
                  <a:gd name="connsiteX315" fmla="*/ 67642 w 109604"/>
                  <a:gd name="connsiteY315" fmla="*/ 27434 h 39370"/>
                  <a:gd name="connsiteX316" fmla="*/ 61569 w 109604"/>
                  <a:gd name="connsiteY316" fmla="*/ 23874 h 39370"/>
                  <a:gd name="connsiteX317" fmla="*/ 58846 w 109604"/>
                  <a:gd name="connsiteY317" fmla="*/ 27224 h 39370"/>
                  <a:gd name="connsiteX318" fmla="*/ 23664 w 109604"/>
                  <a:gd name="connsiteY318" fmla="*/ 30784 h 39370"/>
                  <a:gd name="connsiteX319" fmla="*/ 19476 w 109604"/>
                  <a:gd name="connsiteY319" fmla="*/ 28271 h 39370"/>
                  <a:gd name="connsiteX320" fmla="*/ 19476 w 109604"/>
                  <a:gd name="connsiteY320" fmla="*/ 28271 h 39370"/>
                  <a:gd name="connsiteX321" fmla="*/ 19266 w 109604"/>
                  <a:gd name="connsiteY321" fmla="*/ 28062 h 39370"/>
                  <a:gd name="connsiteX322" fmla="*/ 19266 w 109604"/>
                  <a:gd name="connsiteY322" fmla="*/ 28062 h 39370"/>
                  <a:gd name="connsiteX323" fmla="*/ 19266 w 109604"/>
                  <a:gd name="connsiteY323" fmla="*/ 28062 h 39370"/>
                  <a:gd name="connsiteX324" fmla="*/ 19266 w 109604"/>
                  <a:gd name="connsiteY324" fmla="*/ 28062 h 39370"/>
                  <a:gd name="connsiteX325" fmla="*/ 19266 w 109604"/>
                  <a:gd name="connsiteY325" fmla="*/ 27853 h 39370"/>
                  <a:gd name="connsiteX326" fmla="*/ 19895 w 109604"/>
                  <a:gd name="connsiteY326" fmla="*/ 27434 h 39370"/>
                  <a:gd name="connsiteX327" fmla="*/ 20732 w 109604"/>
                  <a:gd name="connsiteY327" fmla="*/ 25549 h 39370"/>
                  <a:gd name="connsiteX328" fmla="*/ 21151 w 109604"/>
                  <a:gd name="connsiteY328" fmla="*/ 25549 h 39370"/>
                  <a:gd name="connsiteX329" fmla="*/ 21151 w 109604"/>
                  <a:gd name="connsiteY329" fmla="*/ 25549 h 39370"/>
                  <a:gd name="connsiteX330" fmla="*/ 21151 w 109604"/>
                  <a:gd name="connsiteY330" fmla="*/ 25549 h 39370"/>
                  <a:gd name="connsiteX331" fmla="*/ 21151 w 109604"/>
                  <a:gd name="connsiteY331" fmla="*/ 25549 h 39370"/>
                  <a:gd name="connsiteX332" fmla="*/ 21151 w 109604"/>
                  <a:gd name="connsiteY332" fmla="*/ 25758 h 39370"/>
                  <a:gd name="connsiteX333" fmla="*/ 21570 w 109604"/>
                  <a:gd name="connsiteY333" fmla="*/ 24292 h 39370"/>
                  <a:gd name="connsiteX334" fmla="*/ 21151 w 109604"/>
                  <a:gd name="connsiteY334" fmla="*/ 22617 h 39370"/>
                  <a:gd name="connsiteX335" fmla="*/ 21151 w 109604"/>
                  <a:gd name="connsiteY335" fmla="*/ 22617 h 39370"/>
                  <a:gd name="connsiteX336" fmla="*/ 21151 w 109604"/>
                  <a:gd name="connsiteY336" fmla="*/ 22408 h 39370"/>
                  <a:gd name="connsiteX337" fmla="*/ 23455 w 109604"/>
                  <a:gd name="connsiteY337" fmla="*/ 21989 h 39370"/>
                  <a:gd name="connsiteX338" fmla="*/ 28062 w 109604"/>
                  <a:gd name="connsiteY338" fmla="*/ 26596 h 39370"/>
                  <a:gd name="connsiteX339" fmla="*/ 23455 w 109604"/>
                  <a:gd name="connsiteY339" fmla="*/ 30784 h 39370"/>
                  <a:gd name="connsiteX340" fmla="*/ 19895 w 109604"/>
                  <a:gd name="connsiteY340" fmla="*/ 28062 h 39370"/>
                  <a:gd name="connsiteX341" fmla="*/ 23664 w 109604"/>
                  <a:gd name="connsiteY341" fmla="*/ 30366 h 39370"/>
                  <a:gd name="connsiteX342" fmla="*/ 27853 w 109604"/>
                  <a:gd name="connsiteY342" fmla="*/ 26596 h 39370"/>
                  <a:gd name="connsiteX343" fmla="*/ 23664 w 109604"/>
                  <a:gd name="connsiteY343" fmla="*/ 22408 h 39370"/>
                  <a:gd name="connsiteX344" fmla="*/ 21570 w 109604"/>
                  <a:gd name="connsiteY344" fmla="*/ 22827 h 39370"/>
                  <a:gd name="connsiteX345" fmla="*/ 21779 w 109604"/>
                  <a:gd name="connsiteY345" fmla="*/ 24292 h 39370"/>
                  <a:gd name="connsiteX346" fmla="*/ 20314 w 109604"/>
                  <a:gd name="connsiteY346" fmla="*/ 27434 h 39370"/>
                  <a:gd name="connsiteX347" fmla="*/ 19685 w 109604"/>
                  <a:gd name="connsiteY347" fmla="*/ 28271 h 39370"/>
                  <a:gd name="connsiteX348" fmla="*/ 43978 w 109604"/>
                  <a:gd name="connsiteY348" fmla="*/ 30575 h 39370"/>
                  <a:gd name="connsiteX349" fmla="*/ 40418 w 109604"/>
                  <a:gd name="connsiteY349" fmla="*/ 29109 h 39370"/>
                  <a:gd name="connsiteX350" fmla="*/ 38114 w 109604"/>
                  <a:gd name="connsiteY350" fmla="*/ 23874 h 39370"/>
                  <a:gd name="connsiteX351" fmla="*/ 38114 w 109604"/>
                  <a:gd name="connsiteY351" fmla="*/ 23874 h 39370"/>
                  <a:gd name="connsiteX352" fmla="*/ 38114 w 109604"/>
                  <a:gd name="connsiteY352" fmla="*/ 23874 h 39370"/>
                  <a:gd name="connsiteX353" fmla="*/ 39161 w 109604"/>
                  <a:gd name="connsiteY353" fmla="*/ 21361 h 39370"/>
                  <a:gd name="connsiteX354" fmla="*/ 39161 w 109604"/>
                  <a:gd name="connsiteY354" fmla="*/ 21361 h 39370"/>
                  <a:gd name="connsiteX355" fmla="*/ 39161 w 109604"/>
                  <a:gd name="connsiteY355" fmla="*/ 21361 h 39370"/>
                  <a:gd name="connsiteX356" fmla="*/ 39161 w 109604"/>
                  <a:gd name="connsiteY356" fmla="*/ 21361 h 39370"/>
                  <a:gd name="connsiteX357" fmla="*/ 39371 w 109604"/>
                  <a:gd name="connsiteY357" fmla="*/ 21361 h 39370"/>
                  <a:gd name="connsiteX358" fmla="*/ 39371 w 109604"/>
                  <a:gd name="connsiteY358" fmla="*/ 21361 h 39370"/>
                  <a:gd name="connsiteX359" fmla="*/ 45234 w 109604"/>
                  <a:gd name="connsiteY359" fmla="*/ 25549 h 39370"/>
                  <a:gd name="connsiteX360" fmla="*/ 46491 w 109604"/>
                  <a:gd name="connsiteY360" fmla="*/ 25130 h 39370"/>
                  <a:gd name="connsiteX361" fmla="*/ 46700 w 109604"/>
                  <a:gd name="connsiteY361" fmla="*/ 25130 h 39370"/>
                  <a:gd name="connsiteX362" fmla="*/ 46700 w 109604"/>
                  <a:gd name="connsiteY362" fmla="*/ 25130 h 39370"/>
                  <a:gd name="connsiteX363" fmla="*/ 46281 w 109604"/>
                  <a:gd name="connsiteY363" fmla="*/ 29109 h 39370"/>
                  <a:gd name="connsiteX364" fmla="*/ 43768 w 109604"/>
                  <a:gd name="connsiteY364" fmla="*/ 30575 h 39370"/>
                  <a:gd name="connsiteX365" fmla="*/ 43349 w 109604"/>
                  <a:gd name="connsiteY365" fmla="*/ 30575 h 39370"/>
                  <a:gd name="connsiteX366" fmla="*/ 38533 w 109604"/>
                  <a:gd name="connsiteY366" fmla="*/ 23874 h 39370"/>
                  <a:gd name="connsiteX367" fmla="*/ 40627 w 109604"/>
                  <a:gd name="connsiteY367" fmla="*/ 28690 h 39370"/>
                  <a:gd name="connsiteX368" fmla="*/ 44397 w 109604"/>
                  <a:gd name="connsiteY368" fmla="*/ 30156 h 39370"/>
                  <a:gd name="connsiteX369" fmla="*/ 46491 w 109604"/>
                  <a:gd name="connsiteY369" fmla="*/ 28900 h 39370"/>
                  <a:gd name="connsiteX370" fmla="*/ 46910 w 109604"/>
                  <a:gd name="connsiteY370" fmla="*/ 25340 h 39370"/>
                  <a:gd name="connsiteX371" fmla="*/ 45653 w 109604"/>
                  <a:gd name="connsiteY371" fmla="*/ 25758 h 39370"/>
                  <a:gd name="connsiteX372" fmla="*/ 39371 w 109604"/>
                  <a:gd name="connsiteY372" fmla="*/ 21779 h 39370"/>
                  <a:gd name="connsiteX373" fmla="*/ 38323 w 109604"/>
                  <a:gd name="connsiteY373" fmla="*/ 23874 h 39370"/>
                  <a:gd name="connsiteX374" fmla="*/ 89212 w 109604"/>
                  <a:gd name="connsiteY374" fmla="*/ 28690 h 39370"/>
                  <a:gd name="connsiteX375" fmla="*/ 84395 w 109604"/>
                  <a:gd name="connsiteY375" fmla="*/ 25130 h 39370"/>
                  <a:gd name="connsiteX376" fmla="*/ 84814 w 109604"/>
                  <a:gd name="connsiteY376" fmla="*/ 21989 h 39370"/>
                  <a:gd name="connsiteX377" fmla="*/ 87537 w 109604"/>
                  <a:gd name="connsiteY377" fmla="*/ 20314 h 39370"/>
                  <a:gd name="connsiteX378" fmla="*/ 88374 w 109604"/>
                  <a:gd name="connsiteY378" fmla="*/ 20314 h 39370"/>
                  <a:gd name="connsiteX379" fmla="*/ 92982 w 109604"/>
                  <a:gd name="connsiteY379" fmla="*/ 23874 h 39370"/>
                  <a:gd name="connsiteX380" fmla="*/ 92563 w 109604"/>
                  <a:gd name="connsiteY380" fmla="*/ 27015 h 39370"/>
                  <a:gd name="connsiteX381" fmla="*/ 89840 w 109604"/>
                  <a:gd name="connsiteY381" fmla="*/ 28690 h 39370"/>
                  <a:gd name="connsiteX382" fmla="*/ 89212 w 109604"/>
                  <a:gd name="connsiteY382" fmla="*/ 28690 h 39370"/>
                  <a:gd name="connsiteX383" fmla="*/ 88584 w 109604"/>
                  <a:gd name="connsiteY383" fmla="*/ 20314 h 39370"/>
                  <a:gd name="connsiteX384" fmla="*/ 87955 w 109604"/>
                  <a:gd name="connsiteY384" fmla="*/ 20314 h 39370"/>
                  <a:gd name="connsiteX385" fmla="*/ 85442 w 109604"/>
                  <a:gd name="connsiteY385" fmla="*/ 21989 h 39370"/>
                  <a:gd name="connsiteX386" fmla="*/ 85024 w 109604"/>
                  <a:gd name="connsiteY386" fmla="*/ 24921 h 39370"/>
                  <a:gd name="connsiteX387" fmla="*/ 89421 w 109604"/>
                  <a:gd name="connsiteY387" fmla="*/ 28271 h 39370"/>
                  <a:gd name="connsiteX388" fmla="*/ 90050 w 109604"/>
                  <a:gd name="connsiteY388" fmla="*/ 28271 h 39370"/>
                  <a:gd name="connsiteX389" fmla="*/ 92563 w 109604"/>
                  <a:gd name="connsiteY389" fmla="*/ 26596 h 39370"/>
                  <a:gd name="connsiteX390" fmla="*/ 92982 w 109604"/>
                  <a:gd name="connsiteY390" fmla="*/ 23664 h 39370"/>
                  <a:gd name="connsiteX391" fmla="*/ 88793 w 109604"/>
                  <a:gd name="connsiteY391" fmla="*/ 20314 h 39370"/>
                  <a:gd name="connsiteX392" fmla="*/ 15916 w 109604"/>
                  <a:gd name="connsiteY392" fmla="*/ 27853 h 39370"/>
                  <a:gd name="connsiteX393" fmla="*/ 13403 w 109604"/>
                  <a:gd name="connsiteY393" fmla="*/ 27224 h 39370"/>
                  <a:gd name="connsiteX394" fmla="*/ 10680 w 109604"/>
                  <a:gd name="connsiteY394" fmla="*/ 24083 h 39370"/>
                  <a:gd name="connsiteX395" fmla="*/ 10890 w 109604"/>
                  <a:gd name="connsiteY395" fmla="*/ 21361 h 39370"/>
                  <a:gd name="connsiteX396" fmla="*/ 9633 w 109604"/>
                  <a:gd name="connsiteY396" fmla="*/ 24083 h 39370"/>
                  <a:gd name="connsiteX397" fmla="*/ 10471 w 109604"/>
                  <a:gd name="connsiteY397" fmla="*/ 26387 h 39370"/>
                  <a:gd name="connsiteX398" fmla="*/ 10471 w 109604"/>
                  <a:gd name="connsiteY398" fmla="*/ 26387 h 39370"/>
                  <a:gd name="connsiteX399" fmla="*/ 10262 w 109604"/>
                  <a:gd name="connsiteY399" fmla="*/ 26596 h 39370"/>
                  <a:gd name="connsiteX400" fmla="*/ 9843 w 109604"/>
                  <a:gd name="connsiteY400" fmla="*/ 26596 h 39370"/>
                  <a:gd name="connsiteX401" fmla="*/ 4817 w 109604"/>
                  <a:gd name="connsiteY401" fmla="*/ 21570 h 39370"/>
                  <a:gd name="connsiteX402" fmla="*/ 6073 w 109604"/>
                  <a:gd name="connsiteY402" fmla="*/ 18848 h 39370"/>
                  <a:gd name="connsiteX403" fmla="*/ 6073 w 109604"/>
                  <a:gd name="connsiteY403" fmla="*/ 18848 h 39370"/>
                  <a:gd name="connsiteX404" fmla="*/ 6073 w 109604"/>
                  <a:gd name="connsiteY404" fmla="*/ 18848 h 39370"/>
                  <a:gd name="connsiteX405" fmla="*/ 8377 w 109604"/>
                  <a:gd name="connsiteY405" fmla="*/ 19685 h 39370"/>
                  <a:gd name="connsiteX406" fmla="*/ 9633 w 109604"/>
                  <a:gd name="connsiteY406" fmla="*/ 19685 h 39370"/>
                  <a:gd name="connsiteX407" fmla="*/ 9633 w 109604"/>
                  <a:gd name="connsiteY407" fmla="*/ 19685 h 39370"/>
                  <a:gd name="connsiteX408" fmla="*/ 9633 w 109604"/>
                  <a:gd name="connsiteY408" fmla="*/ 19685 h 39370"/>
                  <a:gd name="connsiteX409" fmla="*/ 11099 w 109604"/>
                  <a:gd name="connsiteY409" fmla="*/ 20732 h 39370"/>
                  <a:gd name="connsiteX410" fmla="*/ 11309 w 109604"/>
                  <a:gd name="connsiteY410" fmla="*/ 20732 h 39370"/>
                  <a:gd name="connsiteX411" fmla="*/ 11099 w 109604"/>
                  <a:gd name="connsiteY411" fmla="*/ 21151 h 39370"/>
                  <a:gd name="connsiteX412" fmla="*/ 10890 w 109604"/>
                  <a:gd name="connsiteY412" fmla="*/ 21151 h 39370"/>
                  <a:gd name="connsiteX413" fmla="*/ 10890 w 109604"/>
                  <a:gd name="connsiteY413" fmla="*/ 21151 h 39370"/>
                  <a:gd name="connsiteX414" fmla="*/ 10890 w 109604"/>
                  <a:gd name="connsiteY414" fmla="*/ 21151 h 39370"/>
                  <a:gd name="connsiteX415" fmla="*/ 17591 w 109604"/>
                  <a:gd name="connsiteY415" fmla="*/ 19685 h 39370"/>
                  <a:gd name="connsiteX416" fmla="*/ 17591 w 109604"/>
                  <a:gd name="connsiteY416" fmla="*/ 19685 h 39370"/>
                  <a:gd name="connsiteX417" fmla="*/ 17591 w 109604"/>
                  <a:gd name="connsiteY417" fmla="*/ 19685 h 39370"/>
                  <a:gd name="connsiteX418" fmla="*/ 19476 w 109604"/>
                  <a:gd name="connsiteY418" fmla="*/ 22408 h 39370"/>
                  <a:gd name="connsiteX419" fmla="*/ 19057 w 109604"/>
                  <a:gd name="connsiteY419" fmla="*/ 25968 h 39370"/>
                  <a:gd name="connsiteX420" fmla="*/ 16335 w 109604"/>
                  <a:gd name="connsiteY420" fmla="*/ 28271 h 39370"/>
                  <a:gd name="connsiteX421" fmla="*/ 15287 w 109604"/>
                  <a:gd name="connsiteY421" fmla="*/ 28271 h 39370"/>
                  <a:gd name="connsiteX422" fmla="*/ 11099 w 109604"/>
                  <a:gd name="connsiteY422" fmla="*/ 21151 h 39370"/>
                  <a:gd name="connsiteX423" fmla="*/ 10890 w 109604"/>
                  <a:gd name="connsiteY423" fmla="*/ 23664 h 39370"/>
                  <a:gd name="connsiteX424" fmla="*/ 13612 w 109604"/>
                  <a:gd name="connsiteY424" fmla="*/ 26596 h 39370"/>
                  <a:gd name="connsiteX425" fmla="*/ 16963 w 109604"/>
                  <a:gd name="connsiteY425" fmla="*/ 27224 h 39370"/>
                  <a:gd name="connsiteX426" fmla="*/ 19476 w 109604"/>
                  <a:gd name="connsiteY426" fmla="*/ 25130 h 39370"/>
                  <a:gd name="connsiteX427" fmla="*/ 19895 w 109604"/>
                  <a:gd name="connsiteY427" fmla="*/ 21989 h 39370"/>
                  <a:gd name="connsiteX428" fmla="*/ 18429 w 109604"/>
                  <a:gd name="connsiteY428" fmla="*/ 19685 h 39370"/>
                  <a:gd name="connsiteX429" fmla="*/ 11309 w 109604"/>
                  <a:gd name="connsiteY429" fmla="*/ 21151 h 39370"/>
                  <a:gd name="connsiteX430" fmla="*/ 6283 w 109604"/>
                  <a:gd name="connsiteY430" fmla="*/ 18848 h 39370"/>
                  <a:gd name="connsiteX431" fmla="*/ 5235 w 109604"/>
                  <a:gd name="connsiteY431" fmla="*/ 21151 h 39370"/>
                  <a:gd name="connsiteX432" fmla="*/ 9843 w 109604"/>
                  <a:gd name="connsiteY432" fmla="*/ 25968 h 39370"/>
                  <a:gd name="connsiteX433" fmla="*/ 9843 w 109604"/>
                  <a:gd name="connsiteY433" fmla="*/ 25968 h 39370"/>
                  <a:gd name="connsiteX434" fmla="*/ 9214 w 109604"/>
                  <a:gd name="connsiteY434" fmla="*/ 23664 h 39370"/>
                  <a:gd name="connsiteX435" fmla="*/ 10890 w 109604"/>
                  <a:gd name="connsiteY435" fmla="*/ 20314 h 39370"/>
                  <a:gd name="connsiteX436" fmla="*/ 9843 w 109604"/>
                  <a:gd name="connsiteY436" fmla="*/ 19476 h 39370"/>
                  <a:gd name="connsiteX437" fmla="*/ 8586 w 109604"/>
                  <a:gd name="connsiteY437" fmla="*/ 19476 h 39370"/>
                  <a:gd name="connsiteX438" fmla="*/ 6073 w 109604"/>
                  <a:gd name="connsiteY438" fmla="*/ 18638 h 39370"/>
                  <a:gd name="connsiteX439" fmla="*/ 77694 w 109604"/>
                  <a:gd name="connsiteY439" fmla="*/ 27015 h 39370"/>
                  <a:gd name="connsiteX440" fmla="*/ 72877 w 109604"/>
                  <a:gd name="connsiteY440" fmla="*/ 23455 h 39370"/>
                  <a:gd name="connsiteX441" fmla="*/ 73296 w 109604"/>
                  <a:gd name="connsiteY441" fmla="*/ 20104 h 39370"/>
                  <a:gd name="connsiteX442" fmla="*/ 76019 w 109604"/>
                  <a:gd name="connsiteY442" fmla="*/ 18219 h 39370"/>
                  <a:gd name="connsiteX443" fmla="*/ 76856 w 109604"/>
                  <a:gd name="connsiteY443" fmla="*/ 18219 h 39370"/>
                  <a:gd name="connsiteX444" fmla="*/ 81673 w 109604"/>
                  <a:gd name="connsiteY444" fmla="*/ 21779 h 39370"/>
                  <a:gd name="connsiteX445" fmla="*/ 81254 w 109604"/>
                  <a:gd name="connsiteY445" fmla="*/ 25130 h 39370"/>
                  <a:gd name="connsiteX446" fmla="*/ 78532 w 109604"/>
                  <a:gd name="connsiteY446" fmla="*/ 26805 h 39370"/>
                  <a:gd name="connsiteX447" fmla="*/ 77694 w 109604"/>
                  <a:gd name="connsiteY447" fmla="*/ 26805 h 39370"/>
                  <a:gd name="connsiteX448" fmla="*/ 77066 w 109604"/>
                  <a:gd name="connsiteY448" fmla="*/ 18638 h 39370"/>
                  <a:gd name="connsiteX449" fmla="*/ 76437 w 109604"/>
                  <a:gd name="connsiteY449" fmla="*/ 18638 h 39370"/>
                  <a:gd name="connsiteX450" fmla="*/ 73925 w 109604"/>
                  <a:gd name="connsiteY450" fmla="*/ 20314 h 39370"/>
                  <a:gd name="connsiteX451" fmla="*/ 73506 w 109604"/>
                  <a:gd name="connsiteY451" fmla="*/ 23245 h 39370"/>
                  <a:gd name="connsiteX452" fmla="*/ 77903 w 109604"/>
                  <a:gd name="connsiteY452" fmla="*/ 26596 h 39370"/>
                  <a:gd name="connsiteX453" fmla="*/ 78532 w 109604"/>
                  <a:gd name="connsiteY453" fmla="*/ 26596 h 39370"/>
                  <a:gd name="connsiteX454" fmla="*/ 81045 w 109604"/>
                  <a:gd name="connsiteY454" fmla="*/ 24921 h 39370"/>
                  <a:gd name="connsiteX455" fmla="*/ 81463 w 109604"/>
                  <a:gd name="connsiteY455" fmla="*/ 21989 h 39370"/>
                  <a:gd name="connsiteX456" fmla="*/ 77066 w 109604"/>
                  <a:gd name="connsiteY456" fmla="*/ 18638 h 39370"/>
                  <a:gd name="connsiteX457" fmla="*/ 68061 w 109604"/>
                  <a:gd name="connsiteY457" fmla="*/ 27015 h 39370"/>
                  <a:gd name="connsiteX458" fmla="*/ 62825 w 109604"/>
                  <a:gd name="connsiteY458" fmla="*/ 23036 h 39370"/>
                  <a:gd name="connsiteX459" fmla="*/ 63454 w 109604"/>
                  <a:gd name="connsiteY459" fmla="*/ 19476 h 39370"/>
                  <a:gd name="connsiteX460" fmla="*/ 66595 w 109604"/>
                  <a:gd name="connsiteY460" fmla="*/ 17591 h 39370"/>
                  <a:gd name="connsiteX461" fmla="*/ 67433 w 109604"/>
                  <a:gd name="connsiteY461" fmla="*/ 17591 h 39370"/>
                  <a:gd name="connsiteX462" fmla="*/ 71830 w 109604"/>
                  <a:gd name="connsiteY462" fmla="*/ 19895 h 39370"/>
                  <a:gd name="connsiteX463" fmla="*/ 71830 w 109604"/>
                  <a:gd name="connsiteY463" fmla="*/ 19895 h 39370"/>
                  <a:gd name="connsiteX464" fmla="*/ 71830 w 109604"/>
                  <a:gd name="connsiteY464" fmla="*/ 20104 h 39370"/>
                  <a:gd name="connsiteX465" fmla="*/ 71202 w 109604"/>
                  <a:gd name="connsiteY465" fmla="*/ 23664 h 39370"/>
                  <a:gd name="connsiteX466" fmla="*/ 72040 w 109604"/>
                  <a:gd name="connsiteY466" fmla="*/ 25340 h 39370"/>
                  <a:gd name="connsiteX467" fmla="*/ 72040 w 109604"/>
                  <a:gd name="connsiteY467" fmla="*/ 25340 h 39370"/>
                  <a:gd name="connsiteX468" fmla="*/ 72040 w 109604"/>
                  <a:gd name="connsiteY468" fmla="*/ 25549 h 39370"/>
                  <a:gd name="connsiteX469" fmla="*/ 69108 w 109604"/>
                  <a:gd name="connsiteY469" fmla="*/ 27224 h 39370"/>
                  <a:gd name="connsiteX470" fmla="*/ 68270 w 109604"/>
                  <a:gd name="connsiteY470" fmla="*/ 27224 h 39370"/>
                  <a:gd name="connsiteX471" fmla="*/ 67223 w 109604"/>
                  <a:gd name="connsiteY471" fmla="*/ 17800 h 39370"/>
                  <a:gd name="connsiteX472" fmla="*/ 66385 w 109604"/>
                  <a:gd name="connsiteY472" fmla="*/ 17800 h 39370"/>
                  <a:gd name="connsiteX473" fmla="*/ 63663 w 109604"/>
                  <a:gd name="connsiteY473" fmla="*/ 19685 h 39370"/>
                  <a:gd name="connsiteX474" fmla="*/ 63244 w 109604"/>
                  <a:gd name="connsiteY474" fmla="*/ 23036 h 39370"/>
                  <a:gd name="connsiteX475" fmla="*/ 68061 w 109604"/>
                  <a:gd name="connsiteY475" fmla="*/ 26805 h 39370"/>
                  <a:gd name="connsiteX476" fmla="*/ 68898 w 109604"/>
                  <a:gd name="connsiteY476" fmla="*/ 26805 h 39370"/>
                  <a:gd name="connsiteX477" fmla="*/ 71411 w 109604"/>
                  <a:gd name="connsiteY477" fmla="*/ 25340 h 39370"/>
                  <a:gd name="connsiteX478" fmla="*/ 70574 w 109604"/>
                  <a:gd name="connsiteY478" fmla="*/ 23664 h 39370"/>
                  <a:gd name="connsiteX479" fmla="*/ 71202 w 109604"/>
                  <a:gd name="connsiteY479" fmla="*/ 19895 h 39370"/>
                  <a:gd name="connsiteX480" fmla="*/ 67223 w 109604"/>
                  <a:gd name="connsiteY480" fmla="*/ 17800 h 39370"/>
                  <a:gd name="connsiteX481" fmla="*/ 56124 w 109604"/>
                  <a:gd name="connsiteY481" fmla="*/ 26596 h 39370"/>
                  <a:gd name="connsiteX482" fmla="*/ 52354 w 109604"/>
                  <a:gd name="connsiteY482" fmla="*/ 25340 h 39370"/>
                  <a:gd name="connsiteX483" fmla="*/ 50051 w 109604"/>
                  <a:gd name="connsiteY483" fmla="*/ 21570 h 39370"/>
                  <a:gd name="connsiteX484" fmla="*/ 50679 w 109604"/>
                  <a:gd name="connsiteY484" fmla="*/ 18848 h 39370"/>
                  <a:gd name="connsiteX485" fmla="*/ 57380 w 109604"/>
                  <a:gd name="connsiteY485" fmla="*/ 18848 h 39370"/>
                  <a:gd name="connsiteX486" fmla="*/ 59056 w 109604"/>
                  <a:gd name="connsiteY486" fmla="*/ 25340 h 39370"/>
                  <a:gd name="connsiteX487" fmla="*/ 55915 w 109604"/>
                  <a:gd name="connsiteY487" fmla="*/ 26596 h 39370"/>
                  <a:gd name="connsiteX488" fmla="*/ 53820 w 109604"/>
                  <a:gd name="connsiteY488" fmla="*/ 18010 h 39370"/>
                  <a:gd name="connsiteX489" fmla="*/ 51098 w 109604"/>
                  <a:gd name="connsiteY489" fmla="*/ 19266 h 39370"/>
                  <a:gd name="connsiteX490" fmla="*/ 50470 w 109604"/>
                  <a:gd name="connsiteY490" fmla="*/ 21570 h 39370"/>
                  <a:gd name="connsiteX491" fmla="*/ 52773 w 109604"/>
                  <a:gd name="connsiteY491" fmla="*/ 25130 h 39370"/>
                  <a:gd name="connsiteX492" fmla="*/ 59056 w 109604"/>
                  <a:gd name="connsiteY492" fmla="*/ 25130 h 39370"/>
                  <a:gd name="connsiteX493" fmla="*/ 57380 w 109604"/>
                  <a:gd name="connsiteY493" fmla="*/ 19266 h 39370"/>
                  <a:gd name="connsiteX494" fmla="*/ 53820 w 109604"/>
                  <a:gd name="connsiteY494" fmla="*/ 18010 h 39370"/>
                  <a:gd name="connsiteX495" fmla="*/ 33507 w 109604"/>
                  <a:gd name="connsiteY495" fmla="*/ 23874 h 39370"/>
                  <a:gd name="connsiteX496" fmla="*/ 28271 w 109604"/>
                  <a:gd name="connsiteY496" fmla="*/ 20523 h 39370"/>
                  <a:gd name="connsiteX497" fmla="*/ 28271 w 109604"/>
                  <a:gd name="connsiteY497" fmla="*/ 18429 h 39370"/>
                  <a:gd name="connsiteX498" fmla="*/ 28271 w 109604"/>
                  <a:gd name="connsiteY498" fmla="*/ 18429 h 39370"/>
                  <a:gd name="connsiteX499" fmla="*/ 28481 w 109604"/>
                  <a:gd name="connsiteY499" fmla="*/ 18429 h 39370"/>
                  <a:gd name="connsiteX500" fmla="*/ 29319 w 109604"/>
                  <a:gd name="connsiteY500" fmla="*/ 19266 h 39370"/>
                  <a:gd name="connsiteX501" fmla="*/ 36439 w 109604"/>
                  <a:gd name="connsiteY501" fmla="*/ 19266 h 39370"/>
                  <a:gd name="connsiteX502" fmla="*/ 36858 w 109604"/>
                  <a:gd name="connsiteY502" fmla="*/ 18429 h 39370"/>
                  <a:gd name="connsiteX503" fmla="*/ 36858 w 109604"/>
                  <a:gd name="connsiteY503" fmla="*/ 18010 h 39370"/>
                  <a:gd name="connsiteX504" fmla="*/ 37276 w 109604"/>
                  <a:gd name="connsiteY504" fmla="*/ 18429 h 39370"/>
                  <a:gd name="connsiteX505" fmla="*/ 37695 w 109604"/>
                  <a:gd name="connsiteY505" fmla="*/ 19266 h 39370"/>
                  <a:gd name="connsiteX506" fmla="*/ 37276 w 109604"/>
                  <a:gd name="connsiteY506" fmla="*/ 21989 h 39370"/>
                  <a:gd name="connsiteX507" fmla="*/ 33926 w 109604"/>
                  <a:gd name="connsiteY507" fmla="*/ 23874 h 39370"/>
                  <a:gd name="connsiteX508" fmla="*/ 33088 w 109604"/>
                  <a:gd name="connsiteY508" fmla="*/ 23874 h 39370"/>
                  <a:gd name="connsiteX509" fmla="*/ 28481 w 109604"/>
                  <a:gd name="connsiteY509" fmla="*/ 18848 h 39370"/>
                  <a:gd name="connsiteX510" fmla="*/ 28481 w 109604"/>
                  <a:gd name="connsiteY510" fmla="*/ 20314 h 39370"/>
                  <a:gd name="connsiteX511" fmla="*/ 34135 w 109604"/>
                  <a:gd name="connsiteY511" fmla="*/ 23455 h 39370"/>
                  <a:gd name="connsiteX512" fmla="*/ 37067 w 109604"/>
                  <a:gd name="connsiteY512" fmla="*/ 21779 h 39370"/>
                  <a:gd name="connsiteX513" fmla="*/ 37486 w 109604"/>
                  <a:gd name="connsiteY513" fmla="*/ 19266 h 39370"/>
                  <a:gd name="connsiteX514" fmla="*/ 37486 w 109604"/>
                  <a:gd name="connsiteY514" fmla="*/ 18848 h 39370"/>
                  <a:gd name="connsiteX515" fmla="*/ 37067 w 109604"/>
                  <a:gd name="connsiteY515" fmla="*/ 19476 h 39370"/>
                  <a:gd name="connsiteX516" fmla="*/ 29319 w 109604"/>
                  <a:gd name="connsiteY516" fmla="*/ 19476 h 39370"/>
                  <a:gd name="connsiteX517" fmla="*/ 28481 w 109604"/>
                  <a:gd name="connsiteY517" fmla="*/ 18848 h 39370"/>
                  <a:gd name="connsiteX518" fmla="*/ 45234 w 109604"/>
                  <a:gd name="connsiteY518" fmla="*/ 23874 h 39370"/>
                  <a:gd name="connsiteX519" fmla="*/ 41884 w 109604"/>
                  <a:gd name="connsiteY519" fmla="*/ 22617 h 39370"/>
                  <a:gd name="connsiteX520" fmla="*/ 40418 w 109604"/>
                  <a:gd name="connsiteY520" fmla="*/ 16125 h 39370"/>
                  <a:gd name="connsiteX521" fmla="*/ 42721 w 109604"/>
                  <a:gd name="connsiteY521" fmla="*/ 14869 h 39370"/>
                  <a:gd name="connsiteX522" fmla="*/ 43140 w 109604"/>
                  <a:gd name="connsiteY522" fmla="*/ 14869 h 39370"/>
                  <a:gd name="connsiteX523" fmla="*/ 46491 w 109604"/>
                  <a:gd name="connsiteY523" fmla="*/ 16125 h 39370"/>
                  <a:gd name="connsiteX524" fmla="*/ 47957 w 109604"/>
                  <a:gd name="connsiteY524" fmla="*/ 22617 h 39370"/>
                  <a:gd name="connsiteX525" fmla="*/ 45653 w 109604"/>
                  <a:gd name="connsiteY525" fmla="*/ 23874 h 39370"/>
                  <a:gd name="connsiteX526" fmla="*/ 45234 w 109604"/>
                  <a:gd name="connsiteY526" fmla="*/ 23874 h 39370"/>
                  <a:gd name="connsiteX527" fmla="*/ 43140 w 109604"/>
                  <a:gd name="connsiteY527" fmla="*/ 15078 h 39370"/>
                  <a:gd name="connsiteX528" fmla="*/ 42721 w 109604"/>
                  <a:gd name="connsiteY528" fmla="*/ 15078 h 39370"/>
                  <a:gd name="connsiteX529" fmla="*/ 40836 w 109604"/>
                  <a:gd name="connsiteY529" fmla="*/ 16125 h 39370"/>
                  <a:gd name="connsiteX530" fmla="*/ 42302 w 109604"/>
                  <a:gd name="connsiteY530" fmla="*/ 21989 h 39370"/>
                  <a:gd name="connsiteX531" fmla="*/ 45444 w 109604"/>
                  <a:gd name="connsiteY531" fmla="*/ 23245 h 39370"/>
                  <a:gd name="connsiteX532" fmla="*/ 45863 w 109604"/>
                  <a:gd name="connsiteY532" fmla="*/ 23245 h 39370"/>
                  <a:gd name="connsiteX533" fmla="*/ 47747 w 109604"/>
                  <a:gd name="connsiteY533" fmla="*/ 21989 h 39370"/>
                  <a:gd name="connsiteX534" fmla="*/ 46281 w 109604"/>
                  <a:gd name="connsiteY534" fmla="*/ 16125 h 39370"/>
                  <a:gd name="connsiteX535" fmla="*/ 43140 w 109604"/>
                  <a:gd name="connsiteY535" fmla="*/ 14869 h 39370"/>
                  <a:gd name="connsiteX536" fmla="*/ 24292 w 109604"/>
                  <a:gd name="connsiteY536" fmla="*/ 20732 h 39370"/>
                  <a:gd name="connsiteX537" fmla="*/ 19476 w 109604"/>
                  <a:gd name="connsiteY537" fmla="*/ 15497 h 39370"/>
                  <a:gd name="connsiteX538" fmla="*/ 19476 w 109604"/>
                  <a:gd name="connsiteY538" fmla="*/ 15497 h 39370"/>
                  <a:gd name="connsiteX539" fmla="*/ 19476 w 109604"/>
                  <a:gd name="connsiteY539" fmla="*/ 15497 h 39370"/>
                  <a:gd name="connsiteX540" fmla="*/ 19685 w 109604"/>
                  <a:gd name="connsiteY540" fmla="*/ 15497 h 39370"/>
                  <a:gd name="connsiteX541" fmla="*/ 23874 w 109604"/>
                  <a:gd name="connsiteY541" fmla="*/ 11727 h 39370"/>
                  <a:gd name="connsiteX542" fmla="*/ 23874 w 109604"/>
                  <a:gd name="connsiteY542" fmla="*/ 11727 h 39370"/>
                  <a:gd name="connsiteX543" fmla="*/ 19266 w 109604"/>
                  <a:gd name="connsiteY543" fmla="*/ 14659 h 39370"/>
                  <a:gd name="connsiteX544" fmla="*/ 13612 w 109604"/>
                  <a:gd name="connsiteY544" fmla="*/ 8586 h 39370"/>
                  <a:gd name="connsiteX545" fmla="*/ 13612 w 109604"/>
                  <a:gd name="connsiteY545" fmla="*/ 8167 h 39370"/>
                  <a:gd name="connsiteX546" fmla="*/ 13612 w 109604"/>
                  <a:gd name="connsiteY546" fmla="*/ 8167 h 39370"/>
                  <a:gd name="connsiteX547" fmla="*/ 11309 w 109604"/>
                  <a:gd name="connsiteY547" fmla="*/ 9005 h 39370"/>
                  <a:gd name="connsiteX548" fmla="*/ 6701 w 109604"/>
                  <a:gd name="connsiteY548" fmla="*/ 3979 h 39370"/>
                  <a:gd name="connsiteX549" fmla="*/ 11309 w 109604"/>
                  <a:gd name="connsiteY549" fmla="*/ 0 h 39370"/>
                  <a:gd name="connsiteX550" fmla="*/ 15497 w 109604"/>
                  <a:gd name="connsiteY550" fmla="*/ 3979 h 39370"/>
                  <a:gd name="connsiteX551" fmla="*/ 15497 w 109604"/>
                  <a:gd name="connsiteY551" fmla="*/ 3979 h 39370"/>
                  <a:gd name="connsiteX552" fmla="*/ 15497 w 109604"/>
                  <a:gd name="connsiteY552" fmla="*/ 3979 h 39370"/>
                  <a:gd name="connsiteX553" fmla="*/ 13612 w 109604"/>
                  <a:gd name="connsiteY553" fmla="*/ 6911 h 39370"/>
                  <a:gd name="connsiteX554" fmla="*/ 13612 w 109604"/>
                  <a:gd name="connsiteY554" fmla="*/ 7958 h 39370"/>
                  <a:gd name="connsiteX555" fmla="*/ 13612 w 109604"/>
                  <a:gd name="connsiteY555" fmla="*/ 7958 h 39370"/>
                  <a:gd name="connsiteX556" fmla="*/ 19266 w 109604"/>
                  <a:gd name="connsiteY556" fmla="*/ 3770 h 39370"/>
                  <a:gd name="connsiteX557" fmla="*/ 24502 w 109604"/>
                  <a:gd name="connsiteY557" fmla="*/ 9424 h 39370"/>
                  <a:gd name="connsiteX558" fmla="*/ 24083 w 109604"/>
                  <a:gd name="connsiteY558" fmla="*/ 11309 h 39370"/>
                  <a:gd name="connsiteX559" fmla="*/ 24292 w 109604"/>
                  <a:gd name="connsiteY559" fmla="*/ 11309 h 39370"/>
                  <a:gd name="connsiteX560" fmla="*/ 26387 w 109604"/>
                  <a:gd name="connsiteY560" fmla="*/ 11937 h 39370"/>
                  <a:gd name="connsiteX561" fmla="*/ 27224 w 109604"/>
                  <a:gd name="connsiteY561" fmla="*/ 10052 h 39370"/>
                  <a:gd name="connsiteX562" fmla="*/ 34973 w 109604"/>
                  <a:gd name="connsiteY562" fmla="*/ 10052 h 39370"/>
                  <a:gd name="connsiteX563" fmla="*/ 36858 w 109604"/>
                  <a:gd name="connsiteY563" fmla="*/ 17382 h 39370"/>
                  <a:gd name="connsiteX564" fmla="*/ 29109 w 109604"/>
                  <a:gd name="connsiteY564" fmla="*/ 17382 h 39370"/>
                  <a:gd name="connsiteX565" fmla="*/ 26387 w 109604"/>
                  <a:gd name="connsiteY565" fmla="*/ 12984 h 39370"/>
                  <a:gd name="connsiteX566" fmla="*/ 28271 w 109604"/>
                  <a:gd name="connsiteY566" fmla="*/ 18010 h 39370"/>
                  <a:gd name="connsiteX567" fmla="*/ 28271 w 109604"/>
                  <a:gd name="connsiteY567" fmla="*/ 18010 h 39370"/>
                  <a:gd name="connsiteX568" fmla="*/ 28271 w 109604"/>
                  <a:gd name="connsiteY568" fmla="*/ 18219 h 39370"/>
                  <a:gd name="connsiteX569" fmla="*/ 24292 w 109604"/>
                  <a:gd name="connsiteY569" fmla="*/ 20523 h 39370"/>
                  <a:gd name="connsiteX570" fmla="*/ 19685 w 109604"/>
                  <a:gd name="connsiteY570" fmla="*/ 15706 h 39370"/>
                  <a:gd name="connsiteX571" fmla="*/ 24292 w 109604"/>
                  <a:gd name="connsiteY571" fmla="*/ 20314 h 39370"/>
                  <a:gd name="connsiteX572" fmla="*/ 27853 w 109604"/>
                  <a:gd name="connsiteY572" fmla="*/ 18219 h 39370"/>
                  <a:gd name="connsiteX573" fmla="*/ 26387 w 109604"/>
                  <a:gd name="connsiteY573" fmla="*/ 12356 h 39370"/>
                  <a:gd name="connsiteX574" fmla="*/ 24292 w 109604"/>
                  <a:gd name="connsiteY574" fmla="*/ 11727 h 39370"/>
                  <a:gd name="connsiteX575" fmla="*/ 19895 w 109604"/>
                  <a:gd name="connsiteY575" fmla="*/ 15706 h 39370"/>
                  <a:gd name="connsiteX576" fmla="*/ 19895 w 109604"/>
                  <a:gd name="connsiteY576" fmla="*/ 15706 h 39370"/>
                  <a:gd name="connsiteX577" fmla="*/ 26806 w 109604"/>
                  <a:gd name="connsiteY577" fmla="*/ 12356 h 39370"/>
                  <a:gd name="connsiteX578" fmla="*/ 26806 w 109604"/>
                  <a:gd name="connsiteY578" fmla="*/ 12984 h 39370"/>
                  <a:gd name="connsiteX579" fmla="*/ 29319 w 109604"/>
                  <a:gd name="connsiteY579" fmla="*/ 17172 h 39370"/>
                  <a:gd name="connsiteX580" fmla="*/ 36439 w 109604"/>
                  <a:gd name="connsiteY580" fmla="*/ 17172 h 39370"/>
                  <a:gd name="connsiteX581" fmla="*/ 34554 w 109604"/>
                  <a:gd name="connsiteY581" fmla="*/ 10262 h 39370"/>
                  <a:gd name="connsiteX582" fmla="*/ 27434 w 109604"/>
                  <a:gd name="connsiteY582" fmla="*/ 10262 h 39370"/>
                  <a:gd name="connsiteX583" fmla="*/ 26806 w 109604"/>
                  <a:gd name="connsiteY583" fmla="*/ 12356 h 39370"/>
                  <a:gd name="connsiteX584" fmla="*/ 26806 w 109604"/>
                  <a:gd name="connsiteY584" fmla="*/ 12356 h 39370"/>
                  <a:gd name="connsiteX585" fmla="*/ 26806 w 109604"/>
                  <a:gd name="connsiteY585" fmla="*/ 12356 h 39370"/>
                  <a:gd name="connsiteX586" fmla="*/ 19266 w 109604"/>
                  <a:gd name="connsiteY586" fmla="*/ 4188 h 39370"/>
                  <a:gd name="connsiteX587" fmla="*/ 14031 w 109604"/>
                  <a:gd name="connsiteY587" fmla="*/ 8586 h 39370"/>
                  <a:gd name="connsiteX588" fmla="*/ 19266 w 109604"/>
                  <a:gd name="connsiteY588" fmla="*/ 14240 h 39370"/>
                  <a:gd name="connsiteX589" fmla="*/ 24083 w 109604"/>
                  <a:gd name="connsiteY589" fmla="*/ 9424 h 39370"/>
                  <a:gd name="connsiteX590" fmla="*/ 19266 w 109604"/>
                  <a:gd name="connsiteY590" fmla="*/ 4188 h 39370"/>
                  <a:gd name="connsiteX591" fmla="*/ 11099 w 109604"/>
                  <a:gd name="connsiteY591" fmla="*/ 209 h 39370"/>
                  <a:gd name="connsiteX592" fmla="*/ 6911 w 109604"/>
                  <a:gd name="connsiteY592" fmla="*/ 3770 h 39370"/>
                  <a:gd name="connsiteX593" fmla="*/ 11099 w 109604"/>
                  <a:gd name="connsiteY593" fmla="*/ 8377 h 39370"/>
                  <a:gd name="connsiteX594" fmla="*/ 13193 w 109604"/>
                  <a:gd name="connsiteY594" fmla="*/ 7748 h 39370"/>
                  <a:gd name="connsiteX595" fmla="*/ 13193 w 109604"/>
                  <a:gd name="connsiteY595" fmla="*/ 6701 h 39370"/>
                  <a:gd name="connsiteX596" fmla="*/ 15078 w 109604"/>
                  <a:gd name="connsiteY596" fmla="*/ 3560 h 39370"/>
                  <a:gd name="connsiteX597" fmla="*/ 11309 w 109604"/>
                  <a:gd name="connsiteY597" fmla="*/ 0 h 39370"/>
                  <a:gd name="connsiteX598" fmla="*/ 14869 w 109604"/>
                  <a:gd name="connsiteY598" fmla="*/ 19685 h 39370"/>
                  <a:gd name="connsiteX599" fmla="*/ 11518 w 109604"/>
                  <a:gd name="connsiteY599" fmla="*/ 18429 h 39370"/>
                  <a:gd name="connsiteX600" fmla="*/ 9214 w 109604"/>
                  <a:gd name="connsiteY600" fmla="*/ 14869 h 39370"/>
                  <a:gd name="connsiteX601" fmla="*/ 9843 w 109604"/>
                  <a:gd name="connsiteY601" fmla="*/ 12356 h 39370"/>
                  <a:gd name="connsiteX602" fmla="*/ 12774 w 109604"/>
                  <a:gd name="connsiteY602" fmla="*/ 11099 h 39370"/>
                  <a:gd name="connsiteX603" fmla="*/ 13193 w 109604"/>
                  <a:gd name="connsiteY603" fmla="*/ 11099 h 39370"/>
                  <a:gd name="connsiteX604" fmla="*/ 18010 w 109604"/>
                  <a:gd name="connsiteY604" fmla="*/ 14869 h 39370"/>
                  <a:gd name="connsiteX605" fmla="*/ 18010 w 109604"/>
                  <a:gd name="connsiteY605" fmla="*/ 14869 h 39370"/>
                  <a:gd name="connsiteX606" fmla="*/ 18010 w 109604"/>
                  <a:gd name="connsiteY606" fmla="*/ 14869 h 39370"/>
                  <a:gd name="connsiteX607" fmla="*/ 17591 w 109604"/>
                  <a:gd name="connsiteY607" fmla="*/ 18429 h 39370"/>
                  <a:gd name="connsiteX608" fmla="*/ 15287 w 109604"/>
                  <a:gd name="connsiteY608" fmla="*/ 19685 h 39370"/>
                  <a:gd name="connsiteX609" fmla="*/ 14659 w 109604"/>
                  <a:gd name="connsiteY609" fmla="*/ 19685 h 39370"/>
                  <a:gd name="connsiteX610" fmla="*/ 12774 w 109604"/>
                  <a:gd name="connsiteY610" fmla="*/ 11518 h 39370"/>
                  <a:gd name="connsiteX611" fmla="*/ 10262 w 109604"/>
                  <a:gd name="connsiteY611" fmla="*/ 12565 h 39370"/>
                  <a:gd name="connsiteX612" fmla="*/ 9633 w 109604"/>
                  <a:gd name="connsiteY612" fmla="*/ 14869 h 39370"/>
                  <a:gd name="connsiteX613" fmla="*/ 11727 w 109604"/>
                  <a:gd name="connsiteY613" fmla="*/ 18219 h 39370"/>
                  <a:gd name="connsiteX614" fmla="*/ 14869 w 109604"/>
                  <a:gd name="connsiteY614" fmla="*/ 19476 h 39370"/>
                  <a:gd name="connsiteX615" fmla="*/ 15497 w 109604"/>
                  <a:gd name="connsiteY615" fmla="*/ 19476 h 39370"/>
                  <a:gd name="connsiteX616" fmla="*/ 17382 w 109604"/>
                  <a:gd name="connsiteY616" fmla="*/ 18429 h 39370"/>
                  <a:gd name="connsiteX617" fmla="*/ 17801 w 109604"/>
                  <a:gd name="connsiteY617" fmla="*/ 15497 h 39370"/>
                  <a:gd name="connsiteX618" fmla="*/ 12774 w 109604"/>
                  <a:gd name="connsiteY618" fmla="*/ 11727 h 39370"/>
                  <a:gd name="connsiteX619" fmla="*/ 12774 w 109604"/>
                  <a:gd name="connsiteY619" fmla="*/ 11727 h 39370"/>
                  <a:gd name="connsiteX620" fmla="*/ 8586 w 109604"/>
                  <a:gd name="connsiteY620" fmla="*/ 18638 h 39370"/>
                  <a:gd name="connsiteX621" fmla="*/ 2932 w 109604"/>
                  <a:gd name="connsiteY621" fmla="*/ 12565 h 39370"/>
                  <a:gd name="connsiteX622" fmla="*/ 3351 w 109604"/>
                  <a:gd name="connsiteY622" fmla="*/ 10680 h 39370"/>
                  <a:gd name="connsiteX623" fmla="*/ 3351 w 109604"/>
                  <a:gd name="connsiteY623" fmla="*/ 10680 h 39370"/>
                  <a:gd name="connsiteX624" fmla="*/ 3351 w 109604"/>
                  <a:gd name="connsiteY624" fmla="*/ 10680 h 39370"/>
                  <a:gd name="connsiteX625" fmla="*/ 4398 w 109604"/>
                  <a:gd name="connsiteY625" fmla="*/ 10680 h 39370"/>
                  <a:gd name="connsiteX626" fmla="*/ 7539 w 109604"/>
                  <a:gd name="connsiteY626" fmla="*/ 9424 h 39370"/>
                  <a:gd name="connsiteX627" fmla="*/ 7539 w 109604"/>
                  <a:gd name="connsiteY627" fmla="*/ 9424 h 39370"/>
                  <a:gd name="connsiteX628" fmla="*/ 7539 w 109604"/>
                  <a:gd name="connsiteY628" fmla="*/ 9424 h 39370"/>
                  <a:gd name="connsiteX629" fmla="*/ 9424 w 109604"/>
                  <a:gd name="connsiteY629" fmla="*/ 10262 h 39370"/>
                  <a:gd name="connsiteX630" fmla="*/ 9843 w 109604"/>
                  <a:gd name="connsiteY630" fmla="*/ 10262 h 39370"/>
                  <a:gd name="connsiteX631" fmla="*/ 9424 w 109604"/>
                  <a:gd name="connsiteY631" fmla="*/ 10680 h 39370"/>
                  <a:gd name="connsiteX632" fmla="*/ 7539 w 109604"/>
                  <a:gd name="connsiteY632" fmla="*/ 14031 h 39370"/>
                  <a:gd name="connsiteX633" fmla="*/ 9424 w 109604"/>
                  <a:gd name="connsiteY633" fmla="*/ 18010 h 39370"/>
                  <a:gd name="connsiteX634" fmla="*/ 9633 w 109604"/>
                  <a:gd name="connsiteY634" fmla="*/ 18010 h 39370"/>
                  <a:gd name="connsiteX635" fmla="*/ 9214 w 109604"/>
                  <a:gd name="connsiteY635" fmla="*/ 18429 h 39370"/>
                  <a:gd name="connsiteX636" fmla="*/ 7958 w 109604"/>
                  <a:gd name="connsiteY636" fmla="*/ 18429 h 39370"/>
                  <a:gd name="connsiteX637" fmla="*/ 3770 w 109604"/>
                  <a:gd name="connsiteY637" fmla="*/ 10890 h 39370"/>
                  <a:gd name="connsiteX638" fmla="*/ 3351 w 109604"/>
                  <a:gd name="connsiteY638" fmla="*/ 12565 h 39370"/>
                  <a:gd name="connsiteX639" fmla="*/ 8586 w 109604"/>
                  <a:gd name="connsiteY639" fmla="*/ 18219 h 39370"/>
                  <a:gd name="connsiteX640" fmla="*/ 9424 w 109604"/>
                  <a:gd name="connsiteY640" fmla="*/ 18219 h 39370"/>
                  <a:gd name="connsiteX641" fmla="*/ 7749 w 109604"/>
                  <a:gd name="connsiteY641" fmla="*/ 14240 h 39370"/>
                  <a:gd name="connsiteX642" fmla="*/ 9424 w 109604"/>
                  <a:gd name="connsiteY642" fmla="*/ 10890 h 39370"/>
                  <a:gd name="connsiteX643" fmla="*/ 7958 w 109604"/>
                  <a:gd name="connsiteY643" fmla="*/ 10052 h 39370"/>
                  <a:gd name="connsiteX644" fmla="*/ 4607 w 109604"/>
                  <a:gd name="connsiteY644" fmla="*/ 11099 h 39370"/>
                  <a:gd name="connsiteX645" fmla="*/ 3560 w 109604"/>
                  <a:gd name="connsiteY645" fmla="*/ 11099 h 39370"/>
                  <a:gd name="connsiteX646" fmla="*/ 4817 w 109604"/>
                  <a:gd name="connsiteY646" fmla="*/ 9633 h 39370"/>
                  <a:gd name="connsiteX647" fmla="*/ 0 w 109604"/>
                  <a:gd name="connsiteY647" fmla="*/ 4398 h 39370"/>
                  <a:gd name="connsiteX648" fmla="*/ 4817 w 109604"/>
                  <a:gd name="connsiteY648" fmla="*/ 209 h 39370"/>
                  <a:gd name="connsiteX649" fmla="*/ 7120 w 109604"/>
                  <a:gd name="connsiteY649" fmla="*/ 1047 h 39370"/>
                  <a:gd name="connsiteX650" fmla="*/ 7330 w 109604"/>
                  <a:gd name="connsiteY650" fmla="*/ 1047 h 39370"/>
                  <a:gd name="connsiteX651" fmla="*/ 7120 w 109604"/>
                  <a:gd name="connsiteY651" fmla="*/ 1257 h 39370"/>
                  <a:gd name="connsiteX652" fmla="*/ 5445 w 109604"/>
                  <a:gd name="connsiteY652" fmla="*/ 4188 h 39370"/>
                  <a:gd name="connsiteX653" fmla="*/ 7749 w 109604"/>
                  <a:gd name="connsiteY653" fmla="*/ 8167 h 39370"/>
                  <a:gd name="connsiteX654" fmla="*/ 7749 w 109604"/>
                  <a:gd name="connsiteY654" fmla="*/ 8167 h 39370"/>
                  <a:gd name="connsiteX655" fmla="*/ 7749 w 109604"/>
                  <a:gd name="connsiteY655" fmla="*/ 8377 h 39370"/>
                  <a:gd name="connsiteX656" fmla="*/ 4817 w 109604"/>
                  <a:gd name="connsiteY656" fmla="*/ 9424 h 39370"/>
                  <a:gd name="connsiteX657" fmla="*/ 4817 w 109604"/>
                  <a:gd name="connsiteY657" fmla="*/ 628 h 39370"/>
                  <a:gd name="connsiteX658" fmla="*/ 209 w 109604"/>
                  <a:gd name="connsiteY658" fmla="*/ 4398 h 39370"/>
                  <a:gd name="connsiteX659" fmla="*/ 4817 w 109604"/>
                  <a:gd name="connsiteY659" fmla="*/ 9214 h 39370"/>
                  <a:gd name="connsiteX660" fmla="*/ 7330 w 109604"/>
                  <a:gd name="connsiteY660" fmla="*/ 8377 h 39370"/>
                  <a:gd name="connsiteX661" fmla="*/ 5026 w 109604"/>
                  <a:gd name="connsiteY661" fmla="*/ 4188 h 39370"/>
                  <a:gd name="connsiteX662" fmla="*/ 6701 w 109604"/>
                  <a:gd name="connsiteY662" fmla="*/ 1257 h 39370"/>
                  <a:gd name="connsiteX663" fmla="*/ 4817 w 109604"/>
                  <a:gd name="connsiteY663" fmla="*/ 628 h 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</a:cxnLst>
                <a:rect l="l" t="t" r="r" b="b"/>
                <a:pathLst>
                  <a:path w="109604" h="39370">
                    <a:moveTo>
                      <a:pt x="70783" y="39371"/>
                    </a:moveTo>
                    <a:cubicBezTo>
                      <a:pt x="68270" y="39371"/>
                      <a:pt x="65967" y="37905"/>
                      <a:pt x="65338" y="35810"/>
                    </a:cubicBezTo>
                    <a:cubicBezTo>
                      <a:pt x="65129" y="34763"/>
                      <a:pt x="65338" y="33716"/>
                      <a:pt x="65757" y="32879"/>
                    </a:cubicBezTo>
                    <a:cubicBezTo>
                      <a:pt x="66385" y="31831"/>
                      <a:pt x="67433" y="31203"/>
                      <a:pt x="68689" y="30784"/>
                    </a:cubicBezTo>
                    <a:lnTo>
                      <a:pt x="68689" y="30784"/>
                    </a:lnTo>
                    <a:cubicBezTo>
                      <a:pt x="68689" y="30784"/>
                      <a:pt x="68689" y="30784"/>
                      <a:pt x="68689" y="30784"/>
                    </a:cubicBezTo>
                    <a:cubicBezTo>
                      <a:pt x="69736" y="32879"/>
                      <a:pt x="72040" y="34344"/>
                      <a:pt x="74553" y="34344"/>
                    </a:cubicBezTo>
                    <a:cubicBezTo>
                      <a:pt x="74553" y="34344"/>
                      <a:pt x="74972" y="34344"/>
                      <a:pt x="75181" y="34344"/>
                    </a:cubicBezTo>
                    <a:lnTo>
                      <a:pt x="75181" y="34344"/>
                    </a:lnTo>
                    <a:cubicBezTo>
                      <a:pt x="75181" y="35392"/>
                      <a:pt x="75181" y="36439"/>
                      <a:pt x="74553" y="37276"/>
                    </a:cubicBezTo>
                    <a:cubicBezTo>
                      <a:pt x="73925" y="38323"/>
                      <a:pt x="72668" y="38952"/>
                      <a:pt x="71202" y="39161"/>
                    </a:cubicBezTo>
                    <a:cubicBezTo>
                      <a:pt x="70993" y="39161"/>
                      <a:pt x="70574" y="39161"/>
                      <a:pt x="70364" y="39161"/>
                    </a:cubicBezTo>
                    <a:moveTo>
                      <a:pt x="68689" y="31203"/>
                    </a:moveTo>
                    <a:cubicBezTo>
                      <a:pt x="67642" y="31413"/>
                      <a:pt x="66595" y="32041"/>
                      <a:pt x="66176" y="33088"/>
                    </a:cubicBezTo>
                    <a:cubicBezTo>
                      <a:pt x="65757" y="33926"/>
                      <a:pt x="65548" y="34763"/>
                      <a:pt x="65757" y="35601"/>
                    </a:cubicBezTo>
                    <a:cubicBezTo>
                      <a:pt x="66385" y="37486"/>
                      <a:pt x="68480" y="38952"/>
                      <a:pt x="70783" y="38952"/>
                    </a:cubicBezTo>
                    <a:cubicBezTo>
                      <a:pt x="70993" y="38952"/>
                      <a:pt x="71202" y="38952"/>
                      <a:pt x="71621" y="38952"/>
                    </a:cubicBezTo>
                    <a:cubicBezTo>
                      <a:pt x="72877" y="38952"/>
                      <a:pt x="73925" y="38114"/>
                      <a:pt x="74553" y="37276"/>
                    </a:cubicBezTo>
                    <a:cubicBezTo>
                      <a:pt x="74972" y="36648"/>
                      <a:pt x="75181" y="35810"/>
                      <a:pt x="75181" y="34973"/>
                    </a:cubicBezTo>
                    <a:lnTo>
                      <a:pt x="74762" y="34973"/>
                    </a:lnTo>
                    <a:cubicBezTo>
                      <a:pt x="72249" y="34973"/>
                      <a:pt x="69527" y="33507"/>
                      <a:pt x="68480" y="31203"/>
                    </a:cubicBezTo>
                    <a:moveTo>
                      <a:pt x="61150" y="38323"/>
                    </a:moveTo>
                    <a:cubicBezTo>
                      <a:pt x="59893" y="38323"/>
                      <a:pt x="58428" y="37905"/>
                      <a:pt x="57590" y="37067"/>
                    </a:cubicBezTo>
                    <a:cubicBezTo>
                      <a:pt x="56752" y="36229"/>
                      <a:pt x="56543" y="35392"/>
                      <a:pt x="56543" y="34344"/>
                    </a:cubicBezTo>
                    <a:cubicBezTo>
                      <a:pt x="56543" y="33088"/>
                      <a:pt x="57171" y="32041"/>
                      <a:pt x="58218" y="31203"/>
                    </a:cubicBezTo>
                    <a:lnTo>
                      <a:pt x="58218" y="31203"/>
                    </a:lnTo>
                    <a:cubicBezTo>
                      <a:pt x="58218" y="31203"/>
                      <a:pt x="58218" y="31203"/>
                      <a:pt x="58218" y="31203"/>
                    </a:cubicBezTo>
                    <a:cubicBezTo>
                      <a:pt x="59893" y="32460"/>
                      <a:pt x="62616" y="32669"/>
                      <a:pt x="64710" y="31831"/>
                    </a:cubicBezTo>
                    <a:lnTo>
                      <a:pt x="64920" y="31831"/>
                    </a:lnTo>
                    <a:cubicBezTo>
                      <a:pt x="64291" y="33088"/>
                      <a:pt x="64291" y="34344"/>
                      <a:pt x="64501" y="35601"/>
                    </a:cubicBezTo>
                    <a:cubicBezTo>
                      <a:pt x="64501" y="36020"/>
                      <a:pt x="64710" y="36439"/>
                      <a:pt x="65129" y="36857"/>
                    </a:cubicBezTo>
                    <a:lnTo>
                      <a:pt x="65129" y="36857"/>
                    </a:lnTo>
                    <a:cubicBezTo>
                      <a:pt x="65129" y="36857"/>
                      <a:pt x="65129" y="37067"/>
                      <a:pt x="65129" y="37067"/>
                    </a:cubicBezTo>
                    <a:cubicBezTo>
                      <a:pt x="65129" y="37067"/>
                      <a:pt x="64920" y="37067"/>
                      <a:pt x="64710" y="37276"/>
                    </a:cubicBezTo>
                    <a:cubicBezTo>
                      <a:pt x="63663" y="38114"/>
                      <a:pt x="62197" y="38533"/>
                      <a:pt x="60941" y="38533"/>
                    </a:cubicBezTo>
                    <a:moveTo>
                      <a:pt x="58218" y="31413"/>
                    </a:moveTo>
                    <a:cubicBezTo>
                      <a:pt x="58218" y="31413"/>
                      <a:pt x="56962" y="33297"/>
                      <a:pt x="56752" y="34344"/>
                    </a:cubicBezTo>
                    <a:cubicBezTo>
                      <a:pt x="56752" y="35182"/>
                      <a:pt x="57171" y="36020"/>
                      <a:pt x="57799" y="36857"/>
                    </a:cubicBezTo>
                    <a:cubicBezTo>
                      <a:pt x="59475" y="38533"/>
                      <a:pt x="62406" y="38533"/>
                      <a:pt x="64501" y="36857"/>
                    </a:cubicBezTo>
                    <a:cubicBezTo>
                      <a:pt x="64501" y="36857"/>
                      <a:pt x="64501" y="36857"/>
                      <a:pt x="64501" y="36857"/>
                    </a:cubicBezTo>
                    <a:cubicBezTo>
                      <a:pt x="64501" y="36439"/>
                      <a:pt x="64082" y="36020"/>
                      <a:pt x="64082" y="35601"/>
                    </a:cubicBezTo>
                    <a:cubicBezTo>
                      <a:pt x="63872" y="34554"/>
                      <a:pt x="63872" y="33297"/>
                      <a:pt x="64082" y="32250"/>
                    </a:cubicBezTo>
                    <a:cubicBezTo>
                      <a:pt x="61988" y="33088"/>
                      <a:pt x="59475" y="32669"/>
                      <a:pt x="57799" y="31413"/>
                    </a:cubicBezTo>
                    <a:moveTo>
                      <a:pt x="50260" y="38114"/>
                    </a:moveTo>
                    <a:cubicBezTo>
                      <a:pt x="50260" y="38114"/>
                      <a:pt x="49004" y="38114"/>
                      <a:pt x="48376" y="37695"/>
                    </a:cubicBezTo>
                    <a:cubicBezTo>
                      <a:pt x="46491" y="36857"/>
                      <a:pt x="45863" y="34763"/>
                      <a:pt x="46910" y="32879"/>
                    </a:cubicBezTo>
                    <a:lnTo>
                      <a:pt x="46910" y="32879"/>
                    </a:lnTo>
                    <a:cubicBezTo>
                      <a:pt x="46910" y="32879"/>
                      <a:pt x="46910" y="32879"/>
                      <a:pt x="46910" y="32879"/>
                    </a:cubicBezTo>
                    <a:cubicBezTo>
                      <a:pt x="48376" y="34135"/>
                      <a:pt x="50260" y="34554"/>
                      <a:pt x="52145" y="34344"/>
                    </a:cubicBezTo>
                    <a:cubicBezTo>
                      <a:pt x="53611" y="34135"/>
                      <a:pt x="54867" y="33297"/>
                      <a:pt x="55705" y="32250"/>
                    </a:cubicBezTo>
                    <a:lnTo>
                      <a:pt x="56124" y="32250"/>
                    </a:lnTo>
                    <a:cubicBezTo>
                      <a:pt x="56124" y="33507"/>
                      <a:pt x="55915" y="34554"/>
                      <a:pt x="55077" y="35601"/>
                    </a:cubicBezTo>
                    <a:cubicBezTo>
                      <a:pt x="53820" y="37276"/>
                      <a:pt x="51726" y="38323"/>
                      <a:pt x="50051" y="38323"/>
                    </a:cubicBezTo>
                    <a:moveTo>
                      <a:pt x="47119" y="33297"/>
                    </a:moveTo>
                    <a:cubicBezTo>
                      <a:pt x="46491" y="34973"/>
                      <a:pt x="47119" y="36857"/>
                      <a:pt x="48585" y="37486"/>
                    </a:cubicBezTo>
                    <a:cubicBezTo>
                      <a:pt x="50470" y="38323"/>
                      <a:pt x="53402" y="37486"/>
                      <a:pt x="55077" y="35392"/>
                    </a:cubicBezTo>
                    <a:cubicBezTo>
                      <a:pt x="55705" y="34554"/>
                      <a:pt x="55915" y="33716"/>
                      <a:pt x="56124" y="32879"/>
                    </a:cubicBezTo>
                    <a:cubicBezTo>
                      <a:pt x="55286" y="33926"/>
                      <a:pt x="54030" y="34554"/>
                      <a:pt x="52564" y="34763"/>
                    </a:cubicBezTo>
                    <a:cubicBezTo>
                      <a:pt x="52145" y="34763"/>
                      <a:pt x="51936" y="34763"/>
                      <a:pt x="51517" y="34763"/>
                    </a:cubicBezTo>
                    <a:cubicBezTo>
                      <a:pt x="50051" y="34763"/>
                      <a:pt x="48376" y="34344"/>
                      <a:pt x="47119" y="33297"/>
                    </a:cubicBezTo>
                    <a:moveTo>
                      <a:pt x="40208" y="38114"/>
                    </a:moveTo>
                    <a:cubicBezTo>
                      <a:pt x="40208" y="38114"/>
                      <a:pt x="38323" y="37905"/>
                      <a:pt x="37695" y="37276"/>
                    </a:cubicBezTo>
                    <a:cubicBezTo>
                      <a:pt x="36648" y="36648"/>
                      <a:pt x="36020" y="35601"/>
                      <a:pt x="36020" y="34554"/>
                    </a:cubicBezTo>
                    <a:cubicBezTo>
                      <a:pt x="36020" y="33926"/>
                      <a:pt x="36020" y="33297"/>
                      <a:pt x="36020" y="32669"/>
                    </a:cubicBezTo>
                    <a:lnTo>
                      <a:pt x="36020" y="32669"/>
                    </a:lnTo>
                    <a:cubicBezTo>
                      <a:pt x="36020" y="32669"/>
                      <a:pt x="36020" y="32669"/>
                      <a:pt x="36020" y="32669"/>
                    </a:cubicBezTo>
                    <a:cubicBezTo>
                      <a:pt x="37486" y="32460"/>
                      <a:pt x="38533" y="31622"/>
                      <a:pt x="39371" y="30575"/>
                    </a:cubicBezTo>
                    <a:lnTo>
                      <a:pt x="39371" y="30575"/>
                    </a:lnTo>
                    <a:cubicBezTo>
                      <a:pt x="39371" y="30575"/>
                      <a:pt x="39371" y="30575"/>
                      <a:pt x="39371" y="30575"/>
                    </a:cubicBezTo>
                    <a:cubicBezTo>
                      <a:pt x="40627" y="31203"/>
                      <a:pt x="42302" y="31622"/>
                      <a:pt x="43559" y="31413"/>
                    </a:cubicBezTo>
                    <a:cubicBezTo>
                      <a:pt x="43768" y="31413"/>
                      <a:pt x="44187" y="31413"/>
                      <a:pt x="44397" y="31413"/>
                    </a:cubicBezTo>
                    <a:lnTo>
                      <a:pt x="44397" y="31413"/>
                    </a:lnTo>
                    <a:cubicBezTo>
                      <a:pt x="44397" y="31413"/>
                      <a:pt x="44397" y="31413"/>
                      <a:pt x="44397" y="31413"/>
                    </a:cubicBezTo>
                    <a:cubicBezTo>
                      <a:pt x="44397" y="31831"/>
                      <a:pt x="44606" y="32250"/>
                      <a:pt x="44815" y="32460"/>
                    </a:cubicBezTo>
                    <a:cubicBezTo>
                      <a:pt x="45234" y="34973"/>
                      <a:pt x="43349" y="37486"/>
                      <a:pt x="40836" y="38114"/>
                    </a:cubicBezTo>
                    <a:cubicBezTo>
                      <a:pt x="40418" y="38114"/>
                      <a:pt x="39999" y="38114"/>
                      <a:pt x="39580" y="38114"/>
                    </a:cubicBezTo>
                    <a:moveTo>
                      <a:pt x="36439" y="32879"/>
                    </a:moveTo>
                    <a:cubicBezTo>
                      <a:pt x="36439" y="32879"/>
                      <a:pt x="36439" y="33926"/>
                      <a:pt x="36439" y="34554"/>
                    </a:cubicBezTo>
                    <a:cubicBezTo>
                      <a:pt x="36439" y="35601"/>
                      <a:pt x="37276" y="36439"/>
                      <a:pt x="38114" y="37067"/>
                    </a:cubicBezTo>
                    <a:cubicBezTo>
                      <a:pt x="38952" y="37695"/>
                      <a:pt x="40208" y="37905"/>
                      <a:pt x="41465" y="37695"/>
                    </a:cubicBezTo>
                    <a:cubicBezTo>
                      <a:pt x="43978" y="37067"/>
                      <a:pt x="45653" y="34763"/>
                      <a:pt x="45234" y="32460"/>
                    </a:cubicBezTo>
                    <a:cubicBezTo>
                      <a:pt x="45234" y="32250"/>
                      <a:pt x="45234" y="31831"/>
                      <a:pt x="45025" y="31622"/>
                    </a:cubicBezTo>
                    <a:cubicBezTo>
                      <a:pt x="44815" y="31622"/>
                      <a:pt x="44606" y="31622"/>
                      <a:pt x="44397" y="31622"/>
                    </a:cubicBezTo>
                    <a:cubicBezTo>
                      <a:pt x="42931" y="31622"/>
                      <a:pt x="41465" y="31622"/>
                      <a:pt x="39999" y="30784"/>
                    </a:cubicBezTo>
                    <a:cubicBezTo>
                      <a:pt x="39161" y="31831"/>
                      <a:pt x="37905" y="32460"/>
                      <a:pt x="36648" y="32669"/>
                    </a:cubicBezTo>
                    <a:moveTo>
                      <a:pt x="32460" y="35392"/>
                    </a:moveTo>
                    <a:cubicBezTo>
                      <a:pt x="32460" y="35392"/>
                      <a:pt x="30366" y="34973"/>
                      <a:pt x="29528" y="34344"/>
                    </a:cubicBezTo>
                    <a:cubicBezTo>
                      <a:pt x="28481" y="33507"/>
                      <a:pt x="27853" y="32460"/>
                      <a:pt x="27643" y="31203"/>
                    </a:cubicBezTo>
                    <a:cubicBezTo>
                      <a:pt x="27643" y="30366"/>
                      <a:pt x="27643" y="29528"/>
                      <a:pt x="28062" y="29109"/>
                    </a:cubicBezTo>
                    <a:cubicBezTo>
                      <a:pt x="28481" y="28481"/>
                      <a:pt x="29109" y="28271"/>
                      <a:pt x="29947" y="28062"/>
                    </a:cubicBezTo>
                    <a:lnTo>
                      <a:pt x="30366" y="28062"/>
                    </a:lnTo>
                    <a:cubicBezTo>
                      <a:pt x="30366" y="28062"/>
                      <a:pt x="30366" y="26387"/>
                      <a:pt x="30784" y="25758"/>
                    </a:cubicBezTo>
                    <a:lnTo>
                      <a:pt x="30784" y="25758"/>
                    </a:lnTo>
                    <a:cubicBezTo>
                      <a:pt x="30784" y="25758"/>
                      <a:pt x="30784" y="25758"/>
                      <a:pt x="30784" y="25758"/>
                    </a:cubicBezTo>
                    <a:cubicBezTo>
                      <a:pt x="31622" y="26177"/>
                      <a:pt x="32669" y="26177"/>
                      <a:pt x="33507" y="25758"/>
                    </a:cubicBezTo>
                    <a:cubicBezTo>
                      <a:pt x="34344" y="25549"/>
                      <a:pt x="35182" y="24921"/>
                      <a:pt x="35601" y="24083"/>
                    </a:cubicBezTo>
                    <a:lnTo>
                      <a:pt x="36020" y="24083"/>
                    </a:lnTo>
                    <a:cubicBezTo>
                      <a:pt x="36020" y="24083"/>
                      <a:pt x="35810" y="25968"/>
                      <a:pt x="36020" y="26805"/>
                    </a:cubicBezTo>
                    <a:cubicBezTo>
                      <a:pt x="36439" y="27853"/>
                      <a:pt x="37486" y="28690"/>
                      <a:pt x="38533" y="29319"/>
                    </a:cubicBezTo>
                    <a:lnTo>
                      <a:pt x="38533" y="29319"/>
                    </a:lnTo>
                    <a:cubicBezTo>
                      <a:pt x="38533" y="29319"/>
                      <a:pt x="38533" y="29528"/>
                      <a:pt x="38533" y="29528"/>
                    </a:cubicBezTo>
                    <a:cubicBezTo>
                      <a:pt x="38114" y="30575"/>
                      <a:pt x="37067" y="31413"/>
                      <a:pt x="36020" y="31831"/>
                    </a:cubicBezTo>
                    <a:cubicBezTo>
                      <a:pt x="35810" y="31831"/>
                      <a:pt x="35392" y="31831"/>
                      <a:pt x="35182" y="31831"/>
                    </a:cubicBezTo>
                    <a:lnTo>
                      <a:pt x="35182" y="31831"/>
                    </a:lnTo>
                    <a:cubicBezTo>
                      <a:pt x="35182" y="32879"/>
                      <a:pt x="35182" y="33716"/>
                      <a:pt x="34554" y="34135"/>
                    </a:cubicBezTo>
                    <a:cubicBezTo>
                      <a:pt x="34135" y="34763"/>
                      <a:pt x="33507" y="34973"/>
                      <a:pt x="32669" y="35182"/>
                    </a:cubicBezTo>
                    <a:cubicBezTo>
                      <a:pt x="32669" y="35182"/>
                      <a:pt x="32250" y="35182"/>
                      <a:pt x="32250" y="35182"/>
                    </a:cubicBezTo>
                    <a:moveTo>
                      <a:pt x="29528" y="28481"/>
                    </a:moveTo>
                    <a:cubicBezTo>
                      <a:pt x="29528" y="28481"/>
                      <a:pt x="28690" y="28900"/>
                      <a:pt x="28271" y="29319"/>
                    </a:cubicBezTo>
                    <a:cubicBezTo>
                      <a:pt x="27853" y="29737"/>
                      <a:pt x="27643" y="30366"/>
                      <a:pt x="27853" y="31203"/>
                    </a:cubicBezTo>
                    <a:cubicBezTo>
                      <a:pt x="27853" y="32250"/>
                      <a:pt x="28690" y="33297"/>
                      <a:pt x="29528" y="33926"/>
                    </a:cubicBezTo>
                    <a:cubicBezTo>
                      <a:pt x="30575" y="34763"/>
                      <a:pt x="31622" y="34973"/>
                      <a:pt x="32669" y="34973"/>
                    </a:cubicBezTo>
                    <a:cubicBezTo>
                      <a:pt x="33297" y="34973"/>
                      <a:pt x="33926" y="34554"/>
                      <a:pt x="34344" y="34135"/>
                    </a:cubicBezTo>
                    <a:cubicBezTo>
                      <a:pt x="34763" y="33716"/>
                      <a:pt x="34763" y="33297"/>
                      <a:pt x="34763" y="32669"/>
                    </a:cubicBezTo>
                    <a:cubicBezTo>
                      <a:pt x="34344" y="32669"/>
                      <a:pt x="33926" y="33088"/>
                      <a:pt x="33507" y="33088"/>
                    </a:cubicBezTo>
                    <a:cubicBezTo>
                      <a:pt x="33507" y="33088"/>
                      <a:pt x="33088" y="33088"/>
                      <a:pt x="32879" y="33088"/>
                    </a:cubicBezTo>
                    <a:cubicBezTo>
                      <a:pt x="31203" y="33088"/>
                      <a:pt x="29528" y="31831"/>
                      <a:pt x="29109" y="30366"/>
                    </a:cubicBezTo>
                    <a:cubicBezTo>
                      <a:pt x="29109" y="29737"/>
                      <a:pt x="29109" y="29319"/>
                      <a:pt x="29109" y="28690"/>
                    </a:cubicBezTo>
                    <a:moveTo>
                      <a:pt x="30156" y="28062"/>
                    </a:moveTo>
                    <a:lnTo>
                      <a:pt x="30156" y="28062"/>
                    </a:lnTo>
                    <a:cubicBezTo>
                      <a:pt x="30156" y="28062"/>
                      <a:pt x="29947" y="29528"/>
                      <a:pt x="30156" y="30156"/>
                    </a:cubicBezTo>
                    <a:cubicBezTo>
                      <a:pt x="30575" y="31622"/>
                      <a:pt x="32041" y="32669"/>
                      <a:pt x="33507" y="32669"/>
                    </a:cubicBezTo>
                    <a:cubicBezTo>
                      <a:pt x="33507" y="32669"/>
                      <a:pt x="33926" y="32669"/>
                      <a:pt x="33926" y="32669"/>
                    </a:cubicBezTo>
                    <a:cubicBezTo>
                      <a:pt x="34344" y="32669"/>
                      <a:pt x="34973" y="32460"/>
                      <a:pt x="35182" y="32041"/>
                    </a:cubicBezTo>
                    <a:lnTo>
                      <a:pt x="35182" y="32041"/>
                    </a:lnTo>
                    <a:cubicBezTo>
                      <a:pt x="35182" y="32041"/>
                      <a:pt x="34973" y="32041"/>
                      <a:pt x="34973" y="32041"/>
                    </a:cubicBezTo>
                    <a:cubicBezTo>
                      <a:pt x="33088" y="32041"/>
                      <a:pt x="31203" y="30784"/>
                      <a:pt x="30575" y="29109"/>
                    </a:cubicBezTo>
                    <a:cubicBezTo>
                      <a:pt x="30575" y="28690"/>
                      <a:pt x="30575" y="28481"/>
                      <a:pt x="30366" y="28062"/>
                    </a:cubicBezTo>
                    <a:moveTo>
                      <a:pt x="30784" y="25968"/>
                    </a:moveTo>
                    <a:cubicBezTo>
                      <a:pt x="30784" y="25968"/>
                      <a:pt x="30366" y="27853"/>
                      <a:pt x="30784" y="28900"/>
                    </a:cubicBezTo>
                    <a:cubicBezTo>
                      <a:pt x="31622" y="30994"/>
                      <a:pt x="33926" y="32041"/>
                      <a:pt x="36020" y="31413"/>
                    </a:cubicBezTo>
                    <a:cubicBezTo>
                      <a:pt x="37067" y="31203"/>
                      <a:pt x="37905" y="30366"/>
                      <a:pt x="38323" y="29528"/>
                    </a:cubicBezTo>
                    <a:cubicBezTo>
                      <a:pt x="37067" y="29109"/>
                      <a:pt x="36229" y="28062"/>
                      <a:pt x="35810" y="27015"/>
                    </a:cubicBezTo>
                    <a:cubicBezTo>
                      <a:pt x="35601" y="26387"/>
                      <a:pt x="35392" y="25758"/>
                      <a:pt x="35601" y="25130"/>
                    </a:cubicBezTo>
                    <a:cubicBezTo>
                      <a:pt x="35182" y="25549"/>
                      <a:pt x="34554" y="25968"/>
                      <a:pt x="33716" y="26177"/>
                    </a:cubicBezTo>
                    <a:cubicBezTo>
                      <a:pt x="32879" y="26387"/>
                      <a:pt x="31832" y="26387"/>
                      <a:pt x="30784" y="26177"/>
                    </a:cubicBezTo>
                    <a:moveTo>
                      <a:pt x="82301" y="34763"/>
                    </a:moveTo>
                    <a:cubicBezTo>
                      <a:pt x="81045" y="34763"/>
                      <a:pt x="79788" y="34135"/>
                      <a:pt x="78950" y="33297"/>
                    </a:cubicBezTo>
                    <a:lnTo>
                      <a:pt x="78950" y="33297"/>
                    </a:lnTo>
                    <a:cubicBezTo>
                      <a:pt x="78950" y="33297"/>
                      <a:pt x="78950" y="33088"/>
                      <a:pt x="78950" y="33088"/>
                    </a:cubicBezTo>
                    <a:cubicBezTo>
                      <a:pt x="80207" y="31831"/>
                      <a:pt x="80626" y="30156"/>
                      <a:pt x="80207" y="28690"/>
                    </a:cubicBezTo>
                    <a:cubicBezTo>
                      <a:pt x="80207" y="28271"/>
                      <a:pt x="79998" y="27853"/>
                      <a:pt x="79788" y="27643"/>
                    </a:cubicBezTo>
                    <a:lnTo>
                      <a:pt x="79788" y="27643"/>
                    </a:lnTo>
                    <a:cubicBezTo>
                      <a:pt x="79788" y="27643"/>
                      <a:pt x="79788" y="27434"/>
                      <a:pt x="79788" y="27434"/>
                    </a:cubicBezTo>
                    <a:cubicBezTo>
                      <a:pt x="80207" y="27224"/>
                      <a:pt x="80626" y="27015"/>
                      <a:pt x="81045" y="27015"/>
                    </a:cubicBezTo>
                    <a:cubicBezTo>
                      <a:pt x="81673" y="27015"/>
                      <a:pt x="82511" y="27015"/>
                      <a:pt x="83348" y="27224"/>
                    </a:cubicBezTo>
                    <a:lnTo>
                      <a:pt x="83348" y="27224"/>
                    </a:lnTo>
                    <a:cubicBezTo>
                      <a:pt x="83348" y="27224"/>
                      <a:pt x="83348" y="27224"/>
                      <a:pt x="83348" y="27224"/>
                    </a:cubicBezTo>
                    <a:cubicBezTo>
                      <a:pt x="83977" y="28062"/>
                      <a:pt x="84605" y="28690"/>
                      <a:pt x="85652" y="29109"/>
                    </a:cubicBezTo>
                    <a:lnTo>
                      <a:pt x="85652" y="29109"/>
                    </a:lnTo>
                    <a:cubicBezTo>
                      <a:pt x="85652" y="29109"/>
                      <a:pt x="85652" y="29109"/>
                      <a:pt x="85652" y="29109"/>
                    </a:cubicBezTo>
                    <a:cubicBezTo>
                      <a:pt x="85652" y="29319"/>
                      <a:pt x="85861" y="29737"/>
                      <a:pt x="86071" y="29947"/>
                    </a:cubicBezTo>
                    <a:cubicBezTo>
                      <a:pt x="86280" y="30994"/>
                      <a:pt x="86071" y="32041"/>
                      <a:pt x="85652" y="32879"/>
                    </a:cubicBezTo>
                    <a:cubicBezTo>
                      <a:pt x="85024" y="33716"/>
                      <a:pt x="84186" y="34344"/>
                      <a:pt x="83139" y="34554"/>
                    </a:cubicBezTo>
                    <a:cubicBezTo>
                      <a:pt x="82929" y="34554"/>
                      <a:pt x="82720" y="34554"/>
                      <a:pt x="82511" y="34554"/>
                    </a:cubicBezTo>
                    <a:moveTo>
                      <a:pt x="79369" y="33088"/>
                    </a:moveTo>
                    <a:cubicBezTo>
                      <a:pt x="79369" y="33088"/>
                      <a:pt x="81673" y="34554"/>
                      <a:pt x="82929" y="34344"/>
                    </a:cubicBezTo>
                    <a:cubicBezTo>
                      <a:pt x="83977" y="34344"/>
                      <a:pt x="84814" y="33716"/>
                      <a:pt x="85233" y="32879"/>
                    </a:cubicBezTo>
                    <a:cubicBezTo>
                      <a:pt x="85652" y="32041"/>
                      <a:pt x="85861" y="31203"/>
                      <a:pt x="85652" y="30156"/>
                    </a:cubicBezTo>
                    <a:cubicBezTo>
                      <a:pt x="85652" y="29737"/>
                      <a:pt x="85652" y="29528"/>
                      <a:pt x="85442" y="29319"/>
                    </a:cubicBezTo>
                    <a:cubicBezTo>
                      <a:pt x="84605" y="28900"/>
                      <a:pt x="83767" y="28062"/>
                      <a:pt x="83139" y="27224"/>
                    </a:cubicBezTo>
                    <a:cubicBezTo>
                      <a:pt x="82511" y="27015"/>
                      <a:pt x="81673" y="27015"/>
                      <a:pt x="81045" y="27224"/>
                    </a:cubicBezTo>
                    <a:cubicBezTo>
                      <a:pt x="80626" y="27224"/>
                      <a:pt x="80416" y="27224"/>
                      <a:pt x="79998" y="27434"/>
                    </a:cubicBezTo>
                    <a:cubicBezTo>
                      <a:pt x="79998" y="27643"/>
                      <a:pt x="80207" y="28062"/>
                      <a:pt x="80416" y="28481"/>
                    </a:cubicBezTo>
                    <a:cubicBezTo>
                      <a:pt x="80835" y="30156"/>
                      <a:pt x="80416" y="31831"/>
                      <a:pt x="79369" y="33297"/>
                    </a:cubicBezTo>
                    <a:moveTo>
                      <a:pt x="91934" y="34344"/>
                    </a:moveTo>
                    <a:cubicBezTo>
                      <a:pt x="89631" y="34344"/>
                      <a:pt x="87537" y="32669"/>
                      <a:pt x="86908" y="30575"/>
                    </a:cubicBezTo>
                    <a:cubicBezTo>
                      <a:pt x="86908" y="30575"/>
                      <a:pt x="86908" y="30366"/>
                      <a:pt x="86908" y="30156"/>
                    </a:cubicBezTo>
                    <a:lnTo>
                      <a:pt x="86908" y="29737"/>
                    </a:lnTo>
                    <a:cubicBezTo>
                      <a:pt x="86908" y="29737"/>
                      <a:pt x="87118" y="29737"/>
                      <a:pt x="87118" y="29737"/>
                    </a:cubicBezTo>
                    <a:cubicBezTo>
                      <a:pt x="87955" y="29947"/>
                      <a:pt x="89003" y="29947"/>
                      <a:pt x="89840" y="29737"/>
                    </a:cubicBezTo>
                    <a:cubicBezTo>
                      <a:pt x="91934" y="29319"/>
                      <a:pt x="93610" y="28062"/>
                      <a:pt x="94029" y="26387"/>
                    </a:cubicBezTo>
                    <a:lnTo>
                      <a:pt x="94029" y="26387"/>
                    </a:lnTo>
                    <a:cubicBezTo>
                      <a:pt x="94029" y="26387"/>
                      <a:pt x="94238" y="26387"/>
                      <a:pt x="94238" y="26387"/>
                    </a:cubicBezTo>
                    <a:cubicBezTo>
                      <a:pt x="95076" y="27015"/>
                      <a:pt x="95704" y="28062"/>
                      <a:pt x="95913" y="28900"/>
                    </a:cubicBezTo>
                    <a:cubicBezTo>
                      <a:pt x="96123" y="30156"/>
                      <a:pt x="95913" y="31203"/>
                      <a:pt x="95285" y="32250"/>
                    </a:cubicBezTo>
                    <a:cubicBezTo>
                      <a:pt x="94657" y="33297"/>
                      <a:pt x="93610" y="33926"/>
                      <a:pt x="92353" y="34135"/>
                    </a:cubicBezTo>
                    <a:cubicBezTo>
                      <a:pt x="92144" y="34135"/>
                      <a:pt x="91934" y="34135"/>
                      <a:pt x="91516" y="34135"/>
                    </a:cubicBezTo>
                    <a:moveTo>
                      <a:pt x="87327" y="30156"/>
                    </a:moveTo>
                    <a:cubicBezTo>
                      <a:pt x="87327" y="30156"/>
                      <a:pt x="87327" y="30156"/>
                      <a:pt x="87327" y="30366"/>
                    </a:cubicBezTo>
                    <a:cubicBezTo>
                      <a:pt x="87746" y="32460"/>
                      <a:pt x="89840" y="33926"/>
                      <a:pt x="91934" y="33926"/>
                    </a:cubicBezTo>
                    <a:cubicBezTo>
                      <a:pt x="92144" y="33926"/>
                      <a:pt x="92353" y="33926"/>
                      <a:pt x="92563" y="33926"/>
                    </a:cubicBezTo>
                    <a:cubicBezTo>
                      <a:pt x="93610" y="33926"/>
                      <a:pt x="94657" y="33088"/>
                      <a:pt x="95285" y="32250"/>
                    </a:cubicBezTo>
                    <a:cubicBezTo>
                      <a:pt x="95913" y="31413"/>
                      <a:pt x="96123" y="30156"/>
                      <a:pt x="95704" y="29109"/>
                    </a:cubicBezTo>
                    <a:cubicBezTo>
                      <a:pt x="95704" y="28271"/>
                      <a:pt x="95076" y="27434"/>
                      <a:pt x="94447" y="27015"/>
                    </a:cubicBezTo>
                    <a:cubicBezTo>
                      <a:pt x="93819" y="28900"/>
                      <a:pt x="92144" y="30156"/>
                      <a:pt x="90050" y="30366"/>
                    </a:cubicBezTo>
                    <a:cubicBezTo>
                      <a:pt x="89212" y="30366"/>
                      <a:pt x="88165" y="30366"/>
                      <a:pt x="87327" y="30366"/>
                    </a:cubicBezTo>
                    <a:moveTo>
                      <a:pt x="17801" y="34135"/>
                    </a:moveTo>
                    <a:cubicBezTo>
                      <a:pt x="15078" y="34135"/>
                      <a:pt x="12356" y="31203"/>
                      <a:pt x="12356" y="28271"/>
                    </a:cubicBezTo>
                    <a:cubicBezTo>
                      <a:pt x="12356" y="28062"/>
                      <a:pt x="12356" y="27643"/>
                      <a:pt x="12356" y="27434"/>
                    </a:cubicBezTo>
                    <a:lnTo>
                      <a:pt x="12356" y="27015"/>
                    </a:lnTo>
                    <a:cubicBezTo>
                      <a:pt x="12356" y="27015"/>
                      <a:pt x="12774" y="27224"/>
                      <a:pt x="12774" y="27224"/>
                    </a:cubicBezTo>
                    <a:cubicBezTo>
                      <a:pt x="13822" y="28481"/>
                      <a:pt x="15078" y="29109"/>
                      <a:pt x="16335" y="29109"/>
                    </a:cubicBezTo>
                    <a:cubicBezTo>
                      <a:pt x="17172" y="29109"/>
                      <a:pt x="18010" y="28900"/>
                      <a:pt x="18638" y="28481"/>
                    </a:cubicBezTo>
                    <a:lnTo>
                      <a:pt x="18638" y="28481"/>
                    </a:lnTo>
                    <a:cubicBezTo>
                      <a:pt x="18638" y="28481"/>
                      <a:pt x="18638" y="28481"/>
                      <a:pt x="18638" y="28481"/>
                    </a:cubicBezTo>
                    <a:cubicBezTo>
                      <a:pt x="19266" y="29737"/>
                      <a:pt x="20314" y="30784"/>
                      <a:pt x="21570" y="31413"/>
                    </a:cubicBezTo>
                    <a:lnTo>
                      <a:pt x="21779" y="31413"/>
                    </a:lnTo>
                    <a:cubicBezTo>
                      <a:pt x="21779" y="31413"/>
                      <a:pt x="21779" y="31622"/>
                      <a:pt x="21779" y="31622"/>
                    </a:cubicBezTo>
                    <a:cubicBezTo>
                      <a:pt x="20942" y="33088"/>
                      <a:pt x="19266" y="33926"/>
                      <a:pt x="17591" y="33926"/>
                    </a:cubicBezTo>
                    <a:moveTo>
                      <a:pt x="12565" y="28062"/>
                    </a:moveTo>
                    <a:cubicBezTo>
                      <a:pt x="12565" y="28062"/>
                      <a:pt x="12565" y="28271"/>
                      <a:pt x="12565" y="28481"/>
                    </a:cubicBezTo>
                    <a:cubicBezTo>
                      <a:pt x="12565" y="30994"/>
                      <a:pt x="15287" y="33926"/>
                      <a:pt x="17591" y="33926"/>
                    </a:cubicBezTo>
                    <a:cubicBezTo>
                      <a:pt x="19057" y="33926"/>
                      <a:pt x="20523" y="33297"/>
                      <a:pt x="21361" y="32041"/>
                    </a:cubicBezTo>
                    <a:cubicBezTo>
                      <a:pt x="20104" y="31413"/>
                      <a:pt x="19057" y="30366"/>
                      <a:pt x="18429" y="29319"/>
                    </a:cubicBezTo>
                    <a:cubicBezTo>
                      <a:pt x="17801" y="29737"/>
                      <a:pt x="16963" y="29947"/>
                      <a:pt x="16125" y="29947"/>
                    </a:cubicBezTo>
                    <a:cubicBezTo>
                      <a:pt x="14869" y="29947"/>
                      <a:pt x="13612" y="29319"/>
                      <a:pt x="12565" y="28271"/>
                    </a:cubicBezTo>
                    <a:moveTo>
                      <a:pt x="98636" y="34135"/>
                    </a:moveTo>
                    <a:cubicBezTo>
                      <a:pt x="98636" y="34135"/>
                      <a:pt x="96960" y="34135"/>
                      <a:pt x="96332" y="33507"/>
                    </a:cubicBezTo>
                    <a:lnTo>
                      <a:pt x="96123" y="33507"/>
                    </a:lnTo>
                    <a:cubicBezTo>
                      <a:pt x="96123" y="33507"/>
                      <a:pt x="96123" y="33297"/>
                      <a:pt x="96123" y="33297"/>
                    </a:cubicBezTo>
                    <a:cubicBezTo>
                      <a:pt x="97379" y="32041"/>
                      <a:pt x="97798" y="30366"/>
                      <a:pt x="97379" y="28690"/>
                    </a:cubicBezTo>
                    <a:cubicBezTo>
                      <a:pt x="97170" y="27853"/>
                      <a:pt x="96542" y="26805"/>
                      <a:pt x="95913" y="26177"/>
                    </a:cubicBezTo>
                    <a:lnTo>
                      <a:pt x="95913" y="26177"/>
                    </a:lnTo>
                    <a:cubicBezTo>
                      <a:pt x="95913" y="26177"/>
                      <a:pt x="96123" y="25968"/>
                      <a:pt x="96123" y="25968"/>
                    </a:cubicBezTo>
                    <a:cubicBezTo>
                      <a:pt x="96542" y="25968"/>
                      <a:pt x="96960" y="25758"/>
                      <a:pt x="97379" y="25549"/>
                    </a:cubicBezTo>
                    <a:cubicBezTo>
                      <a:pt x="97589" y="25549"/>
                      <a:pt x="97798" y="25549"/>
                      <a:pt x="98217" y="25549"/>
                    </a:cubicBezTo>
                    <a:cubicBezTo>
                      <a:pt x="100311" y="25549"/>
                      <a:pt x="102405" y="27015"/>
                      <a:pt x="103034" y="29109"/>
                    </a:cubicBezTo>
                    <a:cubicBezTo>
                      <a:pt x="103243" y="30156"/>
                      <a:pt x="103034" y="31413"/>
                      <a:pt x="102615" y="32460"/>
                    </a:cubicBezTo>
                    <a:cubicBezTo>
                      <a:pt x="101986" y="33297"/>
                      <a:pt x="100939" y="34135"/>
                      <a:pt x="99892" y="34344"/>
                    </a:cubicBezTo>
                    <a:cubicBezTo>
                      <a:pt x="99683" y="34344"/>
                      <a:pt x="99473" y="34344"/>
                      <a:pt x="99055" y="34344"/>
                    </a:cubicBezTo>
                    <a:moveTo>
                      <a:pt x="96751" y="33297"/>
                    </a:moveTo>
                    <a:cubicBezTo>
                      <a:pt x="96751" y="33297"/>
                      <a:pt x="98426" y="33926"/>
                      <a:pt x="99473" y="33716"/>
                    </a:cubicBezTo>
                    <a:cubicBezTo>
                      <a:pt x="100520" y="33716"/>
                      <a:pt x="101568" y="32879"/>
                      <a:pt x="101986" y="32041"/>
                    </a:cubicBezTo>
                    <a:cubicBezTo>
                      <a:pt x="102615" y="31203"/>
                      <a:pt x="102615" y="30156"/>
                      <a:pt x="102405" y="29109"/>
                    </a:cubicBezTo>
                    <a:cubicBezTo>
                      <a:pt x="101986" y="27224"/>
                      <a:pt x="100102" y="25758"/>
                      <a:pt x="98007" y="25758"/>
                    </a:cubicBezTo>
                    <a:cubicBezTo>
                      <a:pt x="97798" y="25758"/>
                      <a:pt x="97589" y="25758"/>
                      <a:pt x="97379" y="25758"/>
                    </a:cubicBezTo>
                    <a:cubicBezTo>
                      <a:pt x="97170" y="25758"/>
                      <a:pt x="96751" y="25758"/>
                      <a:pt x="96542" y="25758"/>
                    </a:cubicBezTo>
                    <a:cubicBezTo>
                      <a:pt x="97170" y="26387"/>
                      <a:pt x="97798" y="27434"/>
                      <a:pt x="98007" y="28271"/>
                    </a:cubicBezTo>
                    <a:cubicBezTo>
                      <a:pt x="98426" y="29947"/>
                      <a:pt x="98007" y="31831"/>
                      <a:pt x="96751" y="33088"/>
                    </a:cubicBezTo>
                    <a:moveTo>
                      <a:pt x="74762" y="33926"/>
                    </a:moveTo>
                    <a:cubicBezTo>
                      <a:pt x="72459" y="33926"/>
                      <a:pt x="70364" y="32460"/>
                      <a:pt x="69946" y="30156"/>
                    </a:cubicBezTo>
                    <a:cubicBezTo>
                      <a:pt x="69317" y="28062"/>
                      <a:pt x="70364" y="25968"/>
                      <a:pt x="72459" y="25130"/>
                    </a:cubicBezTo>
                    <a:lnTo>
                      <a:pt x="72459" y="25130"/>
                    </a:lnTo>
                    <a:cubicBezTo>
                      <a:pt x="72459" y="25130"/>
                      <a:pt x="72459" y="25130"/>
                      <a:pt x="72459" y="25130"/>
                    </a:cubicBezTo>
                    <a:cubicBezTo>
                      <a:pt x="73506" y="27224"/>
                      <a:pt x="75600" y="28481"/>
                      <a:pt x="77903" y="28481"/>
                    </a:cubicBezTo>
                    <a:cubicBezTo>
                      <a:pt x="78113" y="28481"/>
                      <a:pt x="78532" y="28481"/>
                      <a:pt x="78741" y="28481"/>
                    </a:cubicBezTo>
                    <a:lnTo>
                      <a:pt x="78741" y="28481"/>
                    </a:lnTo>
                    <a:cubicBezTo>
                      <a:pt x="78741" y="28481"/>
                      <a:pt x="78741" y="28481"/>
                      <a:pt x="78741" y="28481"/>
                    </a:cubicBezTo>
                    <a:cubicBezTo>
                      <a:pt x="78950" y="29737"/>
                      <a:pt x="78741" y="30784"/>
                      <a:pt x="78113" y="31831"/>
                    </a:cubicBezTo>
                    <a:cubicBezTo>
                      <a:pt x="77485" y="32879"/>
                      <a:pt x="76437" y="33507"/>
                      <a:pt x="75181" y="33716"/>
                    </a:cubicBezTo>
                    <a:cubicBezTo>
                      <a:pt x="74972" y="33716"/>
                      <a:pt x="74553" y="33716"/>
                      <a:pt x="74343" y="33716"/>
                    </a:cubicBezTo>
                    <a:moveTo>
                      <a:pt x="72249" y="25758"/>
                    </a:moveTo>
                    <a:cubicBezTo>
                      <a:pt x="70574" y="26596"/>
                      <a:pt x="69736" y="28271"/>
                      <a:pt x="70155" y="30156"/>
                    </a:cubicBezTo>
                    <a:cubicBezTo>
                      <a:pt x="70783" y="32460"/>
                      <a:pt x="73087" y="33926"/>
                      <a:pt x="75390" y="33507"/>
                    </a:cubicBezTo>
                    <a:cubicBezTo>
                      <a:pt x="76437" y="33507"/>
                      <a:pt x="77485" y="32669"/>
                      <a:pt x="77903" y="31831"/>
                    </a:cubicBezTo>
                    <a:cubicBezTo>
                      <a:pt x="78532" y="30994"/>
                      <a:pt x="78741" y="29947"/>
                      <a:pt x="78532" y="28900"/>
                    </a:cubicBezTo>
                    <a:cubicBezTo>
                      <a:pt x="76019" y="29109"/>
                      <a:pt x="73506" y="27853"/>
                      <a:pt x="72249" y="25549"/>
                    </a:cubicBezTo>
                    <a:moveTo>
                      <a:pt x="50889" y="33088"/>
                    </a:moveTo>
                    <a:cubicBezTo>
                      <a:pt x="50889" y="33088"/>
                      <a:pt x="49632" y="33088"/>
                      <a:pt x="49004" y="32669"/>
                    </a:cubicBezTo>
                    <a:cubicBezTo>
                      <a:pt x="48166" y="32250"/>
                      <a:pt x="47538" y="31413"/>
                      <a:pt x="47119" y="30575"/>
                    </a:cubicBezTo>
                    <a:cubicBezTo>
                      <a:pt x="46910" y="29319"/>
                      <a:pt x="47119" y="28062"/>
                      <a:pt x="48166" y="26805"/>
                    </a:cubicBezTo>
                    <a:cubicBezTo>
                      <a:pt x="48585" y="26177"/>
                      <a:pt x="49213" y="25549"/>
                      <a:pt x="49841" y="25130"/>
                    </a:cubicBezTo>
                    <a:lnTo>
                      <a:pt x="49841" y="25130"/>
                    </a:lnTo>
                    <a:cubicBezTo>
                      <a:pt x="49841" y="25130"/>
                      <a:pt x="49841" y="25130"/>
                      <a:pt x="49841" y="25130"/>
                    </a:cubicBezTo>
                    <a:cubicBezTo>
                      <a:pt x="51307" y="26805"/>
                      <a:pt x="53611" y="27853"/>
                      <a:pt x="55915" y="27434"/>
                    </a:cubicBezTo>
                    <a:cubicBezTo>
                      <a:pt x="55915" y="27434"/>
                      <a:pt x="55915" y="27434"/>
                      <a:pt x="56124" y="27434"/>
                    </a:cubicBezTo>
                    <a:lnTo>
                      <a:pt x="56124" y="27434"/>
                    </a:lnTo>
                    <a:cubicBezTo>
                      <a:pt x="56124" y="27434"/>
                      <a:pt x="56333" y="27434"/>
                      <a:pt x="56333" y="27434"/>
                    </a:cubicBezTo>
                    <a:lnTo>
                      <a:pt x="56333" y="27434"/>
                    </a:lnTo>
                    <a:cubicBezTo>
                      <a:pt x="56333" y="28690"/>
                      <a:pt x="55915" y="29737"/>
                      <a:pt x="55286" y="30575"/>
                    </a:cubicBezTo>
                    <a:cubicBezTo>
                      <a:pt x="54030" y="32250"/>
                      <a:pt x="51936" y="33297"/>
                      <a:pt x="50260" y="33297"/>
                    </a:cubicBezTo>
                    <a:moveTo>
                      <a:pt x="50051" y="25549"/>
                    </a:moveTo>
                    <a:cubicBezTo>
                      <a:pt x="50051" y="25549"/>
                      <a:pt x="49004" y="26387"/>
                      <a:pt x="48585" y="27015"/>
                    </a:cubicBezTo>
                    <a:cubicBezTo>
                      <a:pt x="47747" y="28062"/>
                      <a:pt x="47328" y="29528"/>
                      <a:pt x="47747" y="30575"/>
                    </a:cubicBezTo>
                    <a:cubicBezTo>
                      <a:pt x="47957" y="31413"/>
                      <a:pt x="48585" y="32041"/>
                      <a:pt x="49423" y="32460"/>
                    </a:cubicBezTo>
                    <a:cubicBezTo>
                      <a:pt x="51307" y="33297"/>
                      <a:pt x="54239" y="32460"/>
                      <a:pt x="55915" y="30366"/>
                    </a:cubicBezTo>
                    <a:cubicBezTo>
                      <a:pt x="56543" y="29528"/>
                      <a:pt x="56752" y="28690"/>
                      <a:pt x="56962" y="27853"/>
                    </a:cubicBezTo>
                    <a:cubicBezTo>
                      <a:pt x="56962" y="27853"/>
                      <a:pt x="56962" y="27853"/>
                      <a:pt x="56752" y="27853"/>
                    </a:cubicBezTo>
                    <a:cubicBezTo>
                      <a:pt x="56333" y="27853"/>
                      <a:pt x="56124" y="27853"/>
                      <a:pt x="55705" y="27853"/>
                    </a:cubicBezTo>
                    <a:cubicBezTo>
                      <a:pt x="53611" y="27853"/>
                      <a:pt x="51726" y="27015"/>
                      <a:pt x="50470" y="25549"/>
                    </a:cubicBezTo>
                    <a:moveTo>
                      <a:pt x="105337" y="32041"/>
                    </a:moveTo>
                    <a:cubicBezTo>
                      <a:pt x="105337" y="32041"/>
                      <a:pt x="104499" y="32041"/>
                      <a:pt x="104081" y="32041"/>
                    </a:cubicBezTo>
                    <a:lnTo>
                      <a:pt x="104081" y="32041"/>
                    </a:lnTo>
                    <a:cubicBezTo>
                      <a:pt x="104081" y="32041"/>
                      <a:pt x="104081" y="31831"/>
                      <a:pt x="104081" y="31831"/>
                    </a:cubicBezTo>
                    <a:cubicBezTo>
                      <a:pt x="104290" y="30994"/>
                      <a:pt x="104290" y="30156"/>
                      <a:pt x="104081" y="29319"/>
                    </a:cubicBezTo>
                    <a:cubicBezTo>
                      <a:pt x="103662" y="27853"/>
                      <a:pt x="102615" y="26596"/>
                      <a:pt x="101149" y="25758"/>
                    </a:cubicBezTo>
                    <a:lnTo>
                      <a:pt x="101149" y="25758"/>
                    </a:lnTo>
                    <a:cubicBezTo>
                      <a:pt x="101149" y="25758"/>
                      <a:pt x="101149" y="25549"/>
                      <a:pt x="101149" y="25549"/>
                    </a:cubicBezTo>
                    <a:cubicBezTo>
                      <a:pt x="101777" y="24502"/>
                      <a:pt x="102824" y="23664"/>
                      <a:pt x="104081" y="23455"/>
                    </a:cubicBezTo>
                    <a:cubicBezTo>
                      <a:pt x="106594" y="23036"/>
                      <a:pt x="108897" y="24711"/>
                      <a:pt x="109525" y="27015"/>
                    </a:cubicBezTo>
                    <a:cubicBezTo>
                      <a:pt x="109735" y="28271"/>
                      <a:pt x="109525" y="29319"/>
                      <a:pt x="108897" y="30366"/>
                    </a:cubicBezTo>
                    <a:cubicBezTo>
                      <a:pt x="108269" y="31413"/>
                      <a:pt x="107222" y="32041"/>
                      <a:pt x="106175" y="32250"/>
                    </a:cubicBezTo>
                    <a:cubicBezTo>
                      <a:pt x="105965" y="32250"/>
                      <a:pt x="105756" y="32250"/>
                      <a:pt x="105337" y="32250"/>
                    </a:cubicBezTo>
                    <a:moveTo>
                      <a:pt x="104290" y="31413"/>
                    </a:moveTo>
                    <a:cubicBezTo>
                      <a:pt x="104290" y="31413"/>
                      <a:pt x="105337" y="31413"/>
                      <a:pt x="105965" y="31413"/>
                    </a:cubicBezTo>
                    <a:cubicBezTo>
                      <a:pt x="107012" y="31413"/>
                      <a:pt x="107850" y="30575"/>
                      <a:pt x="108478" y="29737"/>
                    </a:cubicBezTo>
                    <a:cubicBezTo>
                      <a:pt x="109107" y="28900"/>
                      <a:pt x="109316" y="27853"/>
                      <a:pt x="108897" y="26805"/>
                    </a:cubicBezTo>
                    <a:cubicBezTo>
                      <a:pt x="108478" y="24921"/>
                      <a:pt x="106594" y="23455"/>
                      <a:pt x="104499" y="23455"/>
                    </a:cubicBezTo>
                    <a:cubicBezTo>
                      <a:pt x="104290" y="23455"/>
                      <a:pt x="104081" y="23455"/>
                      <a:pt x="103871" y="23455"/>
                    </a:cubicBezTo>
                    <a:cubicBezTo>
                      <a:pt x="102824" y="23455"/>
                      <a:pt x="101777" y="24292"/>
                      <a:pt x="101358" y="25130"/>
                    </a:cubicBezTo>
                    <a:cubicBezTo>
                      <a:pt x="102824" y="25968"/>
                      <a:pt x="103871" y="27224"/>
                      <a:pt x="104290" y="28900"/>
                    </a:cubicBezTo>
                    <a:cubicBezTo>
                      <a:pt x="104499" y="29737"/>
                      <a:pt x="104499" y="30575"/>
                      <a:pt x="104290" y="31413"/>
                    </a:cubicBezTo>
                    <a:moveTo>
                      <a:pt x="63454" y="30994"/>
                    </a:moveTo>
                    <a:cubicBezTo>
                      <a:pt x="61988" y="30994"/>
                      <a:pt x="60522" y="30575"/>
                      <a:pt x="59684" y="29737"/>
                    </a:cubicBezTo>
                    <a:cubicBezTo>
                      <a:pt x="58846" y="29109"/>
                      <a:pt x="58428" y="28271"/>
                      <a:pt x="58428" y="27434"/>
                    </a:cubicBezTo>
                    <a:lnTo>
                      <a:pt x="58428" y="27434"/>
                    </a:lnTo>
                    <a:cubicBezTo>
                      <a:pt x="58428" y="27434"/>
                      <a:pt x="58428" y="27224"/>
                      <a:pt x="58428" y="27224"/>
                    </a:cubicBezTo>
                    <a:cubicBezTo>
                      <a:pt x="59893" y="26596"/>
                      <a:pt x="60941" y="25340"/>
                      <a:pt x="61150" y="23664"/>
                    </a:cubicBezTo>
                    <a:lnTo>
                      <a:pt x="61150" y="23664"/>
                    </a:lnTo>
                    <a:cubicBezTo>
                      <a:pt x="61150" y="23664"/>
                      <a:pt x="61150" y="23664"/>
                      <a:pt x="61150" y="23664"/>
                    </a:cubicBezTo>
                    <a:lnTo>
                      <a:pt x="61150" y="23664"/>
                    </a:lnTo>
                    <a:cubicBezTo>
                      <a:pt x="61150" y="23664"/>
                      <a:pt x="61150" y="23664"/>
                      <a:pt x="61150" y="23664"/>
                    </a:cubicBezTo>
                    <a:cubicBezTo>
                      <a:pt x="62197" y="25968"/>
                      <a:pt x="64501" y="27434"/>
                      <a:pt x="67223" y="27434"/>
                    </a:cubicBezTo>
                    <a:cubicBezTo>
                      <a:pt x="67433" y="27434"/>
                      <a:pt x="67851" y="27434"/>
                      <a:pt x="68270" y="27434"/>
                    </a:cubicBezTo>
                    <a:cubicBezTo>
                      <a:pt x="68270" y="27434"/>
                      <a:pt x="68270" y="27434"/>
                      <a:pt x="68270" y="27434"/>
                    </a:cubicBezTo>
                    <a:lnTo>
                      <a:pt x="68480" y="27434"/>
                    </a:lnTo>
                    <a:lnTo>
                      <a:pt x="68480" y="27434"/>
                    </a:lnTo>
                    <a:cubicBezTo>
                      <a:pt x="68061" y="29528"/>
                      <a:pt x="65967" y="31203"/>
                      <a:pt x="63454" y="31413"/>
                    </a:cubicBezTo>
                    <a:cubicBezTo>
                      <a:pt x="63454" y="31413"/>
                      <a:pt x="63244" y="31413"/>
                      <a:pt x="63035" y="31413"/>
                    </a:cubicBezTo>
                    <a:moveTo>
                      <a:pt x="58846" y="27224"/>
                    </a:moveTo>
                    <a:cubicBezTo>
                      <a:pt x="58846" y="27224"/>
                      <a:pt x="59265" y="28690"/>
                      <a:pt x="59893" y="29319"/>
                    </a:cubicBezTo>
                    <a:cubicBezTo>
                      <a:pt x="60731" y="30156"/>
                      <a:pt x="61988" y="30575"/>
                      <a:pt x="63454" y="30575"/>
                    </a:cubicBezTo>
                    <a:cubicBezTo>
                      <a:pt x="63454" y="30575"/>
                      <a:pt x="63663" y="30575"/>
                      <a:pt x="63872" y="30575"/>
                    </a:cubicBezTo>
                    <a:cubicBezTo>
                      <a:pt x="66176" y="30575"/>
                      <a:pt x="68061" y="29109"/>
                      <a:pt x="68480" y="27434"/>
                    </a:cubicBezTo>
                    <a:cubicBezTo>
                      <a:pt x="68270" y="27434"/>
                      <a:pt x="67851" y="27434"/>
                      <a:pt x="67642" y="27434"/>
                    </a:cubicBezTo>
                    <a:cubicBezTo>
                      <a:pt x="65129" y="27434"/>
                      <a:pt x="62616" y="25968"/>
                      <a:pt x="61569" y="23874"/>
                    </a:cubicBezTo>
                    <a:cubicBezTo>
                      <a:pt x="61150" y="25340"/>
                      <a:pt x="60312" y="26387"/>
                      <a:pt x="58846" y="27224"/>
                    </a:cubicBezTo>
                    <a:moveTo>
                      <a:pt x="23664" y="30784"/>
                    </a:moveTo>
                    <a:cubicBezTo>
                      <a:pt x="21989" y="30784"/>
                      <a:pt x="20523" y="29528"/>
                      <a:pt x="19476" y="28271"/>
                    </a:cubicBezTo>
                    <a:lnTo>
                      <a:pt x="19476" y="28271"/>
                    </a:lnTo>
                    <a:cubicBezTo>
                      <a:pt x="19476" y="28271"/>
                      <a:pt x="19266" y="28062"/>
                      <a:pt x="19266" y="28062"/>
                    </a:cubicBezTo>
                    <a:cubicBezTo>
                      <a:pt x="19266" y="28062"/>
                      <a:pt x="19266" y="28062"/>
                      <a:pt x="19266" y="28062"/>
                    </a:cubicBezTo>
                    <a:cubicBezTo>
                      <a:pt x="19266" y="28062"/>
                      <a:pt x="19266" y="28062"/>
                      <a:pt x="19266" y="28062"/>
                    </a:cubicBezTo>
                    <a:lnTo>
                      <a:pt x="19266" y="28062"/>
                    </a:lnTo>
                    <a:cubicBezTo>
                      <a:pt x="19266" y="28062"/>
                      <a:pt x="19266" y="27853"/>
                      <a:pt x="19266" y="27853"/>
                    </a:cubicBezTo>
                    <a:cubicBezTo>
                      <a:pt x="19476" y="27853"/>
                      <a:pt x="19685" y="27643"/>
                      <a:pt x="19895" y="27434"/>
                    </a:cubicBezTo>
                    <a:cubicBezTo>
                      <a:pt x="20314" y="26805"/>
                      <a:pt x="20523" y="26177"/>
                      <a:pt x="20732" y="25549"/>
                    </a:cubicBezTo>
                    <a:lnTo>
                      <a:pt x="21151" y="25549"/>
                    </a:lnTo>
                    <a:cubicBezTo>
                      <a:pt x="21151" y="25549"/>
                      <a:pt x="21151" y="25549"/>
                      <a:pt x="21151" y="25549"/>
                    </a:cubicBezTo>
                    <a:cubicBezTo>
                      <a:pt x="21151" y="25549"/>
                      <a:pt x="21151" y="25549"/>
                      <a:pt x="21151" y="25549"/>
                    </a:cubicBezTo>
                    <a:lnTo>
                      <a:pt x="21151" y="25549"/>
                    </a:lnTo>
                    <a:cubicBezTo>
                      <a:pt x="21151" y="25549"/>
                      <a:pt x="21151" y="25758"/>
                      <a:pt x="21151" y="25758"/>
                    </a:cubicBezTo>
                    <a:cubicBezTo>
                      <a:pt x="21361" y="25340"/>
                      <a:pt x="21570" y="24711"/>
                      <a:pt x="21570" y="24292"/>
                    </a:cubicBezTo>
                    <a:cubicBezTo>
                      <a:pt x="21570" y="23874"/>
                      <a:pt x="21570" y="23245"/>
                      <a:pt x="21151" y="22617"/>
                    </a:cubicBezTo>
                    <a:lnTo>
                      <a:pt x="21151" y="22617"/>
                    </a:lnTo>
                    <a:cubicBezTo>
                      <a:pt x="21151" y="22617"/>
                      <a:pt x="21151" y="22408"/>
                      <a:pt x="21151" y="22408"/>
                    </a:cubicBezTo>
                    <a:cubicBezTo>
                      <a:pt x="21779" y="22198"/>
                      <a:pt x="22617" y="21989"/>
                      <a:pt x="23455" y="21989"/>
                    </a:cubicBezTo>
                    <a:cubicBezTo>
                      <a:pt x="25758" y="21989"/>
                      <a:pt x="28062" y="24292"/>
                      <a:pt x="28062" y="26596"/>
                    </a:cubicBezTo>
                    <a:cubicBezTo>
                      <a:pt x="28062" y="28900"/>
                      <a:pt x="25968" y="30784"/>
                      <a:pt x="23455" y="30784"/>
                    </a:cubicBezTo>
                    <a:moveTo>
                      <a:pt x="19895" y="28062"/>
                    </a:moveTo>
                    <a:cubicBezTo>
                      <a:pt x="20942" y="29528"/>
                      <a:pt x="22408" y="30366"/>
                      <a:pt x="23664" y="30366"/>
                    </a:cubicBezTo>
                    <a:cubicBezTo>
                      <a:pt x="25968" y="30366"/>
                      <a:pt x="27853" y="28690"/>
                      <a:pt x="27853" y="26596"/>
                    </a:cubicBezTo>
                    <a:cubicBezTo>
                      <a:pt x="27853" y="24502"/>
                      <a:pt x="25968" y="22408"/>
                      <a:pt x="23664" y="22408"/>
                    </a:cubicBezTo>
                    <a:cubicBezTo>
                      <a:pt x="23036" y="22408"/>
                      <a:pt x="22198" y="22408"/>
                      <a:pt x="21570" y="22827"/>
                    </a:cubicBezTo>
                    <a:cubicBezTo>
                      <a:pt x="21570" y="23245"/>
                      <a:pt x="21779" y="23874"/>
                      <a:pt x="21779" y="24292"/>
                    </a:cubicBezTo>
                    <a:cubicBezTo>
                      <a:pt x="21779" y="25549"/>
                      <a:pt x="21151" y="26596"/>
                      <a:pt x="20314" y="27434"/>
                    </a:cubicBezTo>
                    <a:cubicBezTo>
                      <a:pt x="20314" y="27643"/>
                      <a:pt x="19895" y="28062"/>
                      <a:pt x="19685" y="28271"/>
                    </a:cubicBezTo>
                    <a:moveTo>
                      <a:pt x="43978" y="30575"/>
                    </a:moveTo>
                    <a:cubicBezTo>
                      <a:pt x="42721" y="30575"/>
                      <a:pt x="41465" y="29947"/>
                      <a:pt x="40418" y="29109"/>
                    </a:cubicBezTo>
                    <a:cubicBezTo>
                      <a:pt x="38952" y="27643"/>
                      <a:pt x="37905" y="25758"/>
                      <a:pt x="38114" y="23874"/>
                    </a:cubicBezTo>
                    <a:lnTo>
                      <a:pt x="38114" y="23874"/>
                    </a:lnTo>
                    <a:cubicBezTo>
                      <a:pt x="38114" y="23874"/>
                      <a:pt x="38114" y="23874"/>
                      <a:pt x="38114" y="23874"/>
                    </a:cubicBezTo>
                    <a:cubicBezTo>
                      <a:pt x="38742" y="23245"/>
                      <a:pt x="39161" y="22408"/>
                      <a:pt x="39161" y="21361"/>
                    </a:cubicBezTo>
                    <a:lnTo>
                      <a:pt x="39161" y="21361"/>
                    </a:lnTo>
                    <a:cubicBezTo>
                      <a:pt x="39161" y="21361"/>
                      <a:pt x="39161" y="21361"/>
                      <a:pt x="39161" y="21361"/>
                    </a:cubicBezTo>
                    <a:cubicBezTo>
                      <a:pt x="39161" y="21361"/>
                      <a:pt x="39161" y="21361"/>
                      <a:pt x="39161" y="21361"/>
                    </a:cubicBezTo>
                    <a:lnTo>
                      <a:pt x="39371" y="21361"/>
                    </a:lnTo>
                    <a:cubicBezTo>
                      <a:pt x="39371" y="21361"/>
                      <a:pt x="39371" y="21361"/>
                      <a:pt x="39371" y="21361"/>
                    </a:cubicBezTo>
                    <a:cubicBezTo>
                      <a:pt x="39999" y="24083"/>
                      <a:pt x="42721" y="26177"/>
                      <a:pt x="45234" y="25549"/>
                    </a:cubicBezTo>
                    <a:cubicBezTo>
                      <a:pt x="45653" y="25549"/>
                      <a:pt x="46072" y="25340"/>
                      <a:pt x="46491" y="25130"/>
                    </a:cubicBezTo>
                    <a:lnTo>
                      <a:pt x="46700" y="25130"/>
                    </a:lnTo>
                    <a:cubicBezTo>
                      <a:pt x="46700" y="25130"/>
                      <a:pt x="46700" y="25130"/>
                      <a:pt x="46700" y="25130"/>
                    </a:cubicBezTo>
                    <a:cubicBezTo>
                      <a:pt x="47119" y="26596"/>
                      <a:pt x="46910" y="28062"/>
                      <a:pt x="46281" y="29109"/>
                    </a:cubicBezTo>
                    <a:cubicBezTo>
                      <a:pt x="45653" y="29947"/>
                      <a:pt x="44815" y="30575"/>
                      <a:pt x="43768" y="30575"/>
                    </a:cubicBezTo>
                    <a:cubicBezTo>
                      <a:pt x="43768" y="30575"/>
                      <a:pt x="43349" y="30575"/>
                      <a:pt x="43349" y="30575"/>
                    </a:cubicBezTo>
                    <a:moveTo>
                      <a:pt x="38533" y="23874"/>
                    </a:moveTo>
                    <a:cubicBezTo>
                      <a:pt x="38533" y="25549"/>
                      <a:pt x="39161" y="27434"/>
                      <a:pt x="40627" y="28690"/>
                    </a:cubicBezTo>
                    <a:cubicBezTo>
                      <a:pt x="41674" y="29737"/>
                      <a:pt x="43140" y="30156"/>
                      <a:pt x="44397" y="30156"/>
                    </a:cubicBezTo>
                    <a:cubicBezTo>
                      <a:pt x="45234" y="30156"/>
                      <a:pt x="46072" y="29528"/>
                      <a:pt x="46491" y="28900"/>
                    </a:cubicBezTo>
                    <a:cubicBezTo>
                      <a:pt x="47119" y="28062"/>
                      <a:pt x="47328" y="26596"/>
                      <a:pt x="46910" y="25340"/>
                    </a:cubicBezTo>
                    <a:cubicBezTo>
                      <a:pt x="46491" y="25340"/>
                      <a:pt x="46072" y="25549"/>
                      <a:pt x="45653" y="25758"/>
                    </a:cubicBezTo>
                    <a:cubicBezTo>
                      <a:pt x="43140" y="26177"/>
                      <a:pt x="40208" y="24502"/>
                      <a:pt x="39371" y="21779"/>
                    </a:cubicBezTo>
                    <a:cubicBezTo>
                      <a:pt x="39371" y="22617"/>
                      <a:pt x="38952" y="23455"/>
                      <a:pt x="38323" y="23874"/>
                    </a:cubicBezTo>
                    <a:moveTo>
                      <a:pt x="89212" y="28690"/>
                    </a:moveTo>
                    <a:cubicBezTo>
                      <a:pt x="87118" y="28690"/>
                      <a:pt x="85024" y="27224"/>
                      <a:pt x="84395" y="25130"/>
                    </a:cubicBezTo>
                    <a:cubicBezTo>
                      <a:pt x="84186" y="24083"/>
                      <a:pt x="84395" y="22827"/>
                      <a:pt x="84814" y="21989"/>
                    </a:cubicBezTo>
                    <a:cubicBezTo>
                      <a:pt x="85442" y="21151"/>
                      <a:pt x="86490" y="20523"/>
                      <a:pt x="87537" y="20314"/>
                    </a:cubicBezTo>
                    <a:cubicBezTo>
                      <a:pt x="87746" y="20314"/>
                      <a:pt x="87955" y="20314"/>
                      <a:pt x="88374" y="20314"/>
                    </a:cubicBezTo>
                    <a:cubicBezTo>
                      <a:pt x="90468" y="20314"/>
                      <a:pt x="92563" y="21779"/>
                      <a:pt x="92982" y="23874"/>
                    </a:cubicBezTo>
                    <a:cubicBezTo>
                      <a:pt x="93191" y="24921"/>
                      <a:pt x="92982" y="26177"/>
                      <a:pt x="92563" y="27015"/>
                    </a:cubicBezTo>
                    <a:cubicBezTo>
                      <a:pt x="91934" y="27853"/>
                      <a:pt x="90887" y="28481"/>
                      <a:pt x="89840" y="28690"/>
                    </a:cubicBezTo>
                    <a:cubicBezTo>
                      <a:pt x="89631" y="28690"/>
                      <a:pt x="89421" y="28690"/>
                      <a:pt x="89212" y="28690"/>
                    </a:cubicBezTo>
                    <a:moveTo>
                      <a:pt x="88584" y="20314"/>
                    </a:moveTo>
                    <a:cubicBezTo>
                      <a:pt x="88584" y="20314"/>
                      <a:pt x="88165" y="20314"/>
                      <a:pt x="87955" y="20314"/>
                    </a:cubicBezTo>
                    <a:cubicBezTo>
                      <a:pt x="86908" y="20314"/>
                      <a:pt x="86071" y="21151"/>
                      <a:pt x="85442" y="21989"/>
                    </a:cubicBezTo>
                    <a:cubicBezTo>
                      <a:pt x="84814" y="22827"/>
                      <a:pt x="84814" y="23874"/>
                      <a:pt x="85024" y="24921"/>
                    </a:cubicBezTo>
                    <a:cubicBezTo>
                      <a:pt x="85442" y="26805"/>
                      <a:pt x="87327" y="28271"/>
                      <a:pt x="89421" y="28271"/>
                    </a:cubicBezTo>
                    <a:cubicBezTo>
                      <a:pt x="89631" y="28271"/>
                      <a:pt x="89840" y="28271"/>
                      <a:pt x="90050" y="28271"/>
                    </a:cubicBezTo>
                    <a:cubicBezTo>
                      <a:pt x="91097" y="28271"/>
                      <a:pt x="91934" y="27434"/>
                      <a:pt x="92563" y="26596"/>
                    </a:cubicBezTo>
                    <a:cubicBezTo>
                      <a:pt x="93191" y="25758"/>
                      <a:pt x="93400" y="24711"/>
                      <a:pt x="92982" y="23664"/>
                    </a:cubicBezTo>
                    <a:cubicBezTo>
                      <a:pt x="92563" y="21779"/>
                      <a:pt x="90678" y="20314"/>
                      <a:pt x="88793" y="20314"/>
                    </a:cubicBezTo>
                    <a:moveTo>
                      <a:pt x="15916" y="27853"/>
                    </a:moveTo>
                    <a:cubicBezTo>
                      <a:pt x="15916" y="27853"/>
                      <a:pt x="14240" y="27643"/>
                      <a:pt x="13403" y="27224"/>
                    </a:cubicBezTo>
                    <a:cubicBezTo>
                      <a:pt x="11937" y="26387"/>
                      <a:pt x="10890" y="25340"/>
                      <a:pt x="10680" y="24083"/>
                    </a:cubicBezTo>
                    <a:cubicBezTo>
                      <a:pt x="10471" y="23036"/>
                      <a:pt x="10680" y="22198"/>
                      <a:pt x="10890" y="21361"/>
                    </a:cubicBezTo>
                    <a:cubicBezTo>
                      <a:pt x="10052" y="21989"/>
                      <a:pt x="9633" y="23036"/>
                      <a:pt x="9633" y="24083"/>
                    </a:cubicBezTo>
                    <a:cubicBezTo>
                      <a:pt x="9633" y="24921"/>
                      <a:pt x="10052" y="25758"/>
                      <a:pt x="10471" y="26387"/>
                    </a:cubicBezTo>
                    <a:lnTo>
                      <a:pt x="10471" y="26387"/>
                    </a:lnTo>
                    <a:cubicBezTo>
                      <a:pt x="10471" y="26387"/>
                      <a:pt x="10262" y="26596"/>
                      <a:pt x="10262" y="26596"/>
                    </a:cubicBezTo>
                    <a:cubicBezTo>
                      <a:pt x="10262" y="26596"/>
                      <a:pt x="10052" y="26596"/>
                      <a:pt x="9843" y="26596"/>
                    </a:cubicBezTo>
                    <a:cubicBezTo>
                      <a:pt x="7539" y="26596"/>
                      <a:pt x="5026" y="24083"/>
                      <a:pt x="4817" y="21570"/>
                    </a:cubicBezTo>
                    <a:cubicBezTo>
                      <a:pt x="4817" y="20523"/>
                      <a:pt x="5235" y="19476"/>
                      <a:pt x="6073" y="18848"/>
                    </a:cubicBezTo>
                    <a:lnTo>
                      <a:pt x="6073" y="18848"/>
                    </a:lnTo>
                    <a:cubicBezTo>
                      <a:pt x="6073" y="18848"/>
                      <a:pt x="6073" y="18848"/>
                      <a:pt x="6073" y="18848"/>
                    </a:cubicBezTo>
                    <a:cubicBezTo>
                      <a:pt x="6911" y="19476"/>
                      <a:pt x="7749" y="19685"/>
                      <a:pt x="8377" y="19685"/>
                    </a:cubicBezTo>
                    <a:cubicBezTo>
                      <a:pt x="8796" y="19685"/>
                      <a:pt x="9214" y="19685"/>
                      <a:pt x="9633" y="19685"/>
                    </a:cubicBezTo>
                    <a:lnTo>
                      <a:pt x="9633" y="19685"/>
                    </a:lnTo>
                    <a:cubicBezTo>
                      <a:pt x="9633" y="19685"/>
                      <a:pt x="9633" y="19685"/>
                      <a:pt x="9633" y="19685"/>
                    </a:cubicBezTo>
                    <a:cubicBezTo>
                      <a:pt x="10052" y="20104"/>
                      <a:pt x="10471" y="20523"/>
                      <a:pt x="11099" y="20732"/>
                    </a:cubicBezTo>
                    <a:lnTo>
                      <a:pt x="11309" y="20732"/>
                    </a:lnTo>
                    <a:cubicBezTo>
                      <a:pt x="11309" y="20732"/>
                      <a:pt x="11099" y="21151"/>
                      <a:pt x="11099" y="21151"/>
                    </a:cubicBezTo>
                    <a:cubicBezTo>
                      <a:pt x="11099" y="21151"/>
                      <a:pt x="11099" y="21151"/>
                      <a:pt x="10890" y="21151"/>
                    </a:cubicBezTo>
                    <a:cubicBezTo>
                      <a:pt x="10890" y="21151"/>
                      <a:pt x="10890" y="21151"/>
                      <a:pt x="10890" y="21151"/>
                    </a:cubicBezTo>
                    <a:lnTo>
                      <a:pt x="10890" y="21151"/>
                    </a:lnTo>
                    <a:cubicBezTo>
                      <a:pt x="13612" y="22198"/>
                      <a:pt x="16544" y="21570"/>
                      <a:pt x="17591" y="19685"/>
                    </a:cubicBezTo>
                    <a:lnTo>
                      <a:pt x="17591" y="19685"/>
                    </a:lnTo>
                    <a:cubicBezTo>
                      <a:pt x="17591" y="19685"/>
                      <a:pt x="17591" y="19685"/>
                      <a:pt x="17591" y="19685"/>
                    </a:cubicBezTo>
                    <a:cubicBezTo>
                      <a:pt x="18429" y="20314"/>
                      <a:pt x="19057" y="21361"/>
                      <a:pt x="19476" y="22408"/>
                    </a:cubicBezTo>
                    <a:cubicBezTo>
                      <a:pt x="19895" y="23664"/>
                      <a:pt x="19685" y="24921"/>
                      <a:pt x="19057" y="25968"/>
                    </a:cubicBezTo>
                    <a:cubicBezTo>
                      <a:pt x="18429" y="27015"/>
                      <a:pt x="17591" y="27853"/>
                      <a:pt x="16335" y="28271"/>
                    </a:cubicBezTo>
                    <a:cubicBezTo>
                      <a:pt x="15916" y="28271"/>
                      <a:pt x="15706" y="28271"/>
                      <a:pt x="15287" y="28271"/>
                    </a:cubicBezTo>
                    <a:moveTo>
                      <a:pt x="11099" y="21151"/>
                    </a:moveTo>
                    <a:cubicBezTo>
                      <a:pt x="11099" y="21151"/>
                      <a:pt x="10680" y="22827"/>
                      <a:pt x="10890" y="23664"/>
                    </a:cubicBezTo>
                    <a:cubicBezTo>
                      <a:pt x="11309" y="24711"/>
                      <a:pt x="12146" y="25968"/>
                      <a:pt x="13612" y="26596"/>
                    </a:cubicBezTo>
                    <a:cubicBezTo>
                      <a:pt x="14659" y="27224"/>
                      <a:pt x="15916" y="27434"/>
                      <a:pt x="16963" y="27224"/>
                    </a:cubicBezTo>
                    <a:cubicBezTo>
                      <a:pt x="18010" y="27015"/>
                      <a:pt x="18848" y="26177"/>
                      <a:pt x="19476" y="25130"/>
                    </a:cubicBezTo>
                    <a:cubicBezTo>
                      <a:pt x="20104" y="24083"/>
                      <a:pt x="20104" y="23036"/>
                      <a:pt x="19895" y="21989"/>
                    </a:cubicBezTo>
                    <a:cubicBezTo>
                      <a:pt x="19685" y="21151"/>
                      <a:pt x="19057" y="20314"/>
                      <a:pt x="18429" y="19685"/>
                    </a:cubicBezTo>
                    <a:cubicBezTo>
                      <a:pt x="17172" y="21570"/>
                      <a:pt x="14240" y="22198"/>
                      <a:pt x="11309" y="21151"/>
                    </a:cubicBezTo>
                    <a:moveTo>
                      <a:pt x="6283" y="18848"/>
                    </a:moveTo>
                    <a:cubicBezTo>
                      <a:pt x="6283" y="18848"/>
                      <a:pt x="5235" y="20104"/>
                      <a:pt x="5235" y="21151"/>
                    </a:cubicBezTo>
                    <a:cubicBezTo>
                      <a:pt x="5235" y="23455"/>
                      <a:pt x="7749" y="25968"/>
                      <a:pt x="9843" y="25968"/>
                    </a:cubicBezTo>
                    <a:lnTo>
                      <a:pt x="9843" y="25968"/>
                    </a:lnTo>
                    <a:cubicBezTo>
                      <a:pt x="9843" y="25968"/>
                      <a:pt x="9214" y="24502"/>
                      <a:pt x="9214" y="23664"/>
                    </a:cubicBezTo>
                    <a:cubicBezTo>
                      <a:pt x="9214" y="22408"/>
                      <a:pt x="9843" y="21151"/>
                      <a:pt x="10890" y="20314"/>
                    </a:cubicBezTo>
                    <a:cubicBezTo>
                      <a:pt x="10471" y="20314"/>
                      <a:pt x="10052" y="19895"/>
                      <a:pt x="9843" y="19476"/>
                    </a:cubicBezTo>
                    <a:cubicBezTo>
                      <a:pt x="9424" y="19476"/>
                      <a:pt x="9005" y="19476"/>
                      <a:pt x="8586" y="19476"/>
                    </a:cubicBezTo>
                    <a:cubicBezTo>
                      <a:pt x="7749" y="19476"/>
                      <a:pt x="6911" y="19266"/>
                      <a:pt x="6073" y="18638"/>
                    </a:cubicBezTo>
                    <a:moveTo>
                      <a:pt x="77694" y="27015"/>
                    </a:moveTo>
                    <a:cubicBezTo>
                      <a:pt x="75600" y="27015"/>
                      <a:pt x="73506" y="25549"/>
                      <a:pt x="72877" y="23455"/>
                    </a:cubicBezTo>
                    <a:cubicBezTo>
                      <a:pt x="72668" y="22408"/>
                      <a:pt x="72877" y="21151"/>
                      <a:pt x="73296" y="20104"/>
                    </a:cubicBezTo>
                    <a:cubicBezTo>
                      <a:pt x="73925" y="19266"/>
                      <a:pt x="74972" y="18638"/>
                      <a:pt x="76019" y="18219"/>
                    </a:cubicBezTo>
                    <a:cubicBezTo>
                      <a:pt x="76228" y="18219"/>
                      <a:pt x="76437" y="18219"/>
                      <a:pt x="76856" y="18219"/>
                    </a:cubicBezTo>
                    <a:cubicBezTo>
                      <a:pt x="78950" y="18219"/>
                      <a:pt x="81045" y="19685"/>
                      <a:pt x="81673" y="21779"/>
                    </a:cubicBezTo>
                    <a:cubicBezTo>
                      <a:pt x="81882" y="22827"/>
                      <a:pt x="81673" y="24083"/>
                      <a:pt x="81254" y="25130"/>
                    </a:cubicBezTo>
                    <a:cubicBezTo>
                      <a:pt x="80626" y="25968"/>
                      <a:pt x="79579" y="26596"/>
                      <a:pt x="78532" y="26805"/>
                    </a:cubicBezTo>
                    <a:cubicBezTo>
                      <a:pt x="78322" y="26805"/>
                      <a:pt x="78113" y="26805"/>
                      <a:pt x="77694" y="26805"/>
                    </a:cubicBezTo>
                    <a:moveTo>
                      <a:pt x="77066" y="18638"/>
                    </a:moveTo>
                    <a:cubicBezTo>
                      <a:pt x="77066" y="18638"/>
                      <a:pt x="76647" y="18638"/>
                      <a:pt x="76437" y="18638"/>
                    </a:cubicBezTo>
                    <a:cubicBezTo>
                      <a:pt x="75390" y="18638"/>
                      <a:pt x="74553" y="19476"/>
                      <a:pt x="73925" y="20314"/>
                    </a:cubicBezTo>
                    <a:cubicBezTo>
                      <a:pt x="73296" y="21151"/>
                      <a:pt x="73087" y="22198"/>
                      <a:pt x="73506" y="23245"/>
                    </a:cubicBezTo>
                    <a:cubicBezTo>
                      <a:pt x="73925" y="25130"/>
                      <a:pt x="75809" y="26596"/>
                      <a:pt x="77903" y="26596"/>
                    </a:cubicBezTo>
                    <a:cubicBezTo>
                      <a:pt x="78113" y="26596"/>
                      <a:pt x="78322" y="26596"/>
                      <a:pt x="78532" y="26596"/>
                    </a:cubicBezTo>
                    <a:cubicBezTo>
                      <a:pt x="79579" y="26596"/>
                      <a:pt x="80416" y="25758"/>
                      <a:pt x="81045" y="24921"/>
                    </a:cubicBezTo>
                    <a:cubicBezTo>
                      <a:pt x="81673" y="24083"/>
                      <a:pt x="81882" y="23036"/>
                      <a:pt x="81463" y="21989"/>
                    </a:cubicBezTo>
                    <a:cubicBezTo>
                      <a:pt x="81045" y="20104"/>
                      <a:pt x="79160" y="18638"/>
                      <a:pt x="77066" y="18638"/>
                    </a:cubicBezTo>
                    <a:moveTo>
                      <a:pt x="68061" y="27015"/>
                    </a:moveTo>
                    <a:cubicBezTo>
                      <a:pt x="65757" y="27015"/>
                      <a:pt x="63454" y="25340"/>
                      <a:pt x="62825" y="23036"/>
                    </a:cubicBezTo>
                    <a:cubicBezTo>
                      <a:pt x="62616" y="21779"/>
                      <a:pt x="62825" y="20523"/>
                      <a:pt x="63454" y="19476"/>
                    </a:cubicBezTo>
                    <a:cubicBezTo>
                      <a:pt x="64082" y="18429"/>
                      <a:pt x="65338" y="17800"/>
                      <a:pt x="66595" y="17591"/>
                    </a:cubicBezTo>
                    <a:cubicBezTo>
                      <a:pt x="66804" y="17591"/>
                      <a:pt x="67223" y="17591"/>
                      <a:pt x="67433" y="17591"/>
                    </a:cubicBezTo>
                    <a:cubicBezTo>
                      <a:pt x="69108" y="17591"/>
                      <a:pt x="70783" y="18429"/>
                      <a:pt x="71830" y="19895"/>
                    </a:cubicBezTo>
                    <a:lnTo>
                      <a:pt x="71830" y="19895"/>
                    </a:lnTo>
                    <a:cubicBezTo>
                      <a:pt x="71830" y="19895"/>
                      <a:pt x="71830" y="20104"/>
                      <a:pt x="71830" y="20104"/>
                    </a:cubicBezTo>
                    <a:cubicBezTo>
                      <a:pt x="71202" y="21151"/>
                      <a:pt x="70993" y="22408"/>
                      <a:pt x="71202" y="23664"/>
                    </a:cubicBezTo>
                    <a:cubicBezTo>
                      <a:pt x="71202" y="24292"/>
                      <a:pt x="71621" y="24711"/>
                      <a:pt x="72040" y="25340"/>
                    </a:cubicBezTo>
                    <a:lnTo>
                      <a:pt x="72040" y="25340"/>
                    </a:lnTo>
                    <a:cubicBezTo>
                      <a:pt x="72040" y="25340"/>
                      <a:pt x="72040" y="25549"/>
                      <a:pt x="72040" y="25549"/>
                    </a:cubicBezTo>
                    <a:cubicBezTo>
                      <a:pt x="71411" y="26387"/>
                      <a:pt x="70364" y="27015"/>
                      <a:pt x="69108" y="27224"/>
                    </a:cubicBezTo>
                    <a:cubicBezTo>
                      <a:pt x="68898" y="27224"/>
                      <a:pt x="68480" y="27224"/>
                      <a:pt x="68270" y="27224"/>
                    </a:cubicBezTo>
                    <a:moveTo>
                      <a:pt x="67223" y="17800"/>
                    </a:moveTo>
                    <a:cubicBezTo>
                      <a:pt x="67223" y="17800"/>
                      <a:pt x="66804" y="17800"/>
                      <a:pt x="66385" y="17800"/>
                    </a:cubicBezTo>
                    <a:cubicBezTo>
                      <a:pt x="65129" y="17800"/>
                      <a:pt x="64291" y="18638"/>
                      <a:pt x="63663" y="19685"/>
                    </a:cubicBezTo>
                    <a:cubicBezTo>
                      <a:pt x="63035" y="20523"/>
                      <a:pt x="62825" y="21779"/>
                      <a:pt x="63244" y="23036"/>
                    </a:cubicBezTo>
                    <a:cubicBezTo>
                      <a:pt x="63872" y="25130"/>
                      <a:pt x="65757" y="26805"/>
                      <a:pt x="68061" y="26805"/>
                    </a:cubicBezTo>
                    <a:cubicBezTo>
                      <a:pt x="68270" y="26805"/>
                      <a:pt x="68480" y="26805"/>
                      <a:pt x="68898" y="26805"/>
                    </a:cubicBezTo>
                    <a:cubicBezTo>
                      <a:pt x="69946" y="26805"/>
                      <a:pt x="70783" y="26177"/>
                      <a:pt x="71411" y="25340"/>
                    </a:cubicBezTo>
                    <a:cubicBezTo>
                      <a:pt x="70993" y="24921"/>
                      <a:pt x="70783" y="24292"/>
                      <a:pt x="70574" y="23664"/>
                    </a:cubicBezTo>
                    <a:cubicBezTo>
                      <a:pt x="70364" y="22408"/>
                      <a:pt x="70574" y="20942"/>
                      <a:pt x="71202" y="19895"/>
                    </a:cubicBezTo>
                    <a:cubicBezTo>
                      <a:pt x="70364" y="18638"/>
                      <a:pt x="68689" y="17800"/>
                      <a:pt x="67223" y="17800"/>
                    </a:cubicBezTo>
                    <a:moveTo>
                      <a:pt x="56124" y="26596"/>
                    </a:moveTo>
                    <a:cubicBezTo>
                      <a:pt x="54867" y="26596"/>
                      <a:pt x="53611" y="26177"/>
                      <a:pt x="52354" y="25340"/>
                    </a:cubicBezTo>
                    <a:cubicBezTo>
                      <a:pt x="51098" y="24292"/>
                      <a:pt x="50260" y="23036"/>
                      <a:pt x="50051" y="21570"/>
                    </a:cubicBezTo>
                    <a:cubicBezTo>
                      <a:pt x="50051" y="20523"/>
                      <a:pt x="50051" y="19685"/>
                      <a:pt x="50679" y="18848"/>
                    </a:cubicBezTo>
                    <a:cubicBezTo>
                      <a:pt x="52145" y="17172"/>
                      <a:pt x="55077" y="16963"/>
                      <a:pt x="57380" y="18848"/>
                    </a:cubicBezTo>
                    <a:cubicBezTo>
                      <a:pt x="59684" y="20523"/>
                      <a:pt x="60522" y="23455"/>
                      <a:pt x="59056" y="25340"/>
                    </a:cubicBezTo>
                    <a:cubicBezTo>
                      <a:pt x="58428" y="26177"/>
                      <a:pt x="57171" y="26596"/>
                      <a:pt x="55915" y="26596"/>
                    </a:cubicBezTo>
                    <a:moveTo>
                      <a:pt x="53820" y="18010"/>
                    </a:moveTo>
                    <a:cubicBezTo>
                      <a:pt x="52773" y="18010"/>
                      <a:pt x="51726" y="18429"/>
                      <a:pt x="51098" y="19266"/>
                    </a:cubicBezTo>
                    <a:cubicBezTo>
                      <a:pt x="50679" y="19895"/>
                      <a:pt x="50470" y="20732"/>
                      <a:pt x="50470" y="21570"/>
                    </a:cubicBezTo>
                    <a:cubicBezTo>
                      <a:pt x="50470" y="22827"/>
                      <a:pt x="51517" y="24083"/>
                      <a:pt x="52773" y="25130"/>
                    </a:cubicBezTo>
                    <a:cubicBezTo>
                      <a:pt x="54867" y="26805"/>
                      <a:pt x="57799" y="26805"/>
                      <a:pt x="59056" y="25130"/>
                    </a:cubicBezTo>
                    <a:cubicBezTo>
                      <a:pt x="60312" y="23455"/>
                      <a:pt x="59475" y="20942"/>
                      <a:pt x="57380" y="19266"/>
                    </a:cubicBezTo>
                    <a:cubicBezTo>
                      <a:pt x="56333" y="18429"/>
                      <a:pt x="55077" y="18010"/>
                      <a:pt x="53820" y="18010"/>
                    </a:cubicBezTo>
                    <a:moveTo>
                      <a:pt x="33507" y="23874"/>
                    </a:moveTo>
                    <a:cubicBezTo>
                      <a:pt x="31203" y="23874"/>
                      <a:pt x="28900" y="22408"/>
                      <a:pt x="28271" y="20523"/>
                    </a:cubicBezTo>
                    <a:cubicBezTo>
                      <a:pt x="28271" y="19895"/>
                      <a:pt x="28271" y="19057"/>
                      <a:pt x="28271" y="18429"/>
                    </a:cubicBezTo>
                    <a:lnTo>
                      <a:pt x="28271" y="18429"/>
                    </a:lnTo>
                    <a:cubicBezTo>
                      <a:pt x="28271" y="18429"/>
                      <a:pt x="28481" y="18429"/>
                      <a:pt x="28481" y="18429"/>
                    </a:cubicBezTo>
                    <a:cubicBezTo>
                      <a:pt x="28690" y="18638"/>
                      <a:pt x="29109" y="18848"/>
                      <a:pt x="29319" y="19266"/>
                    </a:cubicBezTo>
                    <a:cubicBezTo>
                      <a:pt x="31832" y="20942"/>
                      <a:pt x="34973" y="20942"/>
                      <a:pt x="36439" y="19266"/>
                    </a:cubicBezTo>
                    <a:cubicBezTo>
                      <a:pt x="36648" y="19057"/>
                      <a:pt x="36858" y="18638"/>
                      <a:pt x="36858" y="18429"/>
                    </a:cubicBezTo>
                    <a:lnTo>
                      <a:pt x="36858" y="18010"/>
                    </a:lnTo>
                    <a:cubicBezTo>
                      <a:pt x="36858" y="18010"/>
                      <a:pt x="37276" y="18429"/>
                      <a:pt x="37276" y="18429"/>
                    </a:cubicBezTo>
                    <a:cubicBezTo>
                      <a:pt x="37276" y="18638"/>
                      <a:pt x="37486" y="18848"/>
                      <a:pt x="37695" y="19266"/>
                    </a:cubicBezTo>
                    <a:cubicBezTo>
                      <a:pt x="37905" y="20314"/>
                      <a:pt x="37695" y="21151"/>
                      <a:pt x="37276" y="21989"/>
                    </a:cubicBezTo>
                    <a:cubicBezTo>
                      <a:pt x="36648" y="23036"/>
                      <a:pt x="35392" y="23664"/>
                      <a:pt x="33926" y="23874"/>
                    </a:cubicBezTo>
                    <a:cubicBezTo>
                      <a:pt x="33716" y="23874"/>
                      <a:pt x="33297" y="23874"/>
                      <a:pt x="33088" y="23874"/>
                    </a:cubicBezTo>
                    <a:moveTo>
                      <a:pt x="28481" y="18848"/>
                    </a:moveTo>
                    <a:cubicBezTo>
                      <a:pt x="28481" y="18848"/>
                      <a:pt x="28481" y="19895"/>
                      <a:pt x="28481" y="20314"/>
                    </a:cubicBezTo>
                    <a:cubicBezTo>
                      <a:pt x="29109" y="22408"/>
                      <a:pt x="31622" y="23664"/>
                      <a:pt x="34135" y="23455"/>
                    </a:cubicBezTo>
                    <a:cubicBezTo>
                      <a:pt x="35392" y="23455"/>
                      <a:pt x="36439" y="22617"/>
                      <a:pt x="37067" y="21779"/>
                    </a:cubicBezTo>
                    <a:cubicBezTo>
                      <a:pt x="37486" y="20942"/>
                      <a:pt x="37695" y="20104"/>
                      <a:pt x="37486" y="19266"/>
                    </a:cubicBezTo>
                    <a:cubicBezTo>
                      <a:pt x="37486" y="19266"/>
                      <a:pt x="37486" y="19057"/>
                      <a:pt x="37486" y="18848"/>
                    </a:cubicBezTo>
                    <a:cubicBezTo>
                      <a:pt x="37486" y="19057"/>
                      <a:pt x="37276" y="19266"/>
                      <a:pt x="37067" y="19476"/>
                    </a:cubicBezTo>
                    <a:cubicBezTo>
                      <a:pt x="35392" y="21151"/>
                      <a:pt x="32041" y="21151"/>
                      <a:pt x="29319" y="19476"/>
                    </a:cubicBezTo>
                    <a:cubicBezTo>
                      <a:pt x="29109" y="19476"/>
                      <a:pt x="28690" y="19057"/>
                      <a:pt x="28481" y="18848"/>
                    </a:cubicBezTo>
                    <a:moveTo>
                      <a:pt x="45234" y="23874"/>
                    </a:moveTo>
                    <a:cubicBezTo>
                      <a:pt x="44187" y="23874"/>
                      <a:pt x="42931" y="23455"/>
                      <a:pt x="41884" y="22617"/>
                    </a:cubicBezTo>
                    <a:cubicBezTo>
                      <a:pt x="39789" y="20942"/>
                      <a:pt x="39161" y="18010"/>
                      <a:pt x="40418" y="16125"/>
                    </a:cubicBezTo>
                    <a:cubicBezTo>
                      <a:pt x="40836" y="15287"/>
                      <a:pt x="41674" y="14869"/>
                      <a:pt x="42721" y="14869"/>
                    </a:cubicBezTo>
                    <a:cubicBezTo>
                      <a:pt x="42721" y="14869"/>
                      <a:pt x="43140" y="14869"/>
                      <a:pt x="43140" y="14869"/>
                    </a:cubicBezTo>
                    <a:cubicBezTo>
                      <a:pt x="44187" y="14869"/>
                      <a:pt x="45444" y="15287"/>
                      <a:pt x="46491" y="16125"/>
                    </a:cubicBezTo>
                    <a:cubicBezTo>
                      <a:pt x="48585" y="17800"/>
                      <a:pt x="49213" y="20732"/>
                      <a:pt x="47957" y="22617"/>
                    </a:cubicBezTo>
                    <a:cubicBezTo>
                      <a:pt x="47538" y="23245"/>
                      <a:pt x="46700" y="23874"/>
                      <a:pt x="45653" y="23874"/>
                    </a:cubicBezTo>
                    <a:cubicBezTo>
                      <a:pt x="45653" y="23874"/>
                      <a:pt x="45444" y="23874"/>
                      <a:pt x="45234" y="23874"/>
                    </a:cubicBezTo>
                    <a:moveTo>
                      <a:pt x="43140" y="15078"/>
                    </a:moveTo>
                    <a:cubicBezTo>
                      <a:pt x="43140" y="15078"/>
                      <a:pt x="42931" y="15078"/>
                      <a:pt x="42721" y="15078"/>
                    </a:cubicBezTo>
                    <a:cubicBezTo>
                      <a:pt x="41884" y="15078"/>
                      <a:pt x="41255" y="15497"/>
                      <a:pt x="40836" y="16125"/>
                    </a:cubicBezTo>
                    <a:cubicBezTo>
                      <a:pt x="39789" y="17800"/>
                      <a:pt x="40418" y="20314"/>
                      <a:pt x="42302" y="21989"/>
                    </a:cubicBezTo>
                    <a:cubicBezTo>
                      <a:pt x="43140" y="22827"/>
                      <a:pt x="44397" y="23245"/>
                      <a:pt x="45444" y="23245"/>
                    </a:cubicBezTo>
                    <a:cubicBezTo>
                      <a:pt x="45444" y="23245"/>
                      <a:pt x="45653" y="23245"/>
                      <a:pt x="45863" y="23245"/>
                    </a:cubicBezTo>
                    <a:cubicBezTo>
                      <a:pt x="46700" y="23245"/>
                      <a:pt x="47328" y="22617"/>
                      <a:pt x="47747" y="21989"/>
                    </a:cubicBezTo>
                    <a:cubicBezTo>
                      <a:pt x="48794" y="20314"/>
                      <a:pt x="48166" y="17800"/>
                      <a:pt x="46281" y="16125"/>
                    </a:cubicBezTo>
                    <a:cubicBezTo>
                      <a:pt x="45444" y="15287"/>
                      <a:pt x="44187" y="14869"/>
                      <a:pt x="43140" y="14869"/>
                    </a:cubicBezTo>
                    <a:moveTo>
                      <a:pt x="24292" y="20732"/>
                    </a:moveTo>
                    <a:cubicBezTo>
                      <a:pt x="21989" y="20732"/>
                      <a:pt x="19476" y="18010"/>
                      <a:pt x="19476" y="15497"/>
                    </a:cubicBezTo>
                    <a:lnTo>
                      <a:pt x="19476" y="15497"/>
                    </a:lnTo>
                    <a:cubicBezTo>
                      <a:pt x="19476" y="15497"/>
                      <a:pt x="19476" y="15497"/>
                      <a:pt x="19476" y="15497"/>
                    </a:cubicBezTo>
                    <a:cubicBezTo>
                      <a:pt x="19476" y="15497"/>
                      <a:pt x="19476" y="15497"/>
                      <a:pt x="19685" y="15497"/>
                    </a:cubicBezTo>
                    <a:cubicBezTo>
                      <a:pt x="21779" y="15497"/>
                      <a:pt x="23664" y="13822"/>
                      <a:pt x="23874" y="11727"/>
                    </a:cubicBezTo>
                    <a:lnTo>
                      <a:pt x="23874" y="11727"/>
                    </a:lnTo>
                    <a:cubicBezTo>
                      <a:pt x="23036" y="13403"/>
                      <a:pt x="21361" y="14659"/>
                      <a:pt x="19266" y="14659"/>
                    </a:cubicBezTo>
                    <a:cubicBezTo>
                      <a:pt x="16544" y="14659"/>
                      <a:pt x="13612" y="11518"/>
                      <a:pt x="13612" y="8586"/>
                    </a:cubicBezTo>
                    <a:cubicBezTo>
                      <a:pt x="13612" y="8586"/>
                      <a:pt x="13612" y="8167"/>
                      <a:pt x="13612" y="8167"/>
                    </a:cubicBezTo>
                    <a:lnTo>
                      <a:pt x="13612" y="8167"/>
                    </a:lnTo>
                    <a:cubicBezTo>
                      <a:pt x="13612" y="8167"/>
                      <a:pt x="12146" y="9005"/>
                      <a:pt x="11309" y="9005"/>
                    </a:cubicBezTo>
                    <a:cubicBezTo>
                      <a:pt x="9005" y="9005"/>
                      <a:pt x="6701" y="6492"/>
                      <a:pt x="6701" y="3979"/>
                    </a:cubicBezTo>
                    <a:cubicBezTo>
                      <a:pt x="6701" y="1466"/>
                      <a:pt x="9214" y="0"/>
                      <a:pt x="11309" y="0"/>
                    </a:cubicBezTo>
                    <a:cubicBezTo>
                      <a:pt x="13403" y="0"/>
                      <a:pt x="15078" y="2094"/>
                      <a:pt x="15497" y="3979"/>
                    </a:cubicBezTo>
                    <a:lnTo>
                      <a:pt x="15497" y="3979"/>
                    </a:lnTo>
                    <a:cubicBezTo>
                      <a:pt x="15497" y="3979"/>
                      <a:pt x="15497" y="3979"/>
                      <a:pt x="15497" y="3979"/>
                    </a:cubicBezTo>
                    <a:cubicBezTo>
                      <a:pt x="14240" y="4607"/>
                      <a:pt x="13612" y="5654"/>
                      <a:pt x="13612" y="6911"/>
                    </a:cubicBezTo>
                    <a:cubicBezTo>
                      <a:pt x="13612" y="7330"/>
                      <a:pt x="13612" y="7539"/>
                      <a:pt x="13612" y="7958"/>
                    </a:cubicBezTo>
                    <a:lnTo>
                      <a:pt x="13612" y="7958"/>
                    </a:lnTo>
                    <a:cubicBezTo>
                      <a:pt x="14031" y="5445"/>
                      <a:pt x="16753" y="3770"/>
                      <a:pt x="19266" y="3770"/>
                    </a:cubicBezTo>
                    <a:cubicBezTo>
                      <a:pt x="21989" y="3770"/>
                      <a:pt x="24502" y="6492"/>
                      <a:pt x="24502" y="9424"/>
                    </a:cubicBezTo>
                    <a:cubicBezTo>
                      <a:pt x="24502" y="10052"/>
                      <a:pt x="24502" y="10680"/>
                      <a:pt x="24083" y="11309"/>
                    </a:cubicBezTo>
                    <a:lnTo>
                      <a:pt x="24292" y="11309"/>
                    </a:lnTo>
                    <a:cubicBezTo>
                      <a:pt x="24292" y="11309"/>
                      <a:pt x="25758" y="11518"/>
                      <a:pt x="26387" y="11937"/>
                    </a:cubicBezTo>
                    <a:cubicBezTo>
                      <a:pt x="26387" y="11099"/>
                      <a:pt x="26806" y="10471"/>
                      <a:pt x="27224" y="10052"/>
                    </a:cubicBezTo>
                    <a:cubicBezTo>
                      <a:pt x="28900" y="7958"/>
                      <a:pt x="32250" y="7958"/>
                      <a:pt x="34973" y="10052"/>
                    </a:cubicBezTo>
                    <a:cubicBezTo>
                      <a:pt x="37695" y="12146"/>
                      <a:pt x="38533" y="15497"/>
                      <a:pt x="36858" y="17382"/>
                    </a:cubicBezTo>
                    <a:cubicBezTo>
                      <a:pt x="35392" y="19476"/>
                      <a:pt x="31832" y="19476"/>
                      <a:pt x="29109" y="17382"/>
                    </a:cubicBezTo>
                    <a:cubicBezTo>
                      <a:pt x="27643" y="16335"/>
                      <a:pt x="26596" y="14659"/>
                      <a:pt x="26387" y="12984"/>
                    </a:cubicBezTo>
                    <a:cubicBezTo>
                      <a:pt x="25758" y="14450"/>
                      <a:pt x="26387" y="16544"/>
                      <a:pt x="28271" y="18010"/>
                    </a:cubicBezTo>
                    <a:lnTo>
                      <a:pt x="28271" y="18010"/>
                    </a:lnTo>
                    <a:cubicBezTo>
                      <a:pt x="28271" y="18010"/>
                      <a:pt x="28271" y="18219"/>
                      <a:pt x="28271" y="18219"/>
                    </a:cubicBezTo>
                    <a:cubicBezTo>
                      <a:pt x="27434" y="19685"/>
                      <a:pt x="25968" y="20523"/>
                      <a:pt x="24292" y="20523"/>
                    </a:cubicBezTo>
                    <a:moveTo>
                      <a:pt x="19685" y="15706"/>
                    </a:moveTo>
                    <a:cubicBezTo>
                      <a:pt x="19685" y="18010"/>
                      <a:pt x="22198" y="20314"/>
                      <a:pt x="24292" y="20314"/>
                    </a:cubicBezTo>
                    <a:cubicBezTo>
                      <a:pt x="25758" y="20314"/>
                      <a:pt x="27015" y="19476"/>
                      <a:pt x="27853" y="18219"/>
                    </a:cubicBezTo>
                    <a:cubicBezTo>
                      <a:pt x="25968" y="16544"/>
                      <a:pt x="25340" y="14031"/>
                      <a:pt x="26387" y="12356"/>
                    </a:cubicBezTo>
                    <a:cubicBezTo>
                      <a:pt x="25758" y="11937"/>
                      <a:pt x="25130" y="11727"/>
                      <a:pt x="24292" y="11727"/>
                    </a:cubicBezTo>
                    <a:cubicBezTo>
                      <a:pt x="24083" y="14031"/>
                      <a:pt x="22198" y="15706"/>
                      <a:pt x="19895" y="15706"/>
                    </a:cubicBezTo>
                    <a:lnTo>
                      <a:pt x="19895" y="15706"/>
                    </a:lnTo>
                    <a:close/>
                    <a:moveTo>
                      <a:pt x="26806" y="12356"/>
                    </a:moveTo>
                    <a:cubicBezTo>
                      <a:pt x="26806" y="12356"/>
                      <a:pt x="26806" y="12774"/>
                      <a:pt x="26806" y="12984"/>
                    </a:cubicBezTo>
                    <a:cubicBezTo>
                      <a:pt x="26806" y="14450"/>
                      <a:pt x="27853" y="16125"/>
                      <a:pt x="29319" y="17172"/>
                    </a:cubicBezTo>
                    <a:cubicBezTo>
                      <a:pt x="31832" y="19057"/>
                      <a:pt x="34973" y="19057"/>
                      <a:pt x="36439" y="17172"/>
                    </a:cubicBezTo>
                    <a:cubicBezTo>
                      <a:pt x="37905" y="15287"/>
                      <a:pt x="37067" y="12146"/>
                      <a:pt x="34554" y="10262"/>
                    </a:cubicBezTo>
                    <a:cubicBezTo>
                      <a:pt x="32041" y="8377"/>
                      <a:pt x="28900" y="8377"/>
                      <a:pt x="27434" y="10262"/>
                    </a:cubicBezTo>
                    <a:cubicBezTo>
                      <a:pt x="27015" y="10890"/>
                      <a:pt x="26806" y="11518"/>
                      <a:pt x="26806" y="12356"/>
                    </a:cubicBezTo>
                    <a:lnTo>
                      <a:pt x="26806" y="12356"/>
                    </a:lnTo>
                    <a:cubicBezTo>
                      <a:pt x="26806" y="12356"/>
                      <a:pt x="26806" y="12356"/>
                      <a:pt x="26806" y="12356"/>
                    </a:cubicBezTo>
                    <a:close/>
                    <a:moveTo>
                      <a:pt x="19266" y="4188"/>
                    </a:moveTo>
                    <a:cubicBezTo>
                      <a:pt x="16753" y="4188"/>
                      <a:pt x="14031" y="5864"/>
                      <a:pt x="14031" y="8586"/>
                    </a:cubicBezTo>
                    <a:cubicBezTo>
                      <a:pt x="14031" y="11309"/>
                      <a:pt x="16753" y="14240"/>
                      <a:pt x="19266" y="14240"/>
                    </a:cubicBezTo>
                    <a:cubicBezTo>
                      <a:pt x="21779" y="14240"/>
                      <a:pt x="24083" y="12146"/>
                      <a:pt x="24083" y="9424"/>
                    </a:cubicBezTo>
                    <a:cubicBezTo>
                      <a:pt x="24083" y="6701"/>
                      <a:pt x="21989" y="4188"/>
                      <a:pt x="19266" y="4188"/>
                    </a:cubicBezTo>
                    <a:moveTo>
                      <a:pt x="11099" y="209"/>
                    </a:moveTo>
                    <a:cubicBezTo>
                      <a:pt x="9005" y="209"/>
                      <a:pt x="6911" y="1466"/>
                      <a:pt x="6911" y="3770"/>
                    </a:cubicBezTo>
                    <a:cubicBezTo>
                      <a:pt x="6911" y="6073"/>
                      <a:pt x="9214" y="8377"/>
                      <a:pt x="11099" y="8377"/>
                    </a:cubicBezTo>
                    <a:cubicBezTo>
                      <a:pt x="11937" y="8377"/>
                      <a:pt x="12565" y="8377"/>
                      <a:pt x="13193" y="7748"/>
                    </a:cubicBezTo>
                    <a:cubicBezTo>
                      <a:pt x="13193" y="7539"/>
                      <a:pt x="13193" y="7120"/>
                      <a:pt x="13193" y="6701"/>
                    </a:cubicBezTo>
                    <a:cubicBezTo>
                      <a:pt x="13193" y="5445"/>
                      <a:pt x="13822" y="4398"/>
                      <a:pt x="15078" y="3560"/>
                    </a:cubicBezTo>
                    <a:cubicBezTo>
                      <a:pt x="14659" y="1885"/>
                      <a:pt x="13193" y="0"/>
                      <a:pt x="11309" y="0"/>
                    </a:cubicBezTo>
                    <a:moveTo>
                      <a:pt x="14869" y="19685"/>
                    </a:moveTo>
                    <a:cubicBezTo>
                      <a:pt x="13612" y="19685"/>
                      <a:pt x="12565" y="19266"/>
                      <a:pt x="11518" y="18429"/>
                    </a:cubicBezTo>
                    <a:cubicBezTo>
                      <a:pt x="10262" y="17382"/>
                      <a:pt x="9424" y="16125"/>
                      <a:pt x="9214" y="14869"/>
                    </a:cubicBezTo>
                    <a:cubicBezTo>
                      <a:pt x="9214" y="13822"/>
                      <a:pt x="9214" y="12984"/>
                      <a:pt x="9843" y="12356"/>
                    </a:cubicBezTo>
                    <a:cubicBezTo>
                      <a:pt x="10471" y="11518"/>
                      <a:pt x="11518" y="11099"/>
                      <a:pt x="12774" y="11099"/>
                    </a:cubicBezTo>
                    <a:lnTo>
                      <a:pt x="13193" y="11099"/>
                    </a:lnTo>
                    <a:cubicBezTo>
                      <a:pt x="14031" y="12984"/>
                      <a:pt x="15916" y="14869"/>
                      <a:pt x="18010" y="14869"/>
                    </a:cubicBezTo>
                    <a:lnTo>
                      <a:pt x="18010" y="14869"/>
                    </a:lnTo>
                    <a:cubicBezTo>
                      <a:pt x="18010" y="14869"/>
                      <a:pt x="18010" y="14869"/>
                      <a:pt x="18010" y="14869"/>
                    </a:cubicBezTo>
                    <a:cubicBezTo>
                      <a:pt x="18429" y="16125"/>
                      <a:pt x="18429" y="17382"/>
                      <a:pt x="17591" y="18429"/>
                    </a:cubicBezTo>
                    <a:cubicBezTo>
                      <a:pt x="16963" y="19057"/>
                      <a:pt x="16335" y="19476"/>
                      <a:pt x="15287" y="19685"/>
                    </a:cubicBezTo>
                    <a:cubicBezTo>
                      <a:pt x="15287" y="19685"/>
                      <a:pt x="14869" y="19685"/>
                      <a:pt x="14659" y="19685"/>
                    </a:cubicBezTo>
                    <a:moveTo>
                      <a:pt x="12774" y="11518"/>
                    </a:moveTo>
                    <a:cubicBezTo>
                      <a:pt x="11727" y="11518"/>
                      <a:pt x="10890" y="11937"/>
                      <a:pt x="10262" y="12565"/>
                    </a:cubicBezTo>
                    <a:cubicBezTo>
                      <a:pt x="9843" y="13193"/>
                      <a:pt x="9633" y="13822"/>
                      <a:pt x="9633" y="14869"/>
                    </a:cubicBezTo>
                    <a:cubicBezTo>
                      <a:pt x="9633" y="16125"/>
                      <a:pt x="10471" y="17382"/>
                      <a:pt x="11727" y="18219"/>
                    </a:cubicBezTo>
                    <a:cubicBezTo>
                      <a:pt x="12774" y="19057"/>
                      <a:pt x="13822" y="19476"/>
                      <a:pt x="14869" y="19476"/>
                    </a:cubicBezTo>
                    <a:cubicBezTo>
                      <a:pt x="14869" y="19476"/>
                      <a:pt x="15287" y="19476"/>
                      <a:pt x="15497" y="19476"/>
                    </a:cubicBezTo>
                    <a:cubicBezTo>
                      <a:pt x="16335" y="19476"/>
                      <a:pt x="16963" y="19057"/>
                      <a:pt x="17382" y="18429"/>
                    </a:cubicBezTo>
                    <a:cubicBezTo>
                      <a:pt x="18010" y="17591"/>
                      <a:pt x="18219" y="16544"/>
                      <a:pt x="17801" y="15497"/>
                    </a:cubicBezTo>
                    <a:cubicBezTo>
                      <a:pt x="15706" y="15497"/>
                      <a:pt x="13612" y="13612"/>
                      <a:pt x="12774" y="11727"/>
                    </a:cubicBezTo>
                    <a:lnTo>
                      <a:pt x="12774" y="11727"/>
                    </a:lnTo>
                    <a:close/>
                    <a:moveTo>
                      <a:pt x="8586" y="18638"/>
                    </a:moveTo>
                    <a:cubicBezTo>
                      <a:pt x="5864" y="18638"/>
                      <a:pt x="2932" y="15497"/>
                      <a:pt x="2932" y="12565"/>
                    </a:cubicBezTo>
                    <a:cubicBezTo>
                      <a:pt x="2932" y="11937"/>
                      <a:pt x="2932" y="11309"/>
                      <a:pt x="3351" y="10680"/>
                    </a:cubicBezTo>
                    <a:lnTo>
                      <a:pt x="3351" y="10680"/>
                    </a:lnTo>
                    <a:cubicBezTo>
                      <a:pt x="3351" y="10680"/>
                      <a:pt x="3351" y="10680"/>
                      <a:pt x="3351" y="10680"/>
                    </a:cubicBezTo>
                    <a:cubicBezTo>
                      <a:pt x="3770" y="10680"/>
                      <a:pt x="4188" y="10680"/>
                      <a:pt x="4398" y="10680"/>
                    </a:cubicBezTo>
                    <a:cubicBezTo>
                      <a:pt x="5654" y="10680"/>
                      <a:pt x="6701" y="10262"/>
                      <a:pt x="7539" y="9424"/>
                    </a:cubicBezTo>
                    <a:lnTo>
                      <a:pt x="7539" y="9424"/>
                    </a:lnTo>
                    <a:cubicBezTo>
                      <a:pt x="7539" y="9424"/>
                      <a:pt x="7539" y="9424"/>
                      <a:pt x="7539" y="9424"/>
                    </a:cubicBezTo>
                    <a:cubicBezTo>
                      <a:pt x="8167" y="9843"/>
                      <a:pt x="8796" y="10262"/>
                      <a:pt x="9424" y="10262"/>
                    </a:cubicBezTo>
                    <a:lnTo>
                      <a:pt x="9843" y="10262"/>
                    </a:lnTo>
                    <a:cubicBezTo>
                      <a:pt x="9843" y="10262"/>
                      <a:pt x="9424" y="10680"/>
                      <a:pt x="9424" y="10680"/>
                    </a:cubicBezTo>
                    <a:cubicBezTo>
                      <a:pt x="8167" y="11518"/>
                      <a:pt x="7539" y="12774"/>
                      <a:pt x="7539" y="14031"/>
                    </a:cubicBezTo>
                    <a:cubicBezTo>
                      <a:pt x="7539" y="15287"/>
                      <a:pt x="8167" y="16963"/>
                      <a:pt x="9424" y="18010"/>
                    </a:cubicBezTo>
                    <a:lnTo>
                      <a:pt x="9633" y="18010"/>
                    </a:lnTo>
                    <a:cubicBezTo>
                      <a:pt x="9633" y="18010"/>
                      <a:pt x="9214" y="18429"/>
                      <a:pt x="9214" y="18429"/>
                    </a:cubicBezTo>
                    <a:cubicBezTo>
                      <a:pt x="8796" y="18429"/>
                      <a:pt x="8377" y="18429"/>
                      <a:pt x="7958" y="18429"/>
                    </a:cubicBezTo>
                    <a:moveTo>
                      <a:pt x="3770" y="10890"/>
                    </a:moveTo>
                    <a:cubicBezTo>
                      <a:pt x="3770" y="10890"/>
                      <a:pt x="3351" y="11937"/>
                      <a:pt x="3351" y="12565"/>
                    </a:cubicBezTo>
                    <a:cubicBezTo>
                      <a:pt x="3351" y="15287"/>
                      <a:pt x="6073" y="18219"/>
                      <a:pt x="8586" y="18219"/>
                    </a:cubicBezTo>
                    <a:cubicBezTo>
                      <a:pt x="8796" y="18219"/>
                      <a:pt x="9214" y="18219"/>
                      <a:pt x="9424" y="18219"/>
                    </a:cubicBezTo>
                    <a:cubicBezTo>
                      <a:pt x="8377" y="16963"/>
                      <a:pt x="7749" y="15497"/>
                      <a:pt x="7749" y="14240"/>
                    </a:cubicBezTo>
                    <a:cubicBezTo>
                      <a:pt x="7749" y="12984"/>
                      <a:pt x="8377" y="11727"/>
                      <a:pt x="9424" y="10890"/>
                    </a:cubicBezTo>
                    <a:cubicBezTo>
                      <a:pt x="9005" y="10890"/>
                      <a:pt x="8377" y="10471"/>
                      <a:pt x="7958" y="10052"/>
                    </a:cubicBezTo>
                    <a:cubicBezTo>
                      <a:pt x="7120" y="10890"/>
                      <a:pt x="5864" y="11099"/>
                      <a:pt x="4607" y="11099"/>
                    </a:cubicBezTo>
                    <a:cubicBezTo>
                      <a:pt x="4188" y="11099"/>
                      <a:pt x="3979" y="11099"/>
                      <a:pt x="3560" y="11099"/>
                    </a:cubicBezTo>
                    <a:moveTo>
                      <a:pt x="4817" y="9633"/>
                    </a:moveTo>
                    <a:cubicBezTo>
                      <a:pt x="2513" y="9633"/>
                      <a:pt x="0" y="6911"/>
                      <a:pt x="0" y="4398"/>
                    </a:cubicBezTo>
                    <a:cubicBezTo>
                      <a:pt x="0" y="1885"/>
                      <a:pt x="2513" y="209"/>
                      <a:pt x="4817" y="209"/>
                    </a:cubicBezTo>
                    <a:cubicBezTo>
                      <a:pt x="5654" y="209"/>
                      <a:pt x="6492" y="419"/>
                      <a:pt x="7120" y="1047"/>
                    </a:cubicBezTo>
                    <a:lnTo>
                      <a:pt x="7330" y="1047"/>
                    </a:lnTo>
                    <a:cubicBezTo>
                      <a:pt x="7330" y="1047"/>
                      <a:pt x="7120" y="1257"/>
                      <a:pt x="7120" y="1257"/>
                    </a:cubicBezTo>
                    <a:cubicBezTo>
                      <a:pt x="6073" y="2094"/>
                      <a:pt x="5445" y="2932"/>
                      <a:pt x="5445" y="4188"/>
                    </a:cubicBezTo>
                    <a:cubicBezTo>
                      <a:pt x="5445" y="5654"/>
                      <a:pt x="6283" y="7330"/>
                      <a:pt x="7749" y="8167"/>
                    </a:cubicBezTo>
                    <a:lnTo>
                      <a:pt x="7749" y="8167"/>
                    </a:lnTo>
                    <a:cubicBezTo>
                      <a:pt x="7749" y="8167"/>
                      <a:pt x="7749" y="8377"/>
                      <a:pt x="7749" y="8377"/>
                    </a:cubicBezTo>
                    <a:cubicBezTo>
                      <a:pt x="6911" y="9005"/>
                      <a:pt x="5864" y="9424"/>
                      <a:pt x="4817" y="9424"/>
                    </a:cubicBezTo>
                    <a:moveTo>
                      <a:pt x="4817" y="628"/>
                    </a:moveTo>
                    <a:cubicBezTo>
                      <a:pt x="2722" y="628"/>
                      <a:pt x="209" y="2094"/>
                      <a:pt x="209" y="4398"/>
                    </a:cubicBezTo>
                    <a:cubicBezTo>
                      <a:pt x="209" y="6701"/>
                      <a:pt x="2513" y="9214"/>
                      <a:pt x="4817" y="9214"/>
                    </a:cubicBezTo>
                    <a:cubicBezTo>
                      <a:pt x="5654" y="9214"/>
                      <a:pt x="6701" y="8796"/>
                      <a:pt x="7330" y="8377"/>
                    </a:cubicBezTo>
                    <a:cubicBezTo>
                      <a:pt x="6073" y="7330"/>
                      <a:pt x="5026" y="5654"/>
                      <a:pt x="5026" y="4188"/>
                    </a:cubicBezTo>
                    <a:cubicBezTo>
                      <a:pt x="5026" y="2932"/>
                      <a:pt x="5654" y="1885"/>
                      <a:pt x="6701" y="1257"/>
                    </a:cubicBezTo>
                    <a:cubicBezTo>
                      <a:pt x="6073" y="838"/>
                      <a:pt x="5445" y="628"/>
                      <a:pt x="4817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73" name="Forma libre: forma 172">
                <a:extLst>
                  <a:ext uri="{FF2B5EF4-FFF2-40B4-BE49-F238E27FC236}">
                    <a16:creationId xmlns:a16="http://schemas.microsoft.com/office/drawing/2014/main" id="{CCDC5AC5-59E1-DEAC-B104-117DB870034D}"/>
                  </a:ext>
                </a:extLst>
              </p:cNvPr>
              <p:cNvSpPr/>
              <p:nvPr/>
            </p:nvSpPr>
            <p:spPr>
              <a:xfrm>
                <a:off x="852748" y="667204"/>
                <a:ext cx="61568" cy="73924"/>
              </a:xfrm>
              <a:custGeom>
                <a:avLst/>
                <a:gdLst>
                  <a:gd name="connsiteX0" fmla="*/ 30784 w 61568"/>
                  <a:gd name="connsiteY0" fmla="*/ 28062 h 73924"/>
                  <a:gd name="connsiteX1" fmla="*/ 23036 w 61568"/>
                  <a:gd name="connsiteY1" fmla="*/ 7330 h 73924"/>
                  <a:gd name="connsiteX2" fmla="*/ 15916 w 61568"/>
                  <a:gd name="connsiteY2" fmla="*/ 0 h 73924"/>
                  <a:gd name="connsiteX3" fmla="*/ 24711 w 61568"/>
                  <a:gd name="connsiteY3" fmla="*/ 6492 h 73924"/>
                  <a:gd name="connsiteX4" fmla="*/ 31832 w 61568"/>
                  <a:gd name="connsiteY4" fmla="*/ 24083 h 73924"/>
                  <a:gd name="connsiteX5" fmla="*/ 34554 w 61568"/>
                  <a:gd name="connsiteY5" fmla="*/ 22827 h 73924"/>
                  <a:gd name="connsiteX6" fmla="*/ 50260 w 61568"/>
                  <a:gd name="connsiteY6" fmla="*/ 7120 h 73924"/>
                  <a:gd name="connsiteX7" fmla="*/ 45862 w 61568"/>
                  <a:gd name="connsiteY7" fmla="*/ 15497 h 73924"/>
                  <a:gd name="connsiteX8" fmla="*/ 32460 w 61568"/>
                  <a:gd name="connsiteY8" fmla="*/ 29318 h 73924"/>
                  <a:gd name="connsiteX9" fmla="*/ 31622 w 61568"/>
                  <a:gd name="connsiteY9" fmla="*/ 32879 h 73924"/>
                  <a:gd name="connsiteX10" fmla="*/ 40836 w 61568"/>
                  <a:gd name="connsiteY10" fmla="*/ 23664 h 73924"/>
                  <a:gd name="connsiteX11" fmla="*/ 33297 w 61568"/>
                  <a:gd name="connsiteY11" fmla="*/ 35392 h 73924"/>
                  <a:gd name="connsiteX12" fmla="*/ 32879 w 61568"/>
                  <a:gd name="connsiteY12" fmla="*/ 41884 h 73924"/>
                  <a:gd name="connsiteX13" fmla="*/ 55705 w 61568"/>
                  <a:gd name="connsiteY13" fmla="*/ 27853 h 73924"/>
                  <a:gd name="connsiteX14" fmla="*/ 33297 w 61568"/>
                  <a:gd name="connsiteY14" fmla="*/ 46910 h 73924"/>
                  <a:gd name="connsiteX15" fmla="*/ 32041 w 61568"/>
                  <a:gd name="connsiteY15" fmla="*/ 57590 h 73924"/>
                  <a:gd name="connsiteX16" fmla="*/ 33088 w 61568"/>
                  <a:gd name="connsiteY16" fmla="*/ 66595 h 73924"/>
                  <a:gd name="connsiteX17" fmla="*/ 37276 w 61568"/>
                  <a:gd name="connsiteY17" fmla="*/ 69736 h 73924"/>
                  <a:gd name="connsiteX18" fmla="*/ 61569 w 61568"/>
                  <a:gd name="connsiteY18" fmla="*/ 73924 h 73924"/>
                  <a:gd name="connsiteX19" fmla="*/ 0 w 61568"/>
                  <a:gd name="connsiteY19" fmla="*/ 73924 h 73924"/>
                  <a:gd name="connsiteX20" fmla="*/ 21779 w 61568"/>
                  <a:gd name="connsiteY20" fmla="*/ 70783 h 73924"/>
                  <a:gd name="connsiteX21" fmla="*/ 27643 w 61568"/>
                  <a:gd name="connsiteY21" fmla="*/ 65967 h 73924"/>
                  <a:gd name="connsiteX22" fmla="*/ 28690 w 61568"/>
                  <a:gd name="connsiteY22" fmla="*/ 50679 h 73924"/>
                  <a:gd name="connsiteX23" fmla="*/ 25340 w 61568"/>
                  <a:gd name="connsiteY23" fmla="*/ 43978 h 73924"/>
                  <a:gd name="connsiteX24" fmla="*/ 10261 w 61568"/>
                  <a:gd name="connsiteY24" fmla="*/ 27224 h 73924"/>
                  <a:gd name="connsiteX25" fmla="*/ 29318 w 61568"/>
                  <a:gd name="connsiteY25" fmla="*/ 44187 h 73924"/>
                  <a:gd name="connsiteX26" fmla="*/ 30156 w 61568"/>
                  <a:gd name="connsiteY26" fmla="*/ 41465 h 73924"/>
                  <a:gd name="connsiteX27" fmla="*/ 30156 w 61568"/>
                  <a:gd name="connsiteY27" fmla="*/ 34344 h 73924"/>
                  <a:gd name="connsiteX28" fmla="*/ 17172 w 61568"/>
                  <a:gd name="connsiteY28" fmla="*/ 21151 h 73924"/>
                  <a:gd name="connsiteX29" fmla="*/ 12356 w 61568"/>
                  <a:gd name="connsiteY29" fmla="*/ 14869 h 73924"/>
                  <a:gd name="connsiteX30" fmla="*/ 30575 w 61568"/>
                  <a:gd name="connsiteY30" fmla="*/ 31622 h 73924"/>
                  <a:gd name="connsiteX31" fmla="*/ 30575 w 61568"/>
                  <a:gd name="connsiteY31" fmla="*/ 29947 h 73924"/>
                  <a:gd name="connsiteX32" fmla="*/ 29109 w 61568"/>
                  <a:gd name="connsiteY32" fmla="*/ 27853 h 73924"/>
                  <a:gd name="connsiteX33" fmla="*/ 30994 w 61568"/>
                  <a:gd name="connsiteY33" fmla="*/ 27853 h 7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1568" h="73924">
                    <a:moveTo>
                      <a:pt x="30784" y="28062"/>
                    </a:moveTo>
                    <a:cubicBezTo>
                      <a:pt x="28900" y="19057"/>
                      <a:pt x="26177" y="12774"/>
                      <a:pt x="23036" y="7330"/>
                    </a:cubicBezTo>
                    <a:cubicBezTo>
                      <a:pt x="20732" y="4817"/>
                      <a:pt x="18219" y="2513"/>
                      <a:pt x="15916" y="0"/>
                    </a:cubicBezTo>
                    <a:cubicBezTo>
                      <a:pt x="18848" y="2094"/>
                      <a:pt x="21779" y="4398"/>
                      <a:pt x="24711" y="6492"/>
                    </a:cubicBezTo>
                    <a:cubicBezTo>
                      <a:pt x="27643" y="11727"/>
                      <a:pt x="30366" y="17382"/>
                      <a:pt x="31832" y="24083"/>
                    </a:cubicBezTo>
                    <a:cubicBezTo>
                      <a:pt x="32879" y="23036"/>
                      <a:pt x="33507" y="23664"/>
                      <a:pt x="34554" y="22827"/>
                    </a:cubicBezTo>
                    <a:cubicBezTo>
                      <a:pt x="39580" y="20523"/>
                      <a:pt x="45234" y="12565"/>
                      <a:pt x="50260" y="7120"/>
                    </a:cubicBezTo>
                    <a:cubicBezTo>
                      <a:pt x="49423" y="8796"/>
                      <a:pt x="46700" y="13822"/>
                      <a:pt x="45862" y="15497"/>
                    </a:cubicBezTo>
                    <a:cubicBezTo>
                      <a:pt x="36229" y="25130"/>
                      <a:pt x="32460" y="25968"/>
                      <a:pt x="32460" y="29318"/>
                    </a:cubicBezTo>
                    <a:cubicBezTo>
                      <a:pt x="32250" y="30575"/>
                      <a:pt x="31832" y="31622"/>
                      <a:pt x="31622" y="32879"/>
                    </a:cubicBezTo>
                    <a:cubicBezTo>
                      <a:pt x="33507" y="30994"/>
                      <a:pt x="38952" y="25549"/>
                      <a:pt x="40836" y="23664"/>
                    </a:cubicBezTo>
                    <a:cubicBezTo>
                      <a:pt x="39161" y="26177"/>
                      <a:pt x="33507" y="32669"/>
                      <a:pt x="33297" y="35392"/>
                    </a:cubicBezTo>
                    <a:cubicBezTo>
                      <a:pt x="31413" y="37486"/>
                      <a:pt x="32460" y="39789"/>
                      <a:pt x="32879" y="41884"/>
                    </a:cubicBezTo>
                    <a:cubicBezTo>
                      <a:pt x="39999" y="39789"/>
                      <a:pt x="47957" y="33716"/>
                      <a:pt x="55705" y="27853"/>
                    </a:cubicBezTo>
                    <a:cubicBezTo>
                      <a:pt x="47957" y="37486"/>
                      <a:pt x="40627" y="37905"/>
                      <a:pt x="33297" y="46910"/>
                    </a:cubicBezTo>
                    <a:cubicBezTo>
                      <a:pt x="32879" y="50470"/>
                      <a:pt x="32460" y="54030"/>
                      <a:pt x="32041" y="57590"/>
                    </a:cubicBezTo>
                    <a:cubicBezTo>
                      <a:pt x="32460" y="60522"/>
                      <a:pt x="32669" y="63663"/>
                      <a:pt x="33088" y="66595"/>
                    </a:cubicBezTo>
                    <a:cubicBezTo>
                      <a:pt x="34763" y="67433"/>
                      <a:pt x="36229" y="68061"/>
                      <a:pt x="37276" y="69736"/>
                    </a:cubicBezTo>
                    <a:cubicBezTo>
                      <a:pt x="42302" y="70783"/>
                      <a:pt x="56543" y="71202"/>
                      <a:pt x="61569" y="73924"/>
                    </a:cubicBezTo>
                    <a:lnTo>
                      <a:pt x="0" y="73924"/>
                    </a:lnTo>
                    <a:cubicBezTo>
                      <a:pt x="2932" y="72040"/>
                      <a:pt x="17382" y="70783"/>
                      <a:pt x="21779" y="70783"/>
                    </a:cubicBezTo>
                    <a:cubicBezTo>
                      <a:pt x="22827" y="68898"/>
                      <a:pt x="24711" y="67223"/>
                      <a:pt x="27643" y="65967"/>
                    </a:cubicBezTo>
                    <a:cubicBezTo>
                      <a:pt x="28062" y="60941"/>
                      <a:pt x="28271" y="55914"/>
                      <a:pt x="28690" y="50679"/>
                    </a:cubicBezTo>
                    <a:cubicBezTo>
                      <a:pt x="29109" y="48375"/>
                      <a:pt x="27853" y="46281"/>
                      <a:pt x="25340" y="43978"/>
                    </a:cubicBezTo>
                    <a:cubicBezTo>
                      <a:pt x="19266" y="39580"/>
                      <a:pt x="14240" y="33088"/>
                      <a:pt x="10261" y="27224"/>
                    </a:cubicBezTo>
                    <a:cubicBezTo>
                      <a:pt x="16753" y="33716"/>
                      <a:pt x="23664" y="40418"/>
                      <a:pt x="29318" y="44187"/>
                    </a:cubicBezTo>
                    <a:cubicBezTo>
                      <a:pt x="29528" y="43349"/>
                      <a:pt x="29737" y="42302"/>
                      <a:pt x="30156" y="41465"/>
                    </a:cubicBezTo>
                    <a:lnTo>
                      <a:pt x="30156" y="34344"/>
                    </a:lnTo>
                    <a:cubicBezTo>
                      <a:pt x="25549" y="30575"/>
                      <a:pt x="20942" y="27015"/>
                      <a:pt x="17172" y="21151"/>
                    </a:cubicBezTo>
                    <a:cubicBezTo>
                      <a:pt x="17172" y="20942"/>
                      <a:pt x="12146" y="15078"/>
                      <a:pt x="12356" y="14869"/>
                    </a:cubicBezTo>
                    <a:cubicBezTo>
                      <a:pt x="16544" y="19476"/>
                      <a:pt x="26387" y="29109"/>
                      <a:pt x="30575" y="31622"/>
                    </a:cubicBezTo>
                    <a:cubicBezTo>
                      <a:pt x="30575" y="30994"/>
                      <a:pt x="30575" y="30575"/>
                      <a:pt x="30575" y="29947"/>
                    </a:cubicBezTo>
                    <a:cubicBezTo>
                      <a:pt x="30156" y="29318"/>
                      <a:pt x="29528" y="28481"/>
                      <a:pt x="29109" y="27853"/>
                    </a:cubicBezTo>
                    <a:cubicBezTo>
                      <a:pt x="29737" y="27853"/>
                      <a:pt x="30366" y="27853"/>
                      <a:pt x="30994" y="27853"/>
                    </a:cubicBezTo>
                  </a:path>
                </a:pathLst>
              </a:custGeom>
              <a:solidFill>
                <a:srgbClr val="CF7024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74" name="Forma libre: forma 173">
                <a:extLst>
                  <a:ext uri="{FF2B5EF4-FFF2-40B4-BE49-F238E27FC236}">
                    <a16:creationId xmlns:a16="http://schemas.microsoft.com/office/drawing/2014/main" id="{8C64460A-51FD-F736-6D0B-80391A44FF9E}"/>
                  </a:ext>
                </a:extLst>
              </p:cNvPr>
              <p:cNvSpPr/>
              <p:nvPr/>
            </p:nvSpPr>
            <p:spPr>
              <a:xfrm>
                <a:off x="852120" y="666785"/>
                <a:ext cx="61778" cy="75180"/>
              </a:xfrm>
              <a:custGeom>
                <a:avLst/>
                <a:gdLst>
                  <a:gd name="connsiteX0" fmla="*/ 419 w 61778"/>
                  <a:gd name="connsiteY0" fmla="*/ 75181 h 75180"/>
                  <a:gd name="connsiteX1" fmla="*/ 419 w 61778"/>
                  <a:gd name="connsiteY1" fmla="*/ 74343 h 75180"/>
                  <a:gd name="connsiteX2" fmla="*/ 21779 w 61778"/>
                  <a:gd name="connsiteY2" fmla="*/ 70993 h 75180"/>
                  <a:gd name="connsiteX3" fmla="*/ 27434 w 61778"/>
                  <a:gd name="connsiteY3" fmla="*/ 66385 h 75180"/>
                  <a:gd name="connsiteX4" fmla="*/ 28271 w 61778"/>
                  <a:gd name="connsiteY4" fmla="*/ 54449 h 75180"/>
                  <a:gd name="connsiteX5" fmla="*/ 28271 w 61778"/>
                  <a:gd name="connsiteY5" fmla="*/ 51307 h 75180"/>
                  <a:gd name="connsiteX6" fmla="*/ 25340 w 61778"/>
                  <a:gd name="connsiteY6" fmla="*/ 44815 h 75180"/>
                  <a:gd name="connsiteX7" fmla="*/ 10262 w 61778"/>
                  <a:gd name="connsiteY7" fmla="*/ 28062 h 75180"/>
                  <a:gd name="connsiteX8" fmla="*/ 10890 w 61778"/>
                  <a:gd name="connsiteY8" fmla="*/ 27434 h 75180"/>
                  <a:gd name="connsiteX9" fmla="*/ 29319 w 61778"/>
                  <a:gd name="connsiteY9" fmla="*/ 43978 h 75180"/>
                  <a:gd name="connsiteX10" fmla="*/ 29947 w 61778"/>
                  <a:gd name="connsiteY10" fmla="*/ 41884 h 75180"/>
                  <a:gd name="connsiteX11" fmla="*/ 29947 w 61778"/>
                  <a:gd name="connsiteY11" fmla="*/ 35182 h 75180"/>
                  <a:gd name="connsiteX12" fmla="*/ 29319 w 61778"/>
                  <a:gd name="connsiteY12" fmla="*/ 34763 h 75180"/>
                  <a:gd name="connsiteX13" fmla="*/ 16963 w 61778"/>
                  <a:gd name="connsiteY13" fmla="*/ 21989 h 75180"/>
                  <a:gd name="connsiteX14" fmla="*/ 16963 w 61778"/>
                  <a:gd name="connsiteY14" fmla="*/ 21989 h 75180"/>
                  <a:gd name="connsiteX15" fmla="*/ 16963 w 61778"/>
                  <a:gd name="connsiteY15" fmla="*/ 21779 h 75180"/>
                  <a:gd name="connsiteX16" fmla="*/ 14659 w 61778"/>
                  <a:gd name="connsiteY16" fmla="*/ 18848 h 75180"/>
                  <a:gd name="connsiteX17" fmla="*/ 12146 w 61778"/>
                  <a:gd name="connsiteY17" fmla="*/ 15078 h 75180"/>
                  <a:gd name="connsiteX18" fmla="*/ 12565 w 61778"/>
                  <a:gd name="connsiteY18" fmla="*/ 14659 h 75180"/>
                  <a:gd name="connsiteX19" fmla="*/ 12984 w 61778"/>
                  <a:gd name="connsiteY19" fmla="*/ 15078 h 75180"/>
                  <a:gd name="connsiteX20" fmla="*/ 30366 w 61778"/>
                  <a:gd name="connsiteY20" fmla="*/ 31413 h 75180"/>
                  <a:gd name="connsiteX21" fmla="*/ 30366 w 61778"/>
                  <a:gd name="connsiteY21" fmla="*/ 30784 h 75180"/>
                  <a:gd name="connsiteX22" fmla="*/ 28900 w 61778"/>
                  <a:gd name="connsiteY22" fmla="*/ 28900 h 75180"/>
                  <a:gd name="connsiteX23" fmla="*/ 28481 w 61778"/>
                  <a:gd name="connsiteY23" fmla="*/ 28271 h 75180"/>
                  <a:gd name="connsiteX24" fmla="*/ 29109 w 61778"/>
                  <a:gd name="connsiteY24" fmla="*/ 28271 h 75180"/>
                  <a:gd name="connsiteX25" fmla="*/ 30575 w 61778"/>
                  <a:gd name="connsiteY25" fmla="*/ 27853 h 75180"/>
                  <a:gd name="connsiteX26" fmla="*/ 22827 w 61778"/>
                  <a:gd name="connsiteY26" fmla="*/ 7748 h 75180"/>
                  <a:gd name="connsiteX27" fmla="*/ 19266 w 61778"/>
                  <a:gd name="connsiteY27" fmla="*/ 4188 h 75180"/>
                  <a:gd name="connsiteX28" fmla="*/ 15706 w 61778"/>
                  <a:gd name="connsiteY28" fmla="*/ 628 h 75180"/>
                  <a:gd name="connsiteX29" fmla="*/ 16335 w 61778"/>
                  <a:gd name="connsiteY29" fmla="*/ 0 h 75180"/>
                  <a:gd name="connsiteX30" fmla="*/ 25340 w 61778"/>
                  <a:gd name="connsiteY30" fmla="*/ 6492 h 75180"/>
                  <a:gd name="connsiteX31" fmla="*/ 25340 w 61778"/>
                  <a:gd name="connsiteY31" fmla="*/ 6492 h 75180"/>
                  <a:gd name="connsiteX32" fmla="*/ 32460 w 61778"/>
                  <a:gd name="connsiteY32" fmla="*/ 23664 h 75180"/>
                  <a:gd name="connsiteX33" fmla="*/ 33297 w 61778"/>
                  <a:gd name="connsiteY33" fmla="*/ 23245 h 75180"/>
                  <a:gd name="connsiteX34" fmla="*/ 34345 w 61778"/>
                  <a:gd name="connsiteY34" fmla="*/ 22617 h 75180"/>
                  <a:gd name="connsiteX35" fmla="*/ 34345 w 61778"/>
                  <a:gd name="connsiteY35" fmla="*/ 22617 h 75180"/>
                  <a:gd name="connsiteX36" fmla="*/ 45863 w 61778"/>
                  <a:gd name="connsiteY36" fmla="*/ 11727 h 75180"/>
                  <a:gd name="connsiteX37" fmla="*/ 50051 w 61778"/>
                  <a:gd name="connsiteY37" fmla="*/ 6911 h 75180"/>
                  <a:gd name="connsiteX38" fmla="*/ 50889 w 61778"/>
                  <a:gd name="connsiteY38" fmla="*/ 7330 h 75180"/>
                  <a:gd name="connsiteX39" fmla="*/ 48585 w 61778"/>
                  <a:gd name="connsiteY39" fmla="*/ 11727 h 75180"/>
                  <a:gd name="connsiteX40" fmla="*/ 46491 w 61778"/>
                  <a:gd name="connsiteY40" fmla="*/ 15916 h 75180"/>
                  <a:gd name="connsiteX41" fmla="*/ 46491 w 61778"/>
                  <a:gd name="connsiteY41" fmla="*/ 15916 h 75180"/>
                  <a:gd name="connsiteX42" fmla="*/ 37486 w 61778"/>
                  <a:gd name="connsiteY42" fmla="*/ 24292 h 75180"/>
                  <a:gd name="connsiteX43" fmla="*/ 33297 w 61778"/>
                  <a:gd name="connsiteY43" fmla="*/ 29737 h 75180"/>
                  <a:gd name="connsiteX44" fmla="*/ 33297 w 61778"/>
                  <a:gd name="connsiteY44" fmla="*/ 29737 h 75180"/>
                  <a:gd name="connsiteX45" fmla="*/ 33088 w 61778"/>
                  <a:gd name="connsiteY45" fmla="*/ 30994 h 75180"/>
                  <a:gd name="connsiteX46" fmla="*/ 32879 w 61778"/>
                  <a:gd name="connsiteY46" fmla="*/ 31831 h 75180"/>
                  <a:gd name="connsiteX47" fmla="*/ 36229 w 61778"/>
                  <a:gd name="connsiteY47" fmla="*/ 28271 h 75180"/>
                  <a:gd name="connsiteX48" fmla="*/ 40836 w 61778"/>
                  <a:gd name="connsiteY48" fmla="*/ 23664 h 75180"/>
                  <a:gd name="connsiteX49" fmla="*/ 41465 w 61778"/>
                  <a:gd name="connsiteY49" fmla="*/ 24292 h 75180"/>
                  <a:gd name="connsiteX50" fmla="*/ 39161 w 61778"/>
                  <a:gd name="connsiteY50" fmla="*/ 27224 h 75180"/>
                  <a:gd name="connsiteX51" fmla="*/ 33716 w 61778"/>
                  <a:gd name="connsiteY51" fmla="*/ 35810 h 75180"/>
                  <a:gd name="connsiteX52" fmla="*/ 33716 w 61778"/>
                  <a:gd name="connsiteY52" fmla="*/ 35810 h 75180"/>
                  <a:gd name="connsiteX53" fmla="*/ 33716 w 61778"/>
                  <a:gd name="connsiteY53" fmla="*/ 36020 h 75180"/>
                  <a:gd name="connsiteX54" fmla="*/ 33088 w 61778"/>
                  <a:gd name="connsiteY54" fmla="*/ 41046 h 75180"/>
                  <a:gd name="connsiteX55" fmla="*/ 33088 w 61778"/>
                  <a:gd name="connsiteY55" fmla="*/ 41674 h 75180"/>
                  <a:gd name="connsiteX56" fmla="*/ 54030 w 61778"/>
                  <a:gd name="connsiteY56" fmla="*/ 28900 h 75180"/>
                  <a:gd name="connsiteX57" fmla="*/ 55286 w 61778"/>
                  <a:gd name="connsiteY57" fmla="*/ 27853 h 75180"/>
                  <a:gd name="connsiteX58" fmla="*/ 55915 w 61778"/>
                  <a:gd name="connsiteY58" fmla="*/ 28481 h 75180"/>
                  <a:gd name="connsiteX59" fmla="*/ 44187 w 61778"/>
                  <a:gd name="connsiteY59" fmla="*/ 38533 h 75180"/>
                  <a:gd name="connsiteX60" fmla="*/ 33507 w 61778"/>
                  <a:gd name="connsiteY60" fmla="*/ 47538 h 75180"/>
                  <a:gd name="connsiteX61" fmla="*/ 32460 w 61778"/>
                  <a:gd name="connsiteY61" fmla="*/ 58009 h 75180"/>
                  <a:gd name="connsiteX62" fmla="*/ 33507 w 61778"/>
                  <a:gd name="connsiteY62" fmla="*/ 66804 h 75180"/>
                  <a:gd name="connsiteX63" fmla="*/ 33507 w 61778"/>
                  <a:gd name="connsiteY63" fmla="*/ 66804 h 75180"/>
                  <a:gd name="connsiteX64" fmla="*/ 37486 w 61778"/>
                  <a:gd name="connsiteY64" fmla="*/ 69946 h 75180"/>
                  <a:gd name="connsiteX65" fmla="*/ 44815 w 61778"/>
                  <a:gd name="connsiteY65" fmla="*/ 70783 h 75180"/>
                  <a:gd name="connsiteX66" fmla="*/ 61778 w 61778"/>
                  <a:gd name="connsiteY66" fmla="*/ 73924 h 75180"/>
                  <a:gd name="connsiteX67" fmla="*/ 61778 w 61778"/>
                  <a:gd name="connsiteY67" fmla="*/ 74762 h 75180"/>
                  <a:gd name="connsiteX68" fmla="*/ 0 w 61778"/>
                  <a:gd name="connsiteY68" fmla="*/ 74762 h 75180"/>
                  <a:gd name="connsiteX69" fmla="*/ 22198 w 61778"/>
                  <a:gd name="connsiteY69" fmla="*/ 72040 h 75180"/>
                  <a:gd name="connsiteX70" fmla="*/ 2932 w 61778"/>
                  <a:gd name="connsiteY70" fmla="*/ 74343 h 75180"/>
                  <a:gd name="connsiteX71" fmla="*/ 59893 w 61778"/>
                  <a:gd name="connsiteY71" fmla="*/ 74343 h 75180"/>
                  <a:gd name="connsiteX72" fmla="*/ 45444 w 61778"/>
                  <a:gd name="connsiteY72" fmla="*/ 72040 h 75180"/>
                  <a:gd name="connsiteX73" fmla="*/ 37905 w 61778"/>
                  <a:gd name="connsiteY73" fmla="*/ 71202 h 75180"/>
                  <a:gd name="connsiteX74" fmla="*/ 37695 w 61778"/>
                  <a:gd name="connsiteY74" fmla="*/ 71202 h 75180"/>
                  <a:gd name="connsiteX75" fmla="*/ 37695 w 61778"/>
                  <a:gd name="connsiteY75" fmla="*/ 70993 h 75180"/>
                  <a:gd name="connsiteX76" fmla="*/ 34135 w 61778"/>
                  <a:gd name="connsiteY76" fmla="*/ 68061 h 75180"/>
                  <a:gd name="connsiteX77" fmla="*/ 33507 w 61778"/>
                  <a:gd name="connsiteY77" fmla="*/ 68061 h 75180"/>
                  <a:gd name="connsiteX78" fmla="*/ 32460 w 61778"/>
                  <a:gd name="connsiteY78" fmla="*/ 58428 h 75180"/>
                  <a:gd name="connsiteX79" fmla="*/ 33716 w 61778"/>
                  <a:gd name="connsiteY79" fmla="*/ 47538 h 75180"/>
                  <a:gd name="connsiteX80" fmla="*/ 33716 w 61778"/>
                  <a:gd name="connsiteY80" fmla="*/ 47538 h 75180"/>
                  <a:gd name="connsiteX81" fmla="*/ 44606 w 61778"/>
                  <a:gd name="connsiteY81" fmla="*/ 38323 h 75180"/>
                  <a:gd name="connsiteX82" fmla="*/ 53192 w 61778"/>
                  <a:gd name="connsiteY82" fmla="*/ 31831 h 75180"/>
                  <a:gd name="connsiteX83" fmla="*/ 33926 w 61778"/>
                  <a:gd name="connsiteY83" fmla="*/ 43349 h 75180"/>
                  <a:gd name="connsiteX84" fmla="*/ 33507 w 61778"/>
                  <a:gd name="connsiteY84" fmla="*/ 43349 h 75180"/>
                  <a:gd name="connsiteX85" fmla="*/ 33507 w 61778"/>
                  <a:gd name="connsiteY85" fmla="*/ 42931 h 75180"/>
                  <a:gd name="connsiteX86" fmla="*/ 33297 w 61778"/>
                  <a:gd name="connsiteY86" fmla="*/ 41884 h 75180"/>
                  <a:gd name="connsiteX87" fmla="*/ 33926 w 61778"/>
                  <a:gd name="connsiteY87" fmla="*/ 36020 h 75180"/>
                  <a:gd name="connsiteX88" fmla="*/ 37905 w 61778"/>
                  <a:gd name="connsiteY88" fmla="*/ 29319 h 75180"/>
                  <a:gd name="connsiteX89" fmla="*/ 37905 w 61778"/>
                  <a:gd name="connsiteY89" fmla="*/ 29319 h 75180"/>
                  <a:gd name="connsiteX90" fmla="*/ 33297 w 61778"/>
                  <a:gd name="connsiteY90" fmla="*/ 33926 h 75180"/>
                  <a:gd name="connsiteX91" fmla="*/ 32460 w 61778"/>
                  <a:gd name="connsiteY91" fmla="*/ 33507 h 75180"/>
                  <a:gd name="connsiteX92" fmla="*/ 33088 w 61778"/>
                  <a:gd name="connsiteY92" fmla="*/ 30994 h 75180"/>
                  <a:gd name="connsiteX93" fmla="*/ 33088 w 61778"/>
                  <a:gd name="connsiteY93" fmla="*/ 29947 h 75180"/>
                  <a:gd name="connsiteX94" fmla="*/ 37695 w 61778"/>
                  <a:gd name="connsiteY94" fmla="*/ 23874 h 75180"/>
                  <a:gd name="connsiteX95" fmla="*/ 46700 w 61778"/>
                  <a:gd name="connsiteY95" fmla="*/ 15706 h 75180"/>
                  <a:gd name="connsiteX96" fmla="*/ 48794 w 61778"/>
                  <a:gd name="connsiteY96" fmla="*/ 11518 h 75180"/>
                  <a:gd name="connsiteX97" fmla="*/ 49423 w 61778"/>
                  <a:gd name="connsiteY97" fmla="*/ 10262 h 75180"/>
                  <a:gd name="connsiteX98" fmla="*/ 47538 w 61778"/>
                  <a:gd name="connsiteY98" fmla="*/ 12565 h 75180"/>
                  <a:gd name="connsiteX99" fmla="*/ 35810 w 61778"/>
                  <a:gd name="connsiteY99" fmla="*/ 23664 h 75180"/>
                  <a:gd name="connsiteX100" fmla="*/ 34345 w 61778"/>
                  <a:gd name="connsiteY100" fmla="*/ 24502 h 75180"/>
                  <a:gd name="connsiteX101" fmla="*/ 33297 w 61778"/>
                  <a:gd name="connsiteY101" fmla="*/ 25130 h 75180"/>
                  <a:gd name="connsiteX102" fmla="*/ 32669 w 61778"/>
                  <a:gd name="connsiteY102" fmla="*/ 25758 h 75180"/>
                  <a:gd name="connsiteX103" fmla="*/ 32669 w 61778"/>
                  <a:gd name="connsiteY103" fmla="*/ 24921 h 75180"/>
                  <a:gd name="connsiteX104" fmla="*/ 25340 w 61778"/>
                  <a:gd name="connsiteY104" fmla="*/ 7539 h 75180"/>
                  <a:gd name="connsiteX105" fmla="*/ 21361 w 61778"/>
                  <a:gd name="connsiteY105" fmla="*/ 4607 h 75180"/>
                  <a:gd name="connsiteX106" fmla="*/ 24292 w 61778"/>
                  <a:gd name="connsiteY106" fmla="*/ 7748 h 75180"/>
                  <a:gd name="connsiteX107" fmla="*/ 32250 w 61778"/>
                  <a:gd name="connsiteY107" fmla="*/ 28690 h 75180"/>
                  <a:gd name="connsiteX108" fmla="*/ 32250 w 61778"/>
                  <a:gd name="connsiteY108" fmla="*/ 29109 h 75180"/>
                  <a:gd name="connsiteX109" fmla="*/ 30784 w 61778"/>
                  <a:gd name="connsiteY109" fmla="*/ 29109 h 75180"/>
                  <a:gd name="connsiteX110" fmla="*/ 31832 w 61778"/>
                  <a:gd name="connsiteY110" fmla="*/ 30575 h 75180"/>
                  <a:gd name="connsiteX111" fmla="*/ 31832 w 61778"/>
                  <a:gd name="connsiteY111" fmla="*/ 30575 h 75180"/>
                  <a:gd name="connsiteX112" fmla="*/ 32041 w 61778"/>
                  <a:gd name="connsiteY112" fmla="*/ 33297 h 75180"/>
                  <a:gd name="connsiteX113" fmla="*/ 31203 w 61778"/>
                  <a:gd name="connsiteY113" fmla="*/ 32879 h 75180"/>
                  <a:gd name="connsiteX114" fmla="*/ 18219 w 61778"/>
                  <a:gd name="connsiteY114" fmla="*/ 21570 h 75180"/>
                  <a:gd name="connsiteX115" fmla="*/ 18219 w 61778"/>
                  <a:gd name="connsiteY115" fmla="*/ 21779 h 75180"/>
                  <a:gd name="connsiteX116" fmla="*/ 30366 w 61778"/>
                  <a:gd name="connsiteY116" fmla="*/ 34135 h 75180"/>
                  <a:gd name="connsiteX117" fmla="*/ 31203 w 61778"/>
                  <a:gd name="connsiteY117" fmla="*/ 34973 h 75180"/>
                  <a:gd name="connsiteX118" fmla="*/ 31203 w 61778"/>
                  <a:gd name="connsiteY118" fmla="*/ 42302 h 75180"/>
                  <a:gd name="connsiteX119" fmla="*/ 30366 w 61778"/>
                  <a:gd name="connsiteY119" fmla="*/ 45025 h 75180"/>
                  <a:gd name="connsiteX120" fmla="*/ 30366 w 61778"/>
                  <a:gd name="connsiteY120" fmla="*/ 45653 h 75180"/>
                  <a:gd name="connsiteX121" fmla="*/ 29737 w 61778"/>
                  <a:gd name="connsiteY121" fmla="*/ 45234 h 75180"/>
                  <a:gd name="connsiteX122" fmla="*/ 14450 w 61778"/>
                  <a:gd name="connsiteY122" fmla="*/ 32250 h 75180"/>
                  <a:gd name="connsiteX123" fmla="*/ 26177 w 61778"/>
                  <a:gd name="connsiteY123" fmla="*/ 44397 h 75180"/>
                  <a:gd name="connsiteX124" fmla="*/ 29528 w 61778"/>
                  <a:gd name="connsiteY124" fmla="*/ 51517 h 75180"/>
                  <a:gd name="connsiteX125" fmla="*/ 29528 w 61778"/>
                  <a:gd name="connsiteY125" fmla="*/ 54449 h 75180"/>
                  <a:gd name="connsiteX126" fmla="*/ 28481 w 61778"/>
                  <a:gd name="connsiteY126" fmla="*/ 66595 h 75180"/>
                  <a:gd name="connsiteX127" fmla="*/ 28481 w 61778"/>
                  <a:gd name="connsiteY127" fmla="*/ 66595 h 75180"/>
                  <a:gd name="connsiteX128" fmla="*/ 28271 w 61778"/>
                  <a:gd name="connsiteY128" fmla="*/ 67014 h 75180"/>
                  <a:gd name="connsiteX129" fmla="*/ 22617 w 61778"/>
                  <a:gd name="connsiteY129" fmla="*/ 71621 h 75180"/>
                  <a:gd name="connsiteX130" fmla="*/ 22617 w 61778"/>
                  <a:gd name="connsiteY130" fmla="*/ 71621 h 75180"/>
                  <a:gd name="connsiteX131" fmla="*/ 22408 w 61778"/>
                  <a:gd name="connsiteY131" fmla="*/ 71830 h 75180"/>
                  <a:gd name="connsiteX132" fmla="*/ 22408 w 61778"/>
                  <a:gd name="connsiteY132" fmla="*/ 71830 h 75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61778" h="75180">
                    <a:moveTo>
                      <a:pt x="419" y="75181"/>
                    </a:moveTo>
                    <a:lnTo>
                      <a:pt x="419" y="74343"/>
                    </a:lnTo>
                    <a:cubicBezTo>
                      <a:pt x="3351" y="72249"/>
                      <a:pt x="17382" y="70993"/>
                      <a:pt x="21779" y="70993"/>
                    </a:cubicBezTo>
                    <a:cubicBezTo>
                      <a:pt x="22827" y="69108"/>
                      <a:pt x="24711" y="67642"/>
                      <a:pt x="27434" y="66385"/>
                    </a:cubicBezTo>
                    <a:cubicBezTo>
                      <a:pt x="27643" y="62406"/>
                      <a:pt x="28062" y="58428"/>
                      <a:pt x="28271" y="54449"/>
                    </a:cubicBezTo>
                    <a:lnTo>
                      <a:pt x="28271" y="51307"/>
                    </a:lnTo>
                    <a:cubicBezTo>
                      <a:pt x="28900" y="49213"/>
                      <a:pt x="27853" y="47119"/>
                      <a:pt x="25340" y="44815"/>
                    </a:cubicBezTo>
                    <a:cubicBezTo>
                      <a:pt x="19057" y="40418"/>
                      <a:pt x="14031" y="33507"/>
                      <a:pt x="10262" y="28062"/>
                    </a:cubicBezTo>
                    <a:lnTo>
                      <a:pt x="10890" y="27434"/>
                    </a:lnTo>
                    <a:cubicBezTo>
                      <a:pt x="18429" y="35182"/>
                      <a:pt x="24502" y="40627"/>
                      <a:pt x="29319" y="43978"/>
                    </a:cubicBezTo>
                    <a:cubicBezTo>
                      <a:pt x="29319" y="43349"/>
                      <a:pt x="29737" y="42512"/>
                      <a:pt x="29947" y="41884"/>
                    </a:cubicBezTo>
                    <a:lnTo>
                      <a:pt x="29947" y="35182"/>
                    </a:lnTo>
                    <a:lnTo>
                      <a:pt x="29319" y="34763"/>
                    </a:lnTo>
                    <a:cubicBezTo>
                      <a:pt x="25130" y="31203"/>
                      <a:pt x="20732" y="27643"/>
                      <a:pt x="16963" y="21989"/>
                    </a:cubicBezTo>
                    <a:lnTo>
                      <a:pt x="16963" y="21989"/>
                    </a:lnTo>
                    <a:cubicBezTo>
                      <a:pt x="16963" y="21989"/>
                      <a:pt x="16963" y="21779"/>
                      <a:pt x="16963" y="21779"/>
                    </a:cubicBezTo>
                    <a:cubicBezTo>
                      <a:pt x="16544" y="21361"/>
                      <a:pt x="15497" y="19895"/>
                      <a:pt x="14659" y="18848"/>
                    </a:cubicBezTo>
                    <a:cubicBezTo>
                      <a:pt x="11937" y="15706"/>
                      <a:pt x="11937" y="15497"/>
                      <a:pt x="12146" y="15078"/>
                    </a:cubicBezTo>
                    <a:lnTo>
                      <a:pt x="12565" y="14659"/>
                    </a:lnTo>
                    <a:lnTo>
                      <a:pt x="12984" y="15078"/>
                    </a:lnTo>
                    <a:cubicBezTo>
                      <a:pt x="16963" y="19476"/>
                      <a:pt x="25758" y="28271"/>
                      <a:pt x="30366" y="31413"/>
                    </a:cubicBezTo>
                    <a:lnTo>
                      <a:pt x="30366" y="30784"/>
                    </a:lnTo>
                    <a:cubicBezTo>
                      <a:pt x="30366" y="30784"/>
                      <a:pt x="29528" y="29528"/>
                      <a:pt x="28900" y="28900"/>
                    </a:cubicBezTo>
                    <a:lnTo>
                      <a:pt x="28481" y="28271"/>
                    </a:lnTo>
                    <a:lnTo>
                      <a:pt x="29109" y="28271"/>
                    </a:lnTo>
                    <a:cubicBezTo>
                      <a:pt x="29109" y="28271"/>
                      <a:pt x="30575" y="27853"/>
                      <a:pt x="30575" y="27853"/>
                    </a:cubicBezTo>
                    <a:cubicBezTo>
                      <a:pt x="28690" y="18219"/>
                      <a:pt x="25549" y="11937"/>
                      <a:pt x="22827" y="7748"/>
                    </a:cubicBezTo>
                    <a:cubicBezTo>
                      <a:pt x="21779" y="6492"/>
                      <a:pt x="20523" y="5445"/>
                      <a:pt x="19266" y="4188"/>
                    </a:cubicBezTo>
                    <a:cubicBezTo>
                      <a:pt x="18010" y="3141"/>
                      <a:pt x="16753" y="1885"/>
                      <a:pt x="15706" y="628"/>
                    </a:cubicBezTo>
                    <a:lnTo>
                      <a:pt x="16335" y="0"/>
                    </a:lnTo>
                    <a:cubicBezTo>
                      <a:pt x="19266" y="2304"/>
                      <a:pt x="22198" y="4398"/>
                      <a:pt x="25340" y="6492"/>
                    </a:cubicBezTo>
                    <a:lnTo>
                      <a:pt x="25340" y="6492"/>
                    </a:lnTo>
                    <a:cubicBezTo>
                      <a:pt x="27853" y="11309"/>
                      <a:pt x="30784" y="16963"/>
                      <a:pt x="32460" y="23664"/>
                    </a:cubicBezTo>
                    <a:cubicBezTo>
                      <a:pt x="32879" y="23664"/>
                      <a:pt x="33088" y="23455"/>
                      <a:pt x="33297" y="23245"/>
                    </a:cubicBezTo>
                    <a:cubicBezTo>
                      <a:pt x="33716" y="23245"/>
                      <a:pt x="33926" y="23245"/>
                      <a:pt x="34345" y="22617"/>
                    </a:cubicBezTo>
                    <a:lnTo>
                      <a:pt x="34345" y="22617"/>
                    </a:lnTo>
                    <a:cubicBezTo>
                      <a:pt x="37905" y="20732"/>
                      <a:pt x="42093" y="16125"/>
                      <a:pt x="45863" y="11727"/>
                    </a:cubicBezTo>
                    <a:cubicBezTo>
                      <a:pt x="47328" y="10052"/>
                      <a:pt x="48585" y="8377"/>
                      <a:pt x="50051" y="6911"/>
                    </a:cubicBezTo>
                    <a:lnTo>
                      <a:pt x="50889" y="7330"/>
                    </a:lnTo>
                    <a:cubicBezTo>
                      <a:pt x="50889" y="7330"/>
                      <a:pt x="49632" y="10052"/>
                      <a:pt x="48585" y="11727"/>
                    </a:cubicBezTo>
                    <a:cubicBezTo>
                      <a:pt x="47747" y="13403"/>
                      <a:pt x="46910" y="15078"/>
                      <a:pt x="46491" y="15916"/>
                    </a:cubicBezTo>
                    <a:lnTo>
                      <a:pt x="46491" y="15916"/>
                    </a:lnTo>
                    <a:cubicBezTo>
                      <a:pt x="42512" y="20104"/>
                      <a:pt x="39580" y="22408"/>
                      <a:pt x="37486" y="24292"/>
                    </a:cubicBezTo>
                    <a:cubicBezTo>
                      <a:pt x="34554" y="26805"/>
                      <a:pt x="33297" y="27853"/>
                      <a:pt x="33297" y="29737"/>
                    </a:cubicBezTo>
                    <a:lnTo>
                      <a:pt x="33297" y="29737"/>
                    </a:lnTo>
                    <a:cubicBezTo>
                      <a:pt x="33297" y="29737"/>
                      <a:pt x="33088" y="30994"/>
                      <a:pt x="33088" y="30994"/>
                    </a:cubicBezTo>
                    <a:cubicBezTo>
                      <a:pt x="33088" y="31203"/>
                      <a:pt x="33088" y="31622"/>
                      <a:pt x="32879" y="31831"/>
                    </a:cubicBezTo>
                    <a:cubicBezTo>
                      <a:pt x="33926" y="30784"/>
                      <a:pt x="35182" y="29528"/>
                      <a:pt x="36229" y="28271"/>
                    </a:cubicBezTo>
                    <a:cubicBezTo>
                      <a:pt x="38114" y="26387"/>
                      <a:pt x="39999" y="24502"/>
                      <a:pt x="40836" y="23664"/>
                    </a:cubicBezTo>
                    <a:lnTo>
                      <a:pt x="41465" y="24292"/>
                    </a:lnTo>
                    <a:cubicBezTo>
                      <a:pt x="41465" y="24292"/>
                      <a:pt x="40208" y="26177"/>
                      <a:pt x="39161" y="27224"/>
                    </a:cubicBezTo>
                    <a:cubicBezTo>
                      <a:pt x="37067" y="29947"/>
                      <a:pt x="33926" y="33926"/>
                      <a:pt x="33716" y="35810"/>
                    </a:cubicBezTo>
                    <a:lnTo>
                      <a:pt x="33716" y="35810"/>
                    </a:lnTo>
                    <a:cubicBezTo>
                      <a:pt x="33716" y="35810"/>
                      <a:pt x="33716" y="36020"/>
                      <a:pt x="33716" y="36020"/>
                    </a:cubicBezTo>
                    <a:cubicBezTo>
                      <a:pt x="32250" y="37695"/>
                      <a:pt x="32669" y="39371"/>
                      <a:pt x="33088" y="41046"/>
                    </a:cubicBezTo>
                    <a:cubicBezTo>
                      <a:pt x="33088" y="41046"/>
                      <a:pt x="33088" y="41465"/>
                      <a:pt x="33088" y="41674"/>
                    </a:cubicBezTo>
                    <a:cubicBezTo>
                      <a:pt x="39580" y="39580"/>
                      <a:pt x="46910" y="34135"/>
                      <a:pt x="54030" y="28900"/>
                    </a:cubicBezTo>
                    <a:lnTo>
                      <a:pt x="55286" y="27853"/>
                    </a:lnTo>
                    <a:lnTo>
                      <a:pt x="55915" y="28481"/>
                    </a:lnTo>
                    <a:cubicBezTo>
                      <a:pt x="51936" y="33507"/>
                      <a:pt x="47957" y="36020"/>
                      <a:pt x="44187" y="38533"/>
                    </a:cubicBezTo>
                    <a:cubicBezTo>
                      <a:pt x="40627" y="40836"/>
                      <a:pt x="37067" y="43140"/>
                      <a:pt x="33507" y="47538"/>
                    </a:cubicBezTo>
                    <a:lnTo>
                      <a:pt x="32460" y="58009"/>
                    </a:lnTo>
                    <a:lnTo>
                      <a:pt x="33507" y="66804"/>
                    </a:lnTo>
                    <a:lnTo>
                      <a:pt x="33507" y="66804"/>
                    </a:lnTo>
                    <a:cubicBezTo>
                      <a:pt x="34973" y="67642"/>
                      <a:pt x="36439" y="68270"/>
                      <a:pt x="37486" y="69946"/>
                    </a:cubicBezTo>
                    <a:cubicBezTo>
                      <a:pt x="39161" y="70364"/>
                      <a:pt x="41674" y="70574"/>
                      <a:pt x="44815" y="70783"/>
                    </a:cubicBezTo>
                    <a:cubicBezTo>
                      <a:pt x="50889" y="71411"/>
                      <a:pt x="58428" y="72040"/>
                      <a:pt x="61778" y="73924"/>
                    </a:cubicBezTo>
                    <a:lnTo>
                      <a:pt x="61778" y="74762"/>
                    </a:lnTo>
                    <a:cubicBezTo>
                      <a:pt x="61778" y="74762"/>
                      <a:pt x="0" y="74762"/>
                      <a:pt x="0" y="74762"/>
                    </a:cubicBezTo>
                    <a:close/>
                    <a:moveTo>
                      <a:pt x="22198" y="72040"/>
                    </a:moveTo>
                    <a:cubicBezTo>
                      <a:pt x="18010" y="72040"/>
                      <a:pt x="7749" y="72877"/>
                      <a:pt x="2932" y="74343"/>
                    </a:cubicBezTo>
                    <a:lnTo>
                      <a:pt x="59893" y="74343"/>
                    </a:lnTo>
                    <a:cubicBezTo>
                      <a:pt x="56124" y="73087"/>
                      <a:pt x="50260" y="72459"/>
                      <a:pt x="45444" y="72040"/>
                    </a:cubicBezTo>
                    <a:cubicBezTo>
                      <a:pt x="42302" y="71830"/>
                      <a:pt x="39580" y="71411"/>
                      <a:pt x="37905" y="71202"/>
                    </a:cubicBezTo>
                    <a:lnTo>
                      <a:pt x="37695" y="71202"/>
                    </a:lnTo>
                    <a:cubicBezTo>
                      <a:pt x="37695" y="71202"/>
                      <a:pt x="37695" y="70993"/>
                      <a:pt x="37695" y="70993"/>
                    </a:cubicBezTo>
                    <a:cubicBezTo>
                      <a:pt x="36858" y="69527"/>
                      <a:pt x="35601" y="68898"/>
                      <a:pt x="34135" y="68061"/>
                    </a:cubicBezTo>
                    <a:lnTo>
                      <a:pt x="33507" y="68061"/>
                    </a:lnTo>
                    <a:cubicBezTo>
                      <a:pt x="33507" y="68061"/>
                      <a:pt x="32460" y="58428"/>
                      <a:pt x="32460" y="58428"/>
                    </a:cubicBezTo>
                    <a:lnTo>
                      <a:pt x="33716" y="47538"/>
                    </a:lnTo>
                    <a:lnTo>
                      <a:pt x="33716" y="47538"/>
                    </a:lnTo>
                    <a:cubicBezTo>
                      <a:pt x="37486" y="42931"/>
                      <a:pt x="41046" y="40627"/>
                      <a:pt x="44606" y="38323"/>
                    </a:cubicBezTo>
                    <a:cubicBezTo>
                      <a:pt x="47328" y="36439"/>
                      <a:pt x="50260" y="34763"/>
                      <a:pt x="53192" y="31831"/>
                    </a:cubicBezTo>
                    <a:cubicBezTo>
                      <a:pt x="46700" y="36648"/>
                      <a:pt x="39999" y="41465"/>
                      <a:pt x="33926" y="43349"/>
                    </a:cubicBezTo>
                    <a:lnTo>
                      <a:pt x="33507" y="43349"/>
                    </a:lnTo>
                    <a:cubicBezTo>
                      <a:pt x="33507" y="43349"/>
                      <a:pt x="33507" y="42931"/>
                      <a:pt x="33507" y="42931"/>
                    </a:cubicBezTo>
                    <a:cubicBezTo>
                      <a:pt x="33507" y="42512"/>
                      <a:pt x="33507" y="42302"/>
                      <a:pt x="33297" y="41884"/>
                    </a:cubicBezTo>
                    <a:cubicBezTo>
                      <a:pt x="32879" y="39999"/>
                      <a:pt x="32460" y="38114"/>
                      <a:pt x="33926" y="36020"/>
                    </a:cubicBezTo>
                    <a:cubicBezTo>
                      <a:pt x="34135" y="34344"/>
                      <a:pt x="36020" y="31831"/>
                      <a:pt x="37905" y="29319"/>
                    </a:cubicBezTo>
                    <a:cubicBezTo>
                      <a:pt x="37905" y="29319"/>
                      <a:pt x="37905" y="29319"/>
                      <a:pt x="37905" y="29319"/>
                    </a:cubicBezTo>
                    <a:cubicBezTo>
                      <a:pt x="36020" y="31203"/>
                      <a:pt x="34345" y="33088"/>
                      <a:pt x="33297" y="33926"/>
                    </a:cubicBezTo>
                    <a:lnTo>
                      <a:pt x="32460" y="33507"/>
                    </a:lnTo>
                    <a:cubicBezTo>
                      <a:pt x="32460" y="33507"/>
                      <a:pt x="32879" y="31831"/>
                      <a:pt x="33088" y="30994"/>
                    </a:cubicBezTo>
                    <a:lnTo>
                      <a:pt x="33088" y="29947"/>
                    </a:lnTo>
                    <a:cubicBezTo>
                      <a:pt x="33088" y="27643"/>
                      <a:pt x="34763" y="26596"/>
                      <a:pt x="37695" y="23874"/>
                    </a:cubicBezTo>
                    <a:cubicBezTo>
                      <a:pt x="39789" y="22198"/>
                      <a:pt x="42721" y="19685"/>
                      <a:pt x="46700" y="15706"/>
                    </a:cubicBezTo>
                    <a:cubicBezTo>
                      <a:pt x="47119" y="14869"/>
                      <a:pt x="47957" y="13193"/>
                      <a:pt x="48794" y="11518"/>
                    </a:cubicBezTo>
                    <a:cubicBezTo>
                      <a:pt x="49004" y="11099"/>
                      <a:pt x="49213" y="10680"/>
                      <a:pt x="49423" y="10262"/>
                    </a:cubicBezTo>
                    <a:cubicBezTo>
                      <a:pt x="48794" y="10890"/>
                      <a:pt x="48166" y="11727"/>
                      <a:pt x="47538" y="12565"/>
                    </a:cubicBezTo>
                    <a:cubicBezTo>
                      <a:pt x="43559" y="16963"/>
                      <a:pt x="39580" y="21779"/>
                      <a:pt x="35810" y="23664"/>
                    </a:cubicBezTo>
                    <a:cubicBezTo>
                      <a:pt x="35182" y="24292"/>
                      <a:pt x="34763" y="24292"/>
                      <a:pt x="34345" y="24502"/>
                    </a:cubicBezTo>
                    <a:cubicBezTo>
                      <a:pt x="33926" y="24502"/>
                      <a:pt x="33716" y="24502"/>
                      <a:pt x="33297" y="25130"/>
                    </a:cubicBezTo>
                    <a:lnTo>
                      <a:pt x="32669" y="25758"/>
                    </a:lnTo>
                    <a:lnTo>
                      <a:pt x="32669" y="24921"/>
                    </a:lnTo>
                    <a:cubicBezTo>
                      <a:pt x="30994" y="18010"/>
                      <a:pt x="28062" y="12356"/>
                      <a:pt x="25340" y="7539"/>
                    </a:cubicBezTo>
                    <a:cubicBezTo>
                      <a:pt x="24083" y="6492"/>
                      <a:pt x="22617" y="5445"/>
                      <a:pt x="21361" y="4607"/>
                    </a:cubicBezTo>
                    <a:cubicBezTo>
                      <a:pt x="22408" y="5654"/>
                      <a:pt x="23455" y="6701"/>
                      <a:pt x="24292" y="7748"/>
                    </a:cubicBezTo>
                    <a:cubicBezTo>
                      <a:pt x="27015" y="12356"/>
                      <a:pt x="30156" y="18638"/>
                      <a:pt x="32250" y="28690"/>
                    </a:cubicBezTo>
                    <a:lnTo>
                      <a:pt x="32250" y="29109"/>
                    </a:lnTo>
                    <a:cubicBezTo>
                      <a:pt x="32250" y="29109"/>
                      <a:pt x="30784" y="29109"/>
                      <a:pt x="30784" y="29109"/>
                    </a:cubicBezTo>
                    <a:cubicBezTo>
                      <a:pt x="31203" y="29528"/>
                      <a:pt x="31413" y="30156"/>
                      <a:pt x="31832" y="30575"/>
                    </a:cubicBezTo>
                    <a:lnTo>
                      <a:pt x="31832" y="30575"/>
                    </a:lnTo>
                    <a:cubicBezTo>
                      <a:pt x="31832" y="30575"/>
                      <a:pt x="32041" y="33297"/>
                      <a:pt x="32041" y="33297"/>
                    </a:cubicBezTo>
                    <a:lnTo>
                      <a:pt x="31203" y="32879"/>
                    </a:lnTo>
                    <a:cubicBezTo>
                      <a:pt x="28271" y="31203"/>
                      <a:pt x="22827" y="26177"/>
                      <a:pt x="18219" y="21570"/>
                    </a:cubicBezTo>
                    <a:cubicBezTo>
                      <a:pt x="18219" y="21570"/>
                      <a:pt x="18219" y="21779"/>
                      <a:pt x="18219" y="21779"/>
                    </a:cubicBezTo>
                    <a:cubicBezTo>
                      <a:pt x="21779" y="27224"/>
                      <a:pt x="26177" y="30784"/>
                      <a:pt x="30366" y="34135"/>
                    </a:cubicBezTo>
                    <a:lnTo>
                      <a:pt x="31203" y="34973"/>
                    </a:lnTo>
                    <a:lnTo>
                      <a:pt x="31203" y="42302"/>
                    </a:lnTo>
                    <a:cubicBezTo>
                      <a:pt x="31203" y="42302"/>
                      <a:pt x="30784" y="44187"/>
                      <a:pt x="30366" y="45025"/>
                    </a:cubicBezTo>
                    <a:lnTo>
                      <a:pt x="30366" y="45653"/>
                    </a:lnTo>
                    <a:cubicBezTo>
                      <a:pt x="30366" y="45653"/>
                      <a:pt x="29737" y="45234"/>
                      <a:pt x="29737" y="45234"/>
                    </a:cubicBezTo>
                    <a:cubicBezTo>
                      <a:pt x="25758" y="42512"/>
                      <a:pt x="20523" y="38114"/>
                      <a:pt x="14450" y="32250"/>
                    </a:cubicBezTo>
                    <a:cubicBezTo>
                      <a:pt x="17801" y="36648"/>
                      <a:pt x="21570" y="41046"/>
                      <a:pt x="26177" y="44397"/>
                    </a:cubicBezTo>
                    <a:cubicBezTo>
                      <a:pt x="28900" y="46700"/>
                      <a:pt x="29947" y="49213"/>
                      <a:pt x="29528" y="51517"/>
                    </a:cubicBezTo>
                    <a:lnTo>
                      <a:pt x="29528" y="54449"/>
                    </a:lnTo>
                    <a:cubicBezTo>
                      <a:pt x="29109" y="58428"/>
                      <a:pt x="28690" y="62616"/>
                      <a:pt x="28481" y="66595"/>
                    </a:cubicBezTo>
                    <a:lnTo>
                      <a:pt x="28481" y="66595"/>
                    </a:lnTo>
                    <a:cubicBezTo>
                      <a:pt x="28481" y="66595"/>
                      <a:pt x="28271" y="67014"/>
                      <a:pt x="28271" y="67014"/>
                    </a:cubicBezTo>
                    <a:cubicBezTo>
                      <a:pt x="25340" y="68270"/>
                      <a:pt x="23455" y="69736"/>
                      <a:pt x="22617" y="71621"/>
                    </a:cubicBezTo>
                    <a:lnTo>
                      <a:pt x="22617" y="71621"/>
                    </a:lnTo>
                    <a:cubicBezTo>
                      <a:pt x="22617" y="71621"/>
                      <a:pt x="22408" y="71830"/>
                      <a:pt x="22408" y="71830"/>
                    </a:cubicBezTo>
                    <a:lnTo>
                      <a:pt x="22408" y="71830"/>
                    </a:lnTo>
                    <a:close/>
                  </a:path>
                </a:pathLst>
              </a:custGeom>
              <a:solidFill>
                <a:srgbClr val="997F5E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75" name="Forma libre: forma 174">
                <a:extLst>
                  <a:ext uri="{FF2B5EF4-FFF2-40B4-BE49-F238E27FC236}">
                    <a16:creationId xmlns:a16="http://schemas.microsoft.com/office/drawing/2014/main" id="{730FF432-3F1A-F495-BFD1-73ECFA2F2892}"/>
                  </a:ext>
                </a:extLst>
              </p:cNvPr>
              <p:cNvSpPr/>
              <p:nvPr/>
            </p:nvSpPr>
            <p:spPr>
              <a:xfrm>
                <a:off x="907825" y="684795"/>
                <a:ext cx="9423" cy="9842"/>
              </a:xfrm>
              <a:custGeom>
                <a:avLst/>
                <a:gdLst>
                  <a:gd name="connsiteX0" fmla="*/ 0 w 9423"/>
                  <a:gd name="connsiteY0" fmla="*/ 9843 h 9842"/>
                  <a:gd name="connsiteX1" fmla="*/ 9424 w 9423"/>
                  <a:gd name="connsiteY1" fmla="*/ 0 h 9842"/>
                  <a:gd name="connsiteX2" fmla="*/ 0 w 9423"/>
                  <a:gd name="connsiteY2" fmla="*/ 9843 h 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3" h="9842">
                    <a:moveTo>
                      <a:pt x="0" y="9843"/>
                    </a:moveTo>
                    <a:cubicBezTo>
                      <a:pt x="2513" y="2094"/>
                      <a:pt x="4817" y="2304"/>
                      <a:pt x="9424" y="0"/>
                    </a:cubicBezTo>
                    <a:cubicBezTo>
                      <a:pt x="6283" y="7120"/>
                      <a:pt x="3560" y="9843"/>
                      <a:pt x="0" y="9843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76" name="Forma libre: forma 175">
                <a:extLst>
                  <a:ext uri="{FF2B5EF4-FFF2-40B4-BE49-F238E27FC236}">
                    <a16:creationId xmlns:a16="http://schemas.microsoft.com/office/drawing/2014/main" id="{1EFCBCCD-7693-3074-9B19-17C4DA622C85}"/>
                  </a:ext>
                </a:extLst>
              </p:cNvPr>
              <p:cNvSpPr/>
              <p:nvPr/>
            </p:nvSpPr>
            <p:spPr>
              <a:xfrm>
                <a:off x="907616" y="684586"/>
                <a:ext cx="9633" cy="10261"/>
              </a:xfrm>
              <a:custGeom>
                <a:avLst/>
                <a:gdLst>
                  <a:gd name="connsiteX0" fmla="*/ 0 w 9633"/>
                  <a:gd name="connsiteY0" fmla="*/ 10262 h 10261"/>
                  <a:gd name="connsiteX1" fmla="*/ 0 w 9633"/>
                  <a:gd name="connsiteY1" fmla="*/ 10262 h 10261"/>
                  <a:gd name="connsiteX2" fmla="*/ 7330 w 9633"/>
                  <a:gd name="connsiteY2" fmla="*/ 1047 h 10261"/>
                  <a:gd name="connsiteX3" fmla="*/ 9424 w 9633"/>
                  <a:gd name="connsiteY3" fmla="*/ 0 h 10261"/>
                  <a:gd name="connsiteX4" fmla="*/ 9633 w 9633"/>
                  <a:gd name="connsiteY4" fmla="*/ 0 h 10261"/>
                  <a:gd name="connsiteX5" fmla="*/ 209 w 9633"/>
                  <a:gd name="connsiteY5" fmla="*/ 10262 h 10261"/>
                  <a:gd name="connsiteX6" fmla="*/ 0 w 9633"/>
                  <a:gd name="connsiteY6" fmla="*/ 10262 h 10261"/>
                  <a:gd name="connsiteX7" fmla="*/ 9214 w 9633"/>
                  <a:gd name="connsiteY7" fmla="*/ 419 h 10261"/>
                  <a:gd name="connsiteX8" fmla="*/ 7539 w 9633"/>
                  <a:gd name="connsiteY8" fmla="*/ 1257 h 10261"/>
                  <a:gd name="connsiteX9" fmla="*/ 419 w 9633"/>
                  <a:gd name="connsiteY9" fmla="*/ 9843 h 10261"/>
                  <a:gd name="connsiteX10" fmla="*/ 9005 w 9633"/>
                  <a:gd name="connsiteY10" fmla="*/ 628 h 1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33" h="10261">
                    <a:moveTo>
                      <a:pt x="0" y="10262"/>
                    </a:moveTo>
                    <a:lnTo>
                      <a:pt x="0" y="10262"/>
                    </a:lnTo>
                    <a:cubicBezTo>
                      <a:pt x="2094" y="3351"/>
                      <a:pt x="4188" y="2513"/>
                      <a:pt x="7330" y="1047"/>
                    </a:cubicBezTo>
                    <a:cubicBezTo>
                      <a:pt x="7958" y="838"/>
                      <a:pt x="8796" y="419"/>
                      <a:pt x="9424" y="0"/>
                    </a:cubicBezTo>
                    <a:lnTo>
                      <a:pt x="9633" y="0"/>
                    </a:lnTo>
                    <a:cubicBezTo>
                      <a:pt x="6701" y="7330"/>
                      <a:pt x="3979" y="10262"/>
                      <a:pt x="209" y="10262"/>
                    </a:cubicBezTo>
                    <a:lnTo>
                      <a:pt x="0" y="10262"/>
                    </a:lnTo>
                    <a:close/>
                    <a:moveTo>
                      <a:pt x="9214" y="419"/>
                    </a:moveTo>
                    <a:cubicBezTo>
                      <a:pt x="9214" y="419"/>
                      <a:pt x="7958" y="1047"/>
                      <a:pt x="7539" y="1257"/>
                    </a:cubicBezTo>
                    <a:cubicBezTo>
                      <a:pt x="4398" y="2722"/>
                      <a:pt x="2513" y="3560"/>
                      <a:pt x="419" y="9843"/>
                    </a:cubicBezTo>
                    <a:cubicBezTo>
                      <a:pt x="3770" y="9633"/>
                      <a:pt x="6283" y="6911"/>
                      <a:pt x="9005" y="62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77" name="Forma libre: forma 176">
                <a:extLst>
                  <a:ext uri="{FF2B5EF4-FFF2-40B4-BE49-F238E27FC236}">
                    <a16:creationId xmlns:a16="http://schemas.microsoft.com/office/drawing/2014/main" id="{50E6C3D3-FDD2-54EC-AB72-D24B4772D61C}"/>
                  </a:ext>
                </a:extLst>
              </p:cNvPr>
              <p:cNvSpPr/>
              <p:nvPr/>
            </p:nvSpPr>
            <p:spPr>
              <a:xfrm>
                <a:off x="887093" y="711830"/>
                <a:ext cx="14240" cy="4660"/>
              </a:xfrm>
              <a:custGeom>
                <a:avLst/>
                <a:gdLst>
                  <a:gd name="connsiteX0" fmla="*/ 0 w 14240"/>
                  <a:gd name="connsiteY0" fmla="*/ 1656 h 4660"/>
                  <a:gd name="connsiteX1" fmla="*/ 14240 w 14240"/>
                  <a:gd name="connsiteY1" fmla="*/ 3331 h 4660"/>
                  <a:gd name="connsiteX2" fmla="*/ 0 w 14240"/>
                  <a:gd name="connsiteY2" fmla="*/ 1656 h 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40" h="4660">
                    <a:moveTo>
                      <a:pt x="0" y="1656"/>
                    </a:moveTo>
                    <a:cubicBezTo>
                      <a:pt x="8167" y="-2951"/>
                      <a:pt x="10261" y="3541"/>
                      <a:pt x="14240" y="3331"/>
                    </a:cubicBezTo>
                    <a:cubicBezTo>
                      <a:pt x="9424" y="7101"/>
                      <a:pt x="3141" y="1656"/>
                      <a:pt x="0" y="1656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78" name="Forma libre: forma 177">
                <a:extLst>
                  <a:ext uri="{FF2B5EF4-FFF2-40B4-BE49-F238E27FC236}">
                    <a16:creationId xmlns:a16="http://schemas.microsoft.com/office/drawing/2014/main" id="{577C3BED-6F8B-6058-C23D-FF004E7E7BBE}"/>
                  </a:ext>
                </a:extLst>
              </p:cNvPr>
              <p:cNvSpPr/>
              <p:nvPr/>
            </p:nvSpPr>
            <p:spPr>
              <a:xfrm>
                <a:off x="887093" y="711571"/>
                <a:ext cx="14030" cy="5265"/>
              </a:xfrm>
              <a:custGeom>
                <a:avLst/>
                <a:gdLst>
                  <a:gd name="connsiteX0" fmla="*/ 10261 w 14030"/>
                  <a:gd name="connsiteY0" fmla="*/ 5266 h 5265"/>
                  <a:gd name="connsiteX1" fmla="*/ 3770 w 14030"/>
                  <a:gd name="connsiteY1" fmla="*/ 3381 h 5265"/>
                  <a:gd name="connsiteX2" fmla="*/ 0 w 14030"/>
                  <a:gd name="connsiteY2" fmla="*/ 2124 h 5265"/>
                  <a:gd name="connsiteX3" fmla="*/ 0 w 14030"/>
                  <a:gd name="connsiteY3" fmla="*/ 2124 h 5265"/>
                  <a:gd name="connsiteX4" fmla="*/ 0 w 14030"/>
                  <a:gd name="connsiteY4" fmla="*/ 1706 h 5265"/>
                  <a:gd name="connsiteX5" fmla="*/ 10680 w 14030"/>
                  <a:gd name="connsiteY5" fmla="*/ 1915 h 5265"/>
                  <a:gd name="connsiteX6" fmla="*/ 14031 w 14030"/>
                  <a:gd name="connsiteY6" fmla="*/ 3381 h 5265"/>
                  <a:gd name="connsiteX7" fmla="*/ 14031 w 14030"/>
                  <a:gd name="connsiteY7" fmla="*/ 3381 h 5265"/>
                  <a:gd name="connsiteX8" fmla="*/ 14031 w 14030"/>
                  <a:gd name="connsiteY8" fmla="*/ 3800 h 5265"/>
                  <a:gd name="connsiteX9" fmla="*/ 10052 w 14030"/>
                  <a:gd name="connsiteY9" fmla="*/ 5266 h 5265"/>
                  <a:gd name="connsiteX10" fmla="*/ 628 w 14030"/>
                  <a:gd name="connsiteY10" fmla="*/ 1915 h 5265"/>
                  <a:gd name="connsiteX11" fmla="*/ 3979 w 14030"/>
                  <a:gd name="connsiteY11" fmla="*/ 3171 h 5265"/>
                  <a:gd name="connsiteX12" fmla="*/ 13612 w 14030"/>
                  <a:gd name="connsiteY12" fmla="*/ 4009 h 5265"/>
                  <a:gd name="connsiteX13" fmla="*/ 10471 w 14030"/>
                  <a:gd name="connsiteY13" fmla="*/ 2543 h 5265"/>
                  <a:gd name="connsiteX14" fmla="*/ 838 w 14030"/>
                  <a:gd name="connsiteY14" fmla="*/ 2124 h 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030" h="5265">
                    <a:moveTo>
                      <a:pt x="10261" y="5266"/>
                    </a:moveTo>
                    <a:cubicBezTo>
                      <a:pt x="7958" y="5266"/>
                      <a:pt x="5864" y="4219"/>
                      <a:pt x="3770" y="3381"/>
                    </a:cubicBezTo>
                    <a:cubicBezTo>
                      <a:pt x="2304" y="2753"/>
                      <a:pt x="1047" y="2124"/>
                      <a:pt x="0" y="2124"/>
                    </a:cubicBezTo>
                    <a:lnTo>
                      <a:pt x="0" y="2124"/>
                    </a:lnTo>
                    <a:lnTo>
                      <a:pt x="0" y="1706"/>
                    </a:lnTo>
                    <a:cubicBezTo>
                      <a:pt x="5445" y="-1436"/>
                      <a:pt x="8167" y="449"/>
                      <a:pt x="10680" y="1915"/>
                    </a:cubicBezTo>
                    <a:cubicBezTo>
                      <a:pt x="11937" y="2753"/>
                      <a:pt x="12984" y="3381"/>
                      <a:pt x="14031" y="3381"/>
                    </a:cubicBezTo>
                    <a:lnTo>
                      <a:pt x="14031" y="3381"/>
                    </a:lnTo>
                    <a:lnTo>
                      <a:pt x="14031" y="3800"/>
                    </a:lnTo>
                    <a:cubicBezTo>
                      <a:pt x="12774" y="4847"/>
                      <a:pt x="11518" y="5266"/>
                      <a:pt x="10052" y="5266"/>
                    </a:cubicBezTo>
                    <a:moveTo>
                      <a:pt x="628" y="1915"/>
                    </a:moveTo>
                    <a:cubicBezTo>
                      <a:pt x="628" y="1915"/>
                      <a:pt x="2722" y="2543"/>
                      <a:pt x="3979" y="3171"/>
                    </a:cubicBezTo>
                    <a:cubicBezTo>
                      <a:pt x="6911" y="4428"/>
                      <a:pt x="10471" y="5894"/>
                      <a:pt x="13612" y="4009"/>
                    </a:cubicBezTo>
                    <a:cubicBezTo>
                      <a:pt x="12356" y="4009"/>
                      <a:pt x="11518" y="3171"/>
                      <a:pt x="10471" y="2543"/>
                    </a:cubicBezTo>
                    <a:cubicBezTo>
                      <a:pt x="8167" y="1077"/>
                      <a:pt x="5654" y="-598"/>
                      <a:pt x="838" y="2124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79" name="Forma libre: forma 178">
                <a:extLst>
                  <a:ext uri="{FF2B5EF4-FFF2-40B4-BE49-F238E27FC236}">
                    <a16:creationId xmlns:a16="http://schemas.microsoft.com/office/drawing/2014/main" id="{E0998A8E-2021-9A0C-2831-36CC4A39919D}"/>
                  </a:ext>
                </a:extLst>
              </p:cNvPr>
              <p:cNvSpPr/>
              <p:nvPr/>
            </p:nvSpPr>
            <p:spPr>
              <a:xfrm>
                <a:off x="891870" y="655477"/>
                <a:ext cx="6617" cy="15287"/>
              </a:xfrm>
              <a:custGeom>
                <a:avLst/>
                <a:gdLst>
                  <a:gd name="connsiteX0" fmla="*/ 1296 w 6617"/>
                  <a:gd name="connsiteY0" fmla="*/ 15287 h 15287"/>
                  <a:gd name="connsiteX1" fmla="*/ 5485 w 6617"/>
                  <a:gd name="connsiteY1" fmla="*/ 0 h 15287"/>
                  <a:gd name="connsiteX2" fmla="*/ 1296 w 6617"/>
                  <a:gd name="connsiteY2" fmla="*/ 15287 h 1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17" h="15287">
                    <a:moveTo>
                      <a:pt x="1296" y="15287"/>
                    </a:moveTo>
                    <a:cubicBezTo>
                      <a:pt x="-3101" y="4817"/>
                      <a:pt x="5066" y="4398"/>
                      <a:pt x="5485" y="0"/>
                    </a:cubicBezTo>
                    <a:cubicBezTo>
                      <a:pt x="9464" y="6492"/>
                      <a:pt x="1715" y="11937"/>
                      <a:pt x="1296" y="15287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8D7C4076-340F-871C-9819-F4E4F7359A93}"/>
                  </a:ext>
                </a:extLst>
              </p:cNvPr>
              <p:cNvSpPr/>
              <p:nvPr/>
            </p:nvSpPr>
            <p:spPr>
              <a:xfrm>
                <a:off x="891882" y="655477"/>
                <a:ext cx="7035" cy="15496"/>
              </a:xfrm>
              <a:custGeom>
                <a:avLst/>
                <a:gdLst>
                  <a:gd name="connsiteX0" fmla="*/ 1284 w 7035"/>
                  <a:gd name="connsiteY0" fmla="*/ 15497 h 15496"/>
                  <a:gd name="connsiteX1" fmla="*/ 3169 w 7035"/>
                  <a:gd name="connsiteY1" fmla="*/ 3560 h 15496"/>
                  <a:gd name="connsiteX2" fmla="*/ 5472 w 7035"/>
                  <a:gd name="connsiteY2" fmla="*/ 0 h 15496"/>
                  <a:gd name="connsiteX3" fmla="*/ 5891 w 7035"/>
                  <a:gd name="connsiteY3" fmla="*/ 0 h 15496"/>
                  <a:gd name="connsiteX4" fmla="*/ 3797 w 7035"/>
                  <a:gd name="connsiteY4" fmla="*/ 11518 h 15496"/>
                  <a:gd name="connsiteX5" fmla="*/ 1703 w 7035"/>
                  <a:gd name="connsiteY5" fmla="*/ 15497 h 15496"/>
                  <a:gd name="connsiteX6" fmla="*/ 1284 w 7035"/>
                  <a:gd name="connsiteY6" fmla="*/ 15497 h 15496"/>
                  <a:gd name="connsiteX7" fmla="*/ 5472 w 7035"/>
                  <a:gd name="connsiteY7" fmla="*/ 628 h 15496"/>
                  <a:gd name="connsiteX8" fmla="*/ 3169 w 7035"/>
                  <a:gd name="connsiteY8" fmla="*/ 3770 h 15496"/>
                  <a:gd name="connsiteX9" fmla="*/ 1074 w 7035"/>
                  <a:gd name="connsiteY9" fmla="*/ 14659 h 15496"/>
                  <a:gd name="connsiteX10" fmla="*/ 2959 w 7035"/>
                  <a:gd name="connsiteY10" fmla="*/ 11309 h 15496"/>
                  <a:gd name="connsiteX11" fmla="*/ 5263 w 7035"/>
                  <a:gd name="connsiteY11" fmla="*/ 628 h 1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35" h="15496">
                    <a:moveTo>
                      <a:pt x="1284" y="15497"/>
                    </a:moveTo>
                    <a:cubicBezTo>
                      <a:pt x="-1648" y="8377"/>
                      <a:pt x="1074" y="5864"/>
                      <a:pt x="3169" y="3560"/>
                    </a:cubicBezTo>
                    <a:cubicBezTo>
                      <a:pt x="4216" y="2513"/>
                      <a:pt x="5263" y="1466"/>
                      <a:pt x="5472" y="0"/>
                    </a:cubicBezTo>
                    <a:lnTo>
                      <a:pt x="5891" y="0"/>
                    </a:lnTo>
                    <a:cubicBezTo>
                      <a:pt x="8613" y="4398"/>
                      <a:pt x="5891" y="8377"/>
                      <a:pt x="3797" y="11518"/>
                    </a:cubicBezTo>
                    <a:cubicBezTo>
                      <a:pt x="2750" y="12984"/>
                      <a:pt x="1912" y="14240"/>
                      <a:pt x="1703" y="15497"/>
                    </a:cubicBezTo>
                    <a:lnTo>
                      <a:pt x="1284" y="15497"/>
                    </a:lnTo>
                    <a:close/>
                    <a:moveTo>
                      <a:pt x="5472" y="628"/>
                    </a:moveTo>
                    <a:cubicBezTo>
                      <a:pt x="5263" y="1885"/>
                      <a:pt x="4216" y="2932"/>
                      <a:pt x="3169" y="3770"/>
                    </a:cubicBezTo>
                    <a:cubicBezTo>
                      <a:pt x="1074" y="5864"/>
                      <a:pt x="-1229" y="8167"/>
                      <a:pt x="1074" y="14659"/>
                    </a:cubicBezTo>
                    <a:cubicBezTo>
                      <a:pt x="1284" y="13612"/>
                      <a:pt x="2121" y="12565"/>
                      <a:pt x="2959" y="11309"/>
                    </a:cubicBezTo>
                    <a:cubicBezTo>
                      <a:pt x="4844" y="8377"/>
                      <a:pt x="7357" y="4817"/>
                      <a:pt x="5263" y="62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571C1512-4B77-B13B-7C90-066C5139B4A9}"/>
                  </a:ext>
                </a:extLst>
              </p:cNvPr>
              <p:cNvSpPr/>
              <p:nvPr/>
            </p:nvSpPr>
            <p:spPr>
              <a:xfrm>
                <a:off x="876420" y="699036"/>
                <a:ext cx="3952" cy="10052"/>
              </a:xfrm>
              <a:custGeom>
                <a:avLst/>
                <a:gdLst>
                  <a:gd name="connsiteX0" fmla="*/ 2296 w 3952"/>
                  <a:gd name="connsiteY0" fmla="*/ 10052 h 10052"/>
                  <a:gd name="connsiteX1" fmla="*/ 1668 w 3952"/>
                  <a:gd name="connsiteY1" fmla="*/ 0 h 10052"/>
                  <a:gd name="connsiteX2" fmla="*/ 2296 w 3952"/>
                  <a:gd name="connsiteY2" fmla="*/ 10052 h 1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52" h="10052">
                    <a:moveTo>
                      <a:pt x="2296" y="10052"/>
                    </a:moveTo>
                    <a:cubicBezTo>
                      <a:pt x="-1473" y="4817"/>
                      <a:pt x="202" y="3770"/>
                      <a:pt x="1668" y="0"/>
                    </a:cubicBezTo>
                    <a:cubicBezTo>
                      <a:pt x="4600" y="5235"/>
                      <a:pt x="4600" y="8167"/>
                      <a:pt x="2296" y="10052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2" name="Forma libre: forma 181">
                <a:extLst>
                  <a:ext uri="{FF2B5EF4-FFF2-40B4-BE49-F238E27FC236}">
                    <a16:creationId xmlns:a16="http://schemas.microsoft.com/office/drawing/2014/main" id="{27078CC8-46C2-BE2E-90AF-0DA6AD8A1D0F}"/>
                  </a:ext>
                </a:extLst>
              </p:cNvPr>
              <p:cNvSpPr/>
              <p:nvPr/>
            </p:nvSpPr>
            <p:spPr>
              <a:xfrm>
                <a:off x="876430" y="698407"/>
                <a:ext cx="4412" cy="10889"/>
              </a:xfrm>
              <a:custGeom>
                <a:avLst/>
                <a:gdLst>
                  <a:gd name="connsiteX0" fmla="*/ 2286 w 4412"/>
                  <a:gd name="connsiteY0" fmla="*/ 10890 h 10889"/>
                  <a:gd name="connsiteX1" fmla="*/ 2286 w 4412"/>
                  <a:gd name="connsiteY1" fmla="*/ 10890 h 10889"/>
                  <a:gd name="connsiteX2" fmla="*/ 1029 w 4412"/>
                  <a:gd name="connsiteY2" fmla="*/ 2094 h 10889"/>
                  <a:gd name="connsiteX3" fmla="*/ 1658 w 4412"/>
                  <a:gd name="connsiteY3" fmla="*/ 419 h 10889"/>
                  <a:gd name="connsiteX4" fmla="*/ 1658 w 4412"/>
                  <a:gd name="connsiteY4" fmla="*/ 0 h 10889"/>
                  <a:gd name="connsiteX5" fmla="*/ 2077 w 4412"/>
                  <a:gd name="connsiteY5" fmla="*/ 419 h 10889"/>
                  <a:gd name="connsiteX6" fmla="*/ 2495 w 4412"/>
                  <a:gd name="connsiteY6" fmla="*/ 10890 h 10889"/>
                  <a:gd name="connsiteX7" fmla="*/ 2495 w 4412"/>
                  <a:gd name="connsiteY7" fmla="*/ 10890 h 10889"/>
                  <a:gd name="connsiteX8" fmla="*/ 1867 w 4412"/>
                  <a:gd name="connsiteY8" fmla="*/ 838 h 10889"/>
                  <a:gd name="connsiteX9" fmla="*/ 1239 w 4412"/>
                  <a:gd name="connsiteY9" fmla="*/ 2094 h 10889"/>
                  <a:gd name="connsiteX10" fmla="*/ 2286 w 4412"/>
                  <a:gd name="connsiteY10" fmla="*/ 10262 h 10889"/>
                  <a:gd name="connsiteX11" fmla="*/ 1658 w 4412"/>
                  <a:gd name="connsiteY11" fmla="*/ 838 h 1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2" h="10889">
                    <a:moveTo>
                      <a:pt x="2286" y="10890"/>
                    </a:moveTo>
                    <a:lnTo>
                      <a:pt x="2286" y="10890"/>
                    </a:lnTo>
                    <a:cubicBezTo>
                      <a:pt x="-855" y="6283"/>
                      <a:pt x="-227" y="4607"/>
                      <a:pt x="1029" y="2094"/>
                    </a:cubicBezTo>
                    <a:cubicBezTo>
                      <a:pt x="1239" y="1675"/>
                      <a:pt x="1448" y="1047"/>
                      <a:pt x="1658" y="419"/>
                    </a:cubicBezTo>
                    <a:lnTo>
                      <a:pt x="1658" y="0"/>
                    </a:lnTo>
                    <a:cubicBezTo>
                      <a:pt x="1658" y="0"/>
                      <a:pt x="2077" y="419"/>
                      <a:pt x="2077" y="419"/>
                    </a:cubicBezTo>
                    <a:cubicBezTo>
                      <a:pt x="5008" y="5445"/>
                      <a:pt x="5218" y="8586"/>
                      <a:pt x="2495" y="10890"/>
                    </a:cubicBezTo>
                    <a:lnTo>
                      <a:pt x="2495" y="10890"/>
                    </a:lnTo>
                    <a:close/>
                    <a:moveTo>
                      <a:pt x="1867" y="838"/>
                    </a:moveTo>
                    <a:cubicBezTo>
                      <a:pt x="1867" y="838"/>
                      <a:pt x="1448" y="1675"/>
                      <a:pt x="1239" y="2094"/>
                    </a:cubicBezTo>
                    <a:cubicBezTo>
                      <a:pt x="192" y="4607"/>
                      <a:pt x="-436" y="6073"/>
                      <a:pt x="2286" y="10262"/>
                    </a:cubicBezTo>
                    <a:cubicBezTo>
                      <a:pt x="4380" y="8167"/>
                      <a:pt x="4380" y="5445"/>
                      <a:pt x="1658" y="83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37F4DBF6-F863-5E76-FB98-9FFCD002D7EB}"/>
                  </a:ext>
                </a:extLst>
              </p:cNvPr>
              <p:cNvSpPr/>
              <p:nvPr/>
            </p:nvSpPr>
            <p:spPr>
              <a:xfrm>
                <a:off x="865240" y="687518"/>
                <a:ext cx="4613" cy="12774"/>
              </a:xfrm>
              <a:custGeom>
                <a:avLst/>
                <a:gdLst>
                  <a:gd name="connsiteX0" fmla="*/ 3634 w 4613"/>
                  <a:gd name="connsiteY0" fmla="*/ 12774 h 12774"/>
                  <a:gd name="connsiteX1" fmla="*/ 1749 w 4613"/>
                  <a:gd name="connsiteY1" fmla="*/ 0 h 12774"/>
                  <a:gd name="connsiteX2" fmla="*/ 3634 w 4613"/>
                  <a:gd name="connsiteY2" fmla="*/ 12774 h 1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13" h="12774">
                    <a:moveTo>
                      <a:pt x="3634" y="12774"/>
                    </a:moveTo>
                    <a:cubicBezTo>
                      <a:pt x="-3905" y="6911"/>
                      <a:pt x="2796" y="3351"/>
                      <a:pt x="1749" y="0"/>
                    </a:cubicBezTo>
                    <a:cubicBezTo>
                      <a:pt x="7403" y="3141"/>
                      <a:pt x="2796" y="10052"/>
                      <a:pt x="3634" y="12774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2B3360B2-58B1-E8E2-59EA-BC79C02CCA47}"/>
                  </a:ext>
                </a:extLst>
              </p:cNvPr>
              <p:cNvSpPr/>
              <p:nvPr/>
            </p:nvSpPr>
            <p:spPr>
              <a:xfrm>
                <a:off x="864991" y="687518"/>
                <a:ext cx="4790" cy="12983"/>
              </a:xfrm>
              <a:custGeom>
                <a:avLst/>
                <a:gdLst>
                  <a:gd name="connsiteX0" fmla="*/ 3673 w 4790"/>
                  <a:gd name="connsiteY0" fmla="*/ 12984 h 12983"/>
                  <a:gd name="connsiteX1" fmla="*/ 951 w 4790"/>
                  <a:gd name="connsiteY1" fmla="*/ 3560 h 12983"/>
                  <a:gd name="connsiteX2" fmla="*/ 1579 w 4790"/>
                  <a:gd name="connsiteY2" fmla="*/ 0 h 12983"/>
                  <a:gd name="connsiteX3" fmla="*/ 1789 w 4790"/>
                  <a:gd name="connsiteY3" fmla="*/ 0 h 12983"/>
                  <a:gd name="connsiteX4" fmla="*/ 4092 w 4790"/>
                  <a:gd name="connsiteY4" fmla="*/ 9005 h 12983"/>
                  <a:gd name="connsiteX5" fmla="*/ 3883 w 4790"/>
                  <a:gd name="connsiteY5" fmla="*/ 12565 h 12983"/>
                  <a:gd name="connsiteX6" fmla="*/ 3673 w 4790"/>
                  <a:gd name="connsiteY6" fmla="*/ 12565 h 12983"/>
                  <a:gd name="connsiteX7" fmla="*/ 2207 w 4790"/>
                  <a:gd name="connsiteY7" fmla="*/ 419 h 12983"/>
                  <a:gd name="connsiteX8" fmla="*/ 1370 w 4790"/>
                  <a:gd name="connsiteY8" fmla="*/ 3769 h 12983"/>
                  <a:gd name="connsiteX9" fmla="*/ 3464 w 4790"/>
                  <a:gd name="connsiteY9" fmla="*/ 12356 h 12983"/>
                  <a:gd name="connsiteX10" fmla="*/ 3883 w 4790"/>
                  <a:gd name="connsiteY10" fmla="*/ 9005 h 12983"/>
                  <a:gd name="connsiteX11" fmla="*/ 1998 w 4790"/>
                  <a:gd name="connsiteY11" fmla="*/ 419 h 1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90" h="12983">
                    <a:moveTo>
                      <a:pt x="3673" y="12984"/>
                    </a:moveTo>
                    <a:cubicBezTo>
                      <a:pt x="-1353" y="9005"/>
                      <a:pt x="-96" y="6073"/>
                      <a:pt x="951" y="3560"/>
                    </a:cubicBezTo>
                    <a:cubicBezTo>
                      <a:pt x="1579" y="2304"/>
                      <a:pt x="1998" y="1256"/>
                      <a:pt x="1579" y="0"/>
                    </a:cubicBezTo>
                    <a:lnTo>
                      <a:pt x="1789" y="0"/>
                    </a:lnTo>
                    <a:cubicBezTo>
                      <a:pt x="5768" y="1885"/>
                      <a:pt x="4930" y="5864"/>
                      <a:pt x="4092" y="9005"/>
                    </a:cubicBezTo>
                    <a:cubicBezTo>
                      <a:pt x="3883" y="10471"/>
                      <a:pt x="3464" y="11727"/>
                      <a:pt x="3883" y="12565"/>
                    </a:cubicBezTo>
                    <a:lnTo>
                      <a:pt x="3673" y="12565"/>
                    </a:lnTo>
                    <a:close/>
                    <a:moveTo>
                      <a:pt x="2207" y="419"/>
                    </a:moveTo>
                    <a:cubicBezTo>
                      <a:pt x="2207" y="1466"/>
                      <a:pt x="1998" y="2513"/>
                      <a:pt x="1370" y="3769"/>
                    </a:cubicBezTo>
                    <a:cubicBezTo>
                      <a:pt x="323" y="6073"/>
                      <a:pt x="-724" y="8796"/>
                      <a:pt x="3464" y="12356"/>
                    </a:cubicBezTo>
                    <a:cubicBezTo>
                      <a:pt x="3464" y="11518"/>
                      <a:pt x="3464" y="10261"/>
                      <a:pt x="3883" y="9005"/>
                    </a:cubicBezTo>
                    <a:cubicBezTo>
                      <a:pt x="4511" y="6073"/>
                      <a:pt x="5349" y="2513"/>
                      <a:pt x="1998" y="41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8E7254B1-0928-0E03-7727-C60316BB129C}"/>
                  </a:ext>
                </a:extLst>
              </p:cNvPr>
              <p:cNvSpPr/>
              <p:nvPr/>
            </p:nvSpPr>
            <p:spPr>
              <a:xfrm>
                <a:off x="871119" y="691916"/>
                <a:ext cx="4036" cy="13612"/>
              </a:xfrm>
              <a:custGeom>
                <a:avLst/>
                <a:gdLst>
                  <a:gd name="connsiteX0" fmla="*/ 4037 w 4036"/>
                  <a:gd name="connsiteY0" fmla="*/ 13612 h 13612"/>
                  <a:gd name="connsiteX1" fmla="*/ 267 w 4036"/>
                  <a:gd name="connsiteY1" fmla="*/ 0 h 13612"/>
                  <a:gd name="connsiteX2" fmla="*/ 4037 w 4036"/>
                  <a:gd name="connsiteY2" fmla="*/ 13612 h 1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36" h="13612">
                    <a:moveTo>
                      <a:pt x="4037" y="13612"/>
                    </a:moveTo>
                    <a:cubicBezTo>
                      <a:pt x="-3293" y="7748"/>
                      <a:pt x="1942" y="3560"/>
                      <a:pt x="267" y="0"/>
                    </a:cubicBezTo>
                    <a:cubicBezTo>
                      <a:pt x="5712" y="3141"/>
                      <a:pt x="2780" y="10890"/>
                      <a:pt x="4037" y="13612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9779FE8F-5824-055F-C3FC-920D9E9F3536}"/>
                  </a:ext>
                </a:extLst>
              </p:cNvPr>
              <p:cNvSpPr/>
              <p:nvPr/>
            </p:nvSpPr>
            <p:spPr>
              <a:xfrm>
                <a:off x="870758" y="691916"/>
                <a:ext cx="4397" cy="13821"/>
              </a:xfrm>
              <a:custGeom>
                <a:avLst/>
                <a:gdLst>
                  <a:gd name="connsiteX0" fmla="*/ 4188 w 4397"/>
                  <a:gd name="connsiteY0" fmla="*/ 13822 h 13821"/>
                  <a:gd name="connsiteX1" fmla="*/ 419 w 4397"/>
                  <a:gd name="connsiteY1" fmla="*/ 3770 h 13821"/>
                  <a:gd name="connsiteX2" fmla="*/ 419 w 4397"/>
                  <a:gd name="connsiteY2" fmla="*/ 0 h 13821"/>
                  <a:gd name="connsiteX3" fmla="*/ 628 w 4397"/>
                  <a:gd name="connsiteY3" fmla="*/ 0 h 13821"/>
                  <a:gd name="connsiteX4" fmla="*/ 4188 w 4397"/>
                  <a:gd name="connsiteY4" fmla="*/ 9633 h 13821"/>
                  <a:gd name="connsiteX5" fmla="*/ 4398 w 4397"/>
                  <a:gd name="connsiteY5" fmla="*/ 13612 h 13821"/>
                  <a:gd name="connsiteX6" fmla="*/ 4188 w 4397"/>
                  <a:gd name="connsiteY6" fmla="*/ 13612 h 13821"/>
                  <a:gd name="connsiteX7" fmla="*/ 838 w 4397"/>
                  <a:gd name="connsiteY7" fmla="*/ 419 h 13821"/>
                  <a:gd name="connsiteX8" fmla="*/ 838 w 4397"/>
                  <a:gd name="connsiteY8" fmla="*/ 3979 h 13821"/>
                  <a:gd name="connsiteX9" fmla="*/ 3979 w 4397"/>
                  <a:gd name="connsiteY9" fmla="*/ 13193 h 13821"/>
                  <a:gd name="connsiteX10" fmla="*/ 3979 w 4397"/>
                  <a:gd name="connsiteY10" fmla="*/ 9633 h 13821"/>
                  <a:gd name="connsiteX11" fmla="*/ 1047 w 4397"/>
                  <a:gd name="connsiteY11" fmla="*/ 419 h 1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97" h="13821">
                    <a:moveTo>
                      <a:pt x="4188" y="13822"/>
                    </a:moveTo>
                    <a:cubicBezTo>
                      <a:pt x="-838" y="9843"/>
                      <a:pt x="-209" y="6492"/>
                      <a:pt x="419" y="3770"/>
                    </a:cubicBezTo>
                    <a:cubicBezTo>
                      <a:pt x="628" y="2304"/>
                      <a:pt x="838" y="1047"/>
                      <a:pt x="419" y="0"/>
                    </a:cubicBezTo>
                    <a:lnTo>
                      <a:pt x="628" y="0"/>
                    </a:lnTo>
                    <a:cubicBezTo>
                      <a:pt x="4398" y="1885"/>
                      <a:pt x="4188" y="6073"/>
                      <a:pt x="4188" y="9633"/>
                    </a:cubicBezTo>
                    <a:cubicBezTo>
                      <a:pt x="4188" y="11309"/>
                      <a:pt x="4188" y="12774"/>
                      <a:pt x="4398" y="13612"/>
                    </a:cubicBezTo>
                    <a:lnTo>
                      <a:pt x="4188" y="13612"/>
                    </a:lnTo>
                    <a:close/>
                    <a:moveTo>
                      <a:pt x="838" y="419"/>
                    </a:moveTo>
                    <a:cubicBezTo>
                      <a:pt x="1047" y="1466"/>
                      <a:pt x="838" y="2722"/>
                      <a:pt x="838" y="3979"/>
                    </a:cubicBezTo>
                    <a:cubicBezTo>
                      <a:pt x="419" y="6492"/>
                      <a:pt x="-209" y="9633"/>
                      <a:pt x="3979" y="13193"/>
                    </a:cubicBezTo>
                    <a:cubicBezTo>
                      <a:pt x="3979" y="12356"/>
                      <a:pt x="3979" y="11099"/>
                      <a:pt x="3979" y="9633"/>
                    </a:cubicBezTo>
                    <a:cubicBezTo>
                      <a:pt x="3979" y="6492"/>
                      <a:pt x="3979" y="2513"/>
                      <a:pt x="1047" y="41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6AAD74C2-4EB3-61D5-ACAC-2E29AFBC6A16}"/>
                  </a:ext>
                </a:extLst>
              </p:cNvPr>
              <p:cNvSpPr/>
              <p:nvPr/>
            </p:nvSpPr>
            <p:spPr>
              <a:xfrm>
                <a:off x="903347" y="657571"/>
                <a:ext cx="9295" cy="16543"/>
              </a:xfrm>
              <a:custGeom>
                <a:avLst/>
                <a:gdLst>
                  <a:gd name="connsiteX0" fmla="*/ 81 w 9295"/>
                  <a:gd name="connsiteY0" fmla="*/ 16544 h 16543"/>
                  <a:gd name="connsiteX1" fmla="*/ 9295 w 9295"/>
                  <a:gd name="connsiteY1" fmla="*/ 0 h 16543"/>
                  <a:gd name="connsiteX2" fmla="*/ 81 w 9295"/>
                  <a:gd name="connsiteY2" fmla="*/ 16544 h 1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95" h="16543">
                    <a:moveTo>
                      <a:pt x="81" y="16544"/>
                    </a:moveTo>
                    <a:cubicBezTo>
                      <a:pt x="-757" y="5654"/>
                      <a:pt x="5107" y="4188"/>
                      <a:pt x="9295" y="0"/>
                    </a:cubicBezTo>
                    <a:cubicBezTo>
                      <a:pt x="9295" y="10052"/>
                      <a:pt x="4269" y="15497"/>
                      <a:pt x="81" y="16544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0D9C1AEC-0DAF-6B00-DDD0-B33B48398D8A}"/>
                  </a:ext>
                </a:extLst>
              </p:cNvPr>
              <p:cNvSpPr/>
              <p:nvPr/>
            </p:nvSpPr>
            <p:spPr>
              <a:xfrm>
                <a:off x="903142" y="657571"/>
                <a:ext cx="9500" cy="16753"/>
              </a:xfrm>
              <a:custGeom>
                <a:avLst/>
                <a:gdLst>
                  <a:gd name="connsiteX0" fmla="*/ 76 w 9500"/>
                  <a:gd name="connsiteY0" fmla="*/ 16753 h 16753"/>
                  <a:gd name="connsiteX1" fmla="*/ 76 w 9500"/>
                  <a:gd name="connsiteY1" fmla="*/ 16753 h 16753"/>
                  <a:gd name="connsiteX2" fmla="*/ 6359 w 9500"/>
                  <a:gd name="connsiteY2" fmla="*/ 2304 h 16753"/>
                  <a:gd name="connsiteX3" fmla="*/ 9081 w 9500"/>
                  <a:gd name="connsiteY3" fmla="*/ 0 h 16753"/>
                  <a:gd name="connsiteX4" fmla="*/ 9500 w 9500"/>
                  <a:gd name="connsiteY4" fmla="*/ 0 h 16753"/>
                  <a:gd name="connsiteX5" fmla="*/ 286 w 9500"/>
                  <a:gd name="connsiteY5" fmla="*/ 16753 h 16753"/>
                  <a:gd name="connsiteX6" fmla="*/ 76 w 9500"/>
                  <a:gd name="connsiteY6" fmla="*/ 16753 h 16753"/>
                  <a:gd name="connsiteX7" fmla="*/ 9291 w 9500"/>
                  <a:gd name="connsiteY7" fmla="*/ 628 h 16753"/>
                  <a:gd name="connsiteX8" fmla="*/ 6778 w 9500"/>
                  <a:gd name="connsiteY8" fmla="*/ 2722 h 16753"/>
                  <a:gd name="connsiteX9" fmla="*/ 495 w 9500"/>
                  <a:gd name="connsiteY9" fmla="*/ 16335 h 16753"/>
                  <a:gd name="connsiteX10" fmla="*/ 9291 w 9500"/>
                  <a:gd name="connsiteY10" fmla="*/ 628 h 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00" h="16753">
                    <a:moveTo>
                      <a:pt x="76" y="16753"/>
                    </a:moveTo>
                    <a:lnTo>
                      <a:pt x="76" y="16753"/>
                    </a:lnTo>
                    <a:cubicBezTo>
                      <a:pt x="-552" y="7958"/>
                      <a:pt x="2799" y="5235"/>
                      <a:pt x="6359" y="2304"/>
                    </a:cubicBezTo>
                    <a:cubicBezTo>
                      <a:pt x="7197" y="1466"/>
                      <a:pt x="8244" y="838"/>
                      <a:pt x="9081" y="0"/>
                    </a:cubicBezTo>
                    <a:lnTo>
                      <a:pt x="9500" y="0"/>
                    </a:lnTo>
                    <a:cubicBezTo>
                      <a:pt x="9500" y="10052"/>
                      <a:pt x="4684" y="15706"/>
                      <a:pt x="286" y="16753"/>
                    </a:cubicBezTo>
                    <a:lnTo>
                      <a:pt x="76" y="16753"/>
                    </a:lnTo>
                    <a:close/>
                    <a:moveTo>
                      <a:pt x="9291" y="628"/>
                    </a:moveTo>
                    <a:cubicBezTo>
                      <a:pt x="9291" y="628"/>
                      <a:pt x="7615" y="2094"/>
                      <a:pt x="6778" y="2722"/>
                    </a:cubicBezTo>
                    <a:cubicBezTo>
                      <a:pt x="3218" y="5445"/>
                      <a:pt x="76" y="8167"/>
                      <a:pt x="495" y="16335"/>
                    </a:cubicBezTo>
                    <a:cubicBezTo>
                      <a:pt x="4684" y="15288"/>
                      <a:pt x="9081" y="9843"/>
                      <a:pt x="9291" y="62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BC6D566F-9AF1-FE35-0193-B199C0E3577C}"/>
                  </a:ext>
                </a:extLst>
              </p:cNvPr>
              <p:cNvSpPr/>
              <p:nvPr/>
            </p:nvSpPr>
            <p:spPr>
              <a:xfrm>
                <a:off x="891700" y="707685"/>
                <a:ext cx="14240" cy="4536"/>
              </a:xfrm>
              <a:custGeom>
                <a:avLst/>
                <a:gdLst>
                  <a:gd name="connsiteX0" fmla="*/ 0 w 14240"/>
                  <a:gd name="connsiteY0" fmla="*/ 1822 h 4536"/>
                  <a:gd name="connsiteX1" fmla="*/ 14240 w 14240"/>
                  <a:gd name="connsiteY1" fmla="*/ 3078 h 4536"/>
                  <a:gd name="connsiteX2" fmla="*/ 0 w 14240"/>
                  <a:gd name="connsiteY2" fmla="*/ 1822 h 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40" h="4536">
                    <a:moveTo>
                      <a:pt x="0" y="1822"/>
                    </a:moveTo>
                    <a:cubicBezTo>
                      <a:pt x="8167" y="-2995"/>
                      <a:pt x="10261" y="3288"/>
                      <a:pt x="14240" y="3078"/>
                    </a:cubicBezTo>
                    <a:cubicBezTo>
                      <a:pt x="9424" y="7057"/>
                      <a:pt x="3141" y="1612"/>
                      <a:pt x="0" y="1822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0672A990-6832-E5F9-034E-28ED8B2424C5}"/>
                  </a:ext>
                </a:extLst>
              </p:cNvPr>
              <p:cNvSpPr/>
              <p:nvPr/>
            </p:nvSpPr>
            <p:spPr>
              <a:xfrm>
                <a:off x="891700" y="707426"/>
                <a:ext cx="14240" cy="5012"/>
              </a:xfrm>
              <a:custGeom>
                <a:avLst/>
                <a:gdLst>
                  <a:gd name="connsiteX0" fmla="*/ 10052 w 14240"/>
                  <a:gd name="connsiteY0" fmla="*/ 5012 h 5012"/>
                  <a:gd name="connsiteX1" fmla="*/ 3769 w 14240"/>
                  <a:gd name="connsiteY1" fmla="*/ 3337 h 5012"/>
                  <a:gd name="connsiteX2" fmla="*/ 0 w 14240"/>
                  <a:gd name="connsiteY2" fmla="*/ 2290 h 5012"/>
                  <a:gd name="connsiteX3" fmla="*/ 0 w 14240"/>
                  <a:gd name="connsiteY3" fmla="*/ 2290 h 5012"/>
                  <a:gd name="connsiteX4" fmla="*/ 0 w 14240"/>
                  <a:gd name="connsiteY4" fmla="*/ 1871 h 5012"/>
                  <a:gd name="connsiteX5" fmla="*/ 10680 w 14240"/>
                  <a:gd name="connsiteY5" fmla="*/ 1871 h 5012"/>
                  <a:gd name="connsiteX6" fmla="*/ 14031 w 14240"/>
                  <a:gd name="connsiteY6" fmla="*/ 3127 h 5012"/>
                  <a:gd name="connsiteX7" fmla="*/ 14240 w 14240"/>
                  <a:gd name="connsiteY7" fmla="*/ 3127 h 5012"/>
                  <a:gd name="connsiteX8" fmla="*/ 14240 w 14240"/>
                  <a:gd name="connsiteY8" fmla="*/ 3546 h 5012"/>
                  <a:gd name="connsiteX9" fmla="*/ 10052 w 14240"/>
                  <a:gd name="connsiteY9" fmla="*/ 5012 h 5012"/>
                  <a:gd name="connsiteX10" fmla="*/ 628 w 14240"/>
                  <a:gd name="connsiteY10" fmla="*/ 1871 h 5012"/>
                  <a:gd name="connsiteX11" fmla="*/ 3979 w 14240"/>
                  <a:gd name="connsiteY11" fmla="*/ 2918 h 5012"/>
                  <a:gd name="connsiteX12" fmla="*/ 13612 w 14240"/>
                  <a:gd name="connsiteY12" fmla="*/ 3337 h 5012"/>
                  <a:gd name="connsiteX13" fmla="*/ 10261 w 14240"/>
                  <a:gd name="connsiteY13" fmla="*/ 2080 h 5012"/>
                  <a:gd name="connsiteX14" fmla="*/ 628 w 14240"/>
                  <a:gd name="connsiteY14" fmla="*/ 2080 h 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40" h="5012">
                    <a:moveTo>
                      <a:pt x="10052" y="5012"/>
                    </a:moveTo>
                    <a:cubicBezTo>
                      <a:pt x="7958" y="5012"/>
                      <a:pt x="5654" y="4174"/>
                      <a:pt x="3769" y="3337"/>
                    </a:cubicBezTo>
                    <a:cubicBezTo>
                      <a:pt x="2304" y="2709"/>
                      <a:pt x="1047" y="2290"/>
                      <a:pt x="0" y="2290"/>
                    </a:cubicBezTo>
                    <a:lnTo>
                      <a:pt x="0" y="2290"/>
                    </a:lnTo>
                    <a:lnTo>
                      <a:pt x="0" y="1871"/>
                    </a:lnTo>
                    <a:cubicBezTo>
                      <a:pt x="5445" y="-1480"/>
                      <a:pt x="8167" y="405"/>
                      <a:pt x="10680" y="1871"/>
                    </a:cubicBezTo>
                    <a:cubicBezTo>
                      <a:pt x="11937" y="2499"/>
                      <a:pt x="12774" y="3127"/>
                      <a:pt x="14031" y="3127"/>
                    </a:cubicBezTo>
                    <a:cubicBezTo>
                      <a:pt x="14031" y="3127"/>
                      <a:pt x="14031" y="3127"/>
                      <a:pt x="14240" y="3127"/>
                    </a:cubicBezTo>
                    <a:lnTo>
                      <a:pt x="14240" y="3546"/>
                    </a:lnTo>
                    <a:cubicBezTo>
                      <a:pt x="12984" y="4593"/>
                      <a:pt x="11518" y="5012"/>
                      <a:pt x="10052" y="5012"/>
                    </a:cubicBezTo>
                    <a:moveTo>
                      <a:pt x="628" y="1871"/>
                    </a:moveTo>
                    <a:cubicBezTo>
                      <a:pt x="628" y="1871"/>
                      <a:pt x="2722" y="2499"/>
                      <a:pt x="3979" y="2918"/>
                    </a:cubicBezTo>
                    <a:cubicBezTo>
                      <a:pt x="6911" y="4174"/>
                      <a:pt x="10680" y="5431"/>
                      <a:pt x="13612" y="3337"/>
                    </a:cubicBezTo>
                    <a:cubicBezTo>
                      <a:pt x="12356" y="3337"/>
                      <a:pt x="11518" y="2709"/>
                      <a:pt x="10261" y="2080"/>
                    </a:cubicBezTo>
                    <a:cubicBezTo>
                      <a:pt x="7958" y="614"/>
                      <a:pt x="5445" y="-852"/>
                      <a:pt x="628" y="208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30CA033A-4C5C-C3F7-FEB2-F479BC2310A0}"/>
                  </a:ext>
                </a:extLst>
              </p:cNvPr>
              <p:cNvSpPr/>
              <p:nvPr/>
            </p:nvSpPr>
            <p:spPr>
              <a:xfrm>
                <a:off x="897773" y="704353"/>
                <a:ext cx="14031" cy="5112"/>
              </a:xfrm>
              <a:custGeom>
                <a:avLst/>
                <a:gdLst>
                  <a:gd name="connsiteX0" fmla="*/ 0 w 14031"/>
                  <a:gd name="connsiteY0" fmla="*/ 1174 h 5112"/>
                  <a:gd name="connsiteX1" fmla="*/ 14031 w 14031"/>
                  <a:gd name="connsiteY1" fmla="*/ 4106 h 5112"/>
                  <a:gd name="connsiteX2" fmla="*/ 0 w 14031"/>
                  <a:gd name="connsiteY2" fmla="*/ 1174 h 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31" h="5112">
                    <a:moveTo>
                      <a:pt x="0" y="1174"/>
                    </a:moveTo>
                    <a:cubicBezTo>
                      <a:pt x="8586" y="-2595"/>
                      <a:pt x="10052" y="3897"/>
                      <a:pt x="14031" y="4106"/>
                    </a:cubicBezTo>
                    <a:cubicBezTo>
                      <a:pt x="8796" y="7457"/>
                      <a:pt x="3141" y="1384"/>
                      <a:pt x="0" y="1174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92" name="Forma libre: forma 191">
                <a:extLst>
                  <a:ext uri="{FF2B5EF4-FFF2-40B4-BE49-F238E27FC236}">
                    <a16:creationId xmlns:a16="http://schemas.microsoft.com/office/drawing/2014/main" id="{219FB70C-C39B-A061-94B9-50F4F660FBF1}"/>
                  </a:ext>
                </a:extLst>
              </p:cNvPr>
              <p:cNvSpPr/>
              <p:nvPr/>
            </p:nvSpPr>
            <p:spPr>
              <a:xfrm>
                <a:off x="897773" y="704155"/>
                <a:ext cx="13821" cy="5561"/>
              </a:xfrm>
              <a:custGeom>
                <a:avLst/>
                <a:gdLst>
                  <a:gd name="connsiteX0" fmla="*/ 10680 w 13821"/>
                  <a:gd name="connsiteY0" fmla="*/ 5561 h 5561"/>
                  <a:gd name="connsiteX1" fmla="*/ 3770 w 13821"/>
                  <a:gd name="connsiteY1" fmla="*/ 3048 h 5561"/>
                  <a:gd name="connsiteX2" fmla="*/ 0 w 13821"/>
                  <a:gd name="connsiteY2" fmla="*/ 1582 h 5561"/>
                  <a:gd name="connsiteX3" fmla="*/ 0 w 13821"/>
                  <a:gd name="connsiteY3" fmla="*/ 1163 h 5561"/>
                  <a:gd name="connsiteX4" fmla="*/ 10471 w 13821"/>
                  <a:gd name="connsiteY4" fmla="*/ 2420 h 5561"/>
                  <a:gd name="connsiteX5" fmla="*/ 13822 w 13821"/>
                  <a:gd name="connsiteY5" fmla="*/ 4095 h 5561"/>
                  <a:gd name="connsiteX6" fmla="*/ 13822 w 13821"/>
                  <a:gd name="connsiteY6" fmla="*/ 4514 h 5561"/>
                  <a:gd name="connsiteX7" fmla="*/ 10471 w 13821"/>
                  <a:gd name="connsiteY7" fmla="*/ 5561 h 5561"/>
                  <a:gd name="connsiteX8" fmla="*/ 838 w 13821"/>
                  <a:gd name="connsiteY8" fmla="*/ 1373 h 5561"/>
                  <a:gd name="connsiteX9" fmla="*/ 3979 w 13821"/>
                  <a:gd name="connsiteY9" fmla="*/ 2839 h 5561"/>
                  <a:gd name="connsiteX10" fmla="*/ 13403 w 13821"/>
                  <a:gd name="connsiteY10" fmla="*/ 4514 h 5561"/>
                  <a:gd name="connsiteX11" fmla="*/ 10262 w 13821"/>
                  <a:gd name="connsiteY11" fmla="*/ 2839 h 5561"/>
                  <a:gd name="connsiteX12" fmla="*/ 628 w 13821"/>
                  <a:gd name="connsiteY12" fmla="*/ 1373 h 5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21" h="5561">
                    <a:moveTo>
                      <a:pt x="10680" y="5561"/>
                    </a:moveTo>
                    <a:cubicBezTo>
                      <a:pt x="8167" y="5561"/>
                      <a:pt x="5864" y="4305"/>
                      <a:pt x="3770" y="3048"/>
                    </a:cubicBezTo>
                    <a:cubicBezTo>
                      <a:pt x="2304" y="2210"/>
                      <a:pt x="1047" y="1582"/>
                      <a:pt x="0" y="1582"/>
                    </a:cubicBezTo>
                    <a:lnTo>
                      <a:pt x="0" y="1163"/>
                    </a:lnTo>
                    <a:cubicBezTo>
                      <a:pt x="5654" y="-1350"/>
                      <a:pt x="8377" y="745"/>
                      <a:pt x="10471" y="2420"/>
                    </a:cubicBezTo>
                    <a:cubicBezTo>
                      <a:pt x="11518" y="3258"/>
                      <a:pt x="12565" y="4095"/>
                      <a:pt x="13822" y="4095"/>
                    </a:cubicBezTo>
                    <a:lnTo>
                      <a:pt x="13822" y="4514"/>
                    </a:lnTo>
                    <a:cubicBezTo>
                      <a:pt x="12774" y="5352"/>
                      <a:pt x="11518" y="5561"/>
                      <a:pt x="10471" y="5561"/>
                    </a:cubicBezTo>
                    <a:moveTo>
                      <a:pt x="838" y="1373"/>
                    </a:moveTo>
                    <a:cubicBezTo>
                      <a:pt x="838" y="1373"/>
                      <a:pt x="2722" y="2210"/>
                      <a:pt x="3979" y="2839"/>
                    </a:cubicBezTo>
                    <a:cubicBezTo>
                      <a:pt x="6701" y="4305"/>
                      <a:pt x="10262" y="6189"/>
                      <a:pt x="13403" y="4514"/>
                    </a:cubicBezTo>
                    <a:cubicBezTo>
                      <a:pt x="12356" y="4305"/>
                      <a:pt x="11309" y="3467"/>
                      <a:pt x="10262" y="2839"/>
                    </a:cubicBezTo>
                    <a:cubicBezTo>
                      <a:pt x="8167" y="1163"/>
                      <a:pt x="5864" y="-721"/>
                      <a:pt x="628" y="1373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93" name="Forma libre: forma 192">
                <a:extLst>
                  <a:ext uri="{FF2B5EF4-FFF2-40B4-BE49-F238E27FC236}">
                    <a16:creationId xmlns:a16="http://schemas.microsoft.com/office/drawing/2014/main" id="{2084EF78-FE5C-8D84-3EBD-95F867BBCAB7}"/>
                  </a:ext>
                </a:extLst>
              </p:cNvPr>
              <p:cNvSpPr/>
              <p:nvPr/>
            </p:nvSpPr>
            <p:spPr>
              <a:xfrm>
                <a:off x="902590" y="699460"/>
                <a:ext cx="12146" cy="3795"/>
              </a:xfrm>
              <a:custGeom>
                <a:avLst/>
                <a:gdLst>
                  <a:gd name="connsiteX0" fmla="*/ 0 w 12146"/>
                  <a:gd name="connsiteY0" fmla="*/ 3346 h 3795"/>
                  <a:gd name="connsiteX1" fmla="*/ 12146 w 12146"/>
                  <a:gd name="connsiteY1" fmla="*/ 1042 h 3795"/>
                  <a:gd name="connsiteX2" fmla="*/ 0 w 12146"/>
                  <a:gd name="connsiteY2" fmla="*/ 3346 h 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46" h="3795">
                    <a:moveTo>
                      <a:pt x="0" y="3346"/>
                    </a:moveTo>
                    <a:cubicBezTo>
                      <a:pt x="5445" y="-3356"/>
                      <a:pt x="9005" y="2298"/>
                      <a:pt x="12146" y="1042"/>
                    </a:cubicBezTo>
                    <a:cubicBezTo>
                      <a:pt x="9214" y="6068"/>
                      <a:pt x="2513" y="2508"/>
                      <a:pt x="0" y="3346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94" name="Forma libre: forma 193">
                <a:extLst>
                  <a:ext uri="{FF2B5EF4-FFF2-40B4-BE49-F238E27FC236}">
                    <a16:creationId xmlns:a16="http://schemas.microsoft.com/office/drawing/2014/main" id="{76BD81D5-1805-F1B4-FEBB-82C89857366D}"/>
                  </a:ext>
                </a:extLst>
              </p:cNvPr>
              <p:cNvSpPr/>
              <p:nvPr/>
            </p:nvSpPr>
            <p:spPr>
              <a:xfrm>
                <a:off x="902799" y="699365"/>
                <a:ext cx="12565" cy="4277"/>
              </a:xfrm>
              <a:custGeom>
                <a:avLst/>
                <a:gdLst>
                  <a:gd name="connsiteX0" fmla="*/ 6701 w 12565"/>
                  <a:gd name="connsiteY0" fmla="*/ 4068 h 4277"/>
                  <a:gd name="connsiteX1" fmla="*/ 3351 w 12565"/>
                  <a:gd name="connsiteY1" fmla="*/ 3649 h 4277"/>
                  <a:gd name="connsiteX2" fmla="*/ 0 w 12565"/>
                  <a:gd name="connsiteY2" fmla="*/ 3649 h 4277"/>
                  <a:gd name="connsiteX3" fmla="*/ 0 w 12565"/>
                  <a:gd name="connsiteY3" fmla="*/ 3649 h 4277"/>
                  <a:gd name="connsiteX4" fmla="*/ 9005 w 12565"/>
                  <a:gd name="connsiteY4" fmla="*/ 717 h 4277"/>
                  <a:gd name="connsiteX5" fmla="*/ 12356 w 12565"/>
                  <a:gd name="connsiteY5" fmla="*/ 1136 h 4277"/>
                  <a:gd name="connsiteX6" fmla="*/ 12565 w 12565"/>
                  <a:gd name="connsiteY6" fmla="*/ 1136 h 4277"/>
                  <a:gd name="connsiteX7" fmla="*/ 7120 w 12565"/>
                  <a:gd name="connsiteY7" fmla="*/ 4277 h 4277"/>
                  <a:gd name="connsiteX8" fmla="*/ 838 w 12565"/>
                  <a:gd name="connsiteY8" fmla="*/ 3230 h 4277"/>
                  <a:gd name="connsiteX9" fmla="*/ 3351 w 12565"/>
                  <a:gd name="connsiteY9" fmla="*/ 3440 h 4277"/>
                  <a:gd name="connsiteX10" fmla="*/ 11518 w 12565"/>
                  <a:gd name="connsiteY10" fmla="*/ 1555 h 4277"/>
                  <a:gd name="connsiteX11" fmla="*/ 10890 w 12565"/>
                  <a:gd name="connsiteY11" fmla="*/ 1555 h 4277"/>
                  <a:gd name="connsiteX12" fmla="*/ 8377 w 12565"/>
                  <a:gd name="connsiteY12" fmla="*/ 927 h 4277"/>
                  <a:gd name="connsiteX13" fmla="*/ 209 w 12565"/>
                  <a:gd name="connsiteY13" fmla="*/ 3021 h 4277"/>
                  <a:gd name="connsiteX14" fmla="*/ 838 w 12565"/>
                  <a:gd name="connsiteY14" fmla="*/ 3021 h 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65" h="4277">
                    <a:moveTo>
                      <a:pt x="6701" y="4068"/>
                    </a:moveTo>
                    <a:cubicBezTo>
                      <a:pt x="5445" y="4068"/>
                      <a:pt x="4398" y="4068"/>
                      <a:pt x="3351" y="3649"/>
                    </a:cubicBezTo>
                    <a:cubicBezTo>
                      <a:pt x="1885" y="3440"/>
                      <a:pt x="628" y="3230"/>
                      <a:pt x="0" y="3649"/>
                    </a:cubicBezTo>
                    <a:lnTo>
                      <a:pt x="0" y="3649"/>
                    </a:lnTo>
                    <a:cubicBezTo>
                      <a:pt x="3770" y="-1167"/>
                      <a:pt x="6492" y="-120"/>
                      <a:pt x="9005" y="717"/>
                    </a:cubicBezTo>
                    <a:cubicBezTo>
                      <a:pt x="10261" y="1136"/>
                      <a:pt x="11309" y="1555"/>
                      <a:pt x="12356" y="1136"/>
                    </a:cubicBezTo>
                    <a:lnTo>
                      <a:pt x="12565" y="1136"/>
                    </a:lnTo>
                    <a:cubicBezTo>
                      <a:pt x="11309" y="3649"/>
                      <a:pt x="9214" y="4277"/>
                      <a:pt x="7120" y="4277"/>
                    </a:cubicBezTo>
                    <a:moveTo>
                      <a:pt x="838" y="3230"/>
                    </a:moveTo>
                    <a:cubicBezTo>
                      <a:pt x="838" y="3230"/>
                      <a:pt x="2304" y="3230"/>
                      <a:pt x="3351" y="3440"/>
                    </a:cubicBezTo>
                    <a:cubicBezTo>
                      <a:pt x="6073" y="3859"/>
                      <a:pt x="9633" y="4277"/>
                      <a:pt x="11518" y="1555"/>
                    </a:cubicBezTo>
                    <a:cubicBezTo>
                      <a:pt x="11518" y="1555"/>
                      <a:pt x="11099" y="1555"/>
                      <a:pt x="10890" y="1555"/>
                    </a:cubicBezTo>
                    <a:cubicBezTo>
                      <a:pt x="10052" y="1555"/>
                      <a:pt x="9214" y="1346"/>
                      <a:pt x="8377" y="927"/>
                    </a:cubicBezTo>
                    <a:cubicBezTo>
                      <a:pt x="6073" y="89"/>
                      <a:pt x="3560" y="-748"/>
                      <a:pt x="209" y="3021"/>
                    </a:cubicBezTo>
                    <a:cubicBezTo>
                      <a:pt x="209" y="3021"/>
                      <a:pt x="628" y="3021"/>
                      <a:pt x="838" y="3021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95" name="Forma libre: forma 194">
                <a:extLst>
                  <a:ext uri="{FF2B5EF4-FFF2-40B4-BE49-F238E27FC236}">
                    <a16:creationId xmlns:a16="http://schemas.microsoft.com/office/drawing/2014/main" id="{BFD4F374-E319-96C3-28C7-17B1B9BB6B91}"/>
                  </a:ext>
                </a:extLst>
              </p:cNvPr>
              <p:cNvSpPr/>
              <p:nvPr/>
            </p:nvSpPr>
            <p:spPr>
              <a:xfrm>
                <a:off x="906778" y="695150"/>
                <a:ext cx="8795" cy="3676"/>
              </a:xfrm>
              <a:custGeom>
                <a:avLst/>
                <a:gdLst>
                  <a:gd name="connsiteX0" fmla="*/ 0 w 8795"/>
                  <a:gd name="connsiteY0" fmla="*/ 3676 h 3676"/>
                  <a:gd name="connsiteX1" fmla="*/ 8796 w 8795"/>
                  <a:gd name="connsiteY1" fmla="*/ 535 h 3676"/>
                  <a:gd name="connsiteX2" fmla="*/ 0 w 8795"/>
                  <a:gd name="connsiteY2" fmla="*/ 3676 h 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5" h="3676">
                    <a:moveTo>
                      <a:pt x="0" y="3676"/>
                    </a:moveTo>
                    <a:cubicBezTo>
                      <a:pt x="2932" y="-3234"/>
                      <a:pt x="6701" y="2001"/>
                      <a:pt x="8796" y="535"/>
                    </a:cubicBezTo>
                    <a:cubicBezTo>
                      <a:pt x="7539" y="5561"/>
                      <a:pt x="1675" y="2629"/>
                      <a:pt x="0" y="3676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96" name="Forma libre: forma 195">
                <a:extLst>
                  <a:ext uri="{FF2B5EF4-FFF2-40B4-BE49-F238E27FC236}">
                    <a16:creationId xmlns:a16="http://schemas.microsoft.com/office/drawing/2014/main" id="{B6A543CD-EDCE-BF27-BC9C-8A307132A3E6}"/>
                  </a:ext>
                </a:extLst>
              </p:cNvPr>
              <p:cNvSpPr/>
              <p:nvPr/>
            </p:nvSpPr>
            <p:spPr>
              <a:xfrm>
                <a:off x="906778" y="694790"/>
                <a:ext cx="9214" cy="4036"/>
              </a:xfrm>
              <a:custGeom>
                <a:avLst/>
                <a:gdLst>
                  <a:gd name="connsiteX0" fmla="*/ 209 w 9214"/>
                  <a:gd name="connsiteY0" fmla="*/ 4037 h 4036"/>
                  <a:gd name="connsiteX1" fmla="*/ 0 w 9214"/>
                  <a:gd name="connsiteY1" fmla="*/ 4037 h 4036"/>
                  <a:gd name="connsiteX2" fmla="*/ 6492 w 9214"/>
                  <a:gd name="connsiteY2" fmla="*/ 477 h 4036"/>
                  <a:gd name="connsiteX3" fmla="*/ 9005 w 9214"/>
                  <a:gd name="connsiteY3" fmla="*/ 477 h 4036"/>
                  <a:gd name="connsiteX4" fmla="*/ 9214 w 9214"/>
                  <a:gd name="connsiteY4" fmla="*/ 477 h 4036"/>
                  <a:gd name="connsiteX5" fmla="*/ 2932 w 9214"/>
                  <a:gd name="connsiteY5" fmla="*/ 3827 h 4036"/>
                  <a:gd name="connsiteX6" fmla="*/ 209 w 9214"/>
                  <a:gd name="connsiteY6" fmla="*/ 3827 h 4036"/>
                  <a:gd name="connsiteX7" fmla="*/ 1257 w 9214"/>
                  <a:gd name="connsiteY7" fmla="*/ 3408 h 4036"/>
                  <a:gd name="connsiteX8" fmla="*/ 2722 w 9214"/>
                  <a:gd name="connsiteY8" fmla="*/ 3408 h 4036"/>
                  <a:gd name="connsiteX9" fmla="*/ 8586 w 9214"/>
                  <a:gd name="connsiteY9" fmla="*/ 1105 h 4036"/>
                  <a:gd name="connsiteX10" fmla="*/ 6073 w 9214"/>
                  <a:gd name="connsiteY10" fmla="*/ 895 h 4036"/>
                  <a:gd name="connsiteX11" fmla="*/ 419 w 9214"/>
                  <a:gd name="connsiteY11" fmla="*/ 3618 h 4036"/>
                  <a:gd name="connsiteX12" fmla="*/ 1257 w 9214"/>
                  <a:gd name="connsiteY12" fmla="*/ 3618 h 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14" h="4036">
                    <a:moveTo>
                      <a:pt x="209" y="4037"/>
                    </a:moveTo>
                    <a:lnTo>
                      <a:pt x="0" y="4037"/>
                    </a:lnTo>
                    <a:cubicBezTo>
                      <a:pt x="1885" y="-989"/>
                      <a:pt x="4398" y="-152"/>
                      <a:pt x="6492" y="477"/>
                    </a:cubicBezTo>
                    <a:cubicBezTo>
                      <a:pt x="7539" y="686"/>
                      <a:pt x="8377" y="1105"/>
                      <a:pt x="9005" y="477"/>
                    </a:cubicBezTo>
                    <a:lnTo>
                      <a:pt x="9214" y="477"/>
                    </a:lnTo>
                    <a:cubicBezTo>
                      <a:pt x="8377" y="4246"/>
                      <a:pt x="5235" y="4037"/>
                      <a:pt x="2932" y="3827"/>
                    </a:cubicBezTo>
                    <a:cubicBezTo>
                      <a:pt x="1885" y="3827"/>
                      <a:pt x="838" y="3827"/>
                      <a:pt x="209" y="3827"/>
                    </a:cubicBezTo>
                    <a:moveTo>
                      <a:pt x="1257" y="3408"/>
                    </a:moveTo>
                    <a:cubicBezTo>
                      <a:pt x="1257" y="3408"/>
                      <a:pt x="2304" y="3408"/>
                      <a:pt x="2722" y="3408"/>
                    </a:cubicBezTo>
                    <a:cubicBezTo>
                      <a:pt x="5026" y="3618"/>
                      <a:pt x="7539" y="3827"/>
                      <a:pt x="8586" y="1105"/>
                    </a:cubicBezTo>
                    <a:cubicBezTo>
                      <a:pt x="7958" y="1314"/>
                      <a:pt x="7120" y="1105"/>
                      <a:pt x="6073" y="895"/>
                    </a:cubicBezTo>
                    <a:cubicBezTo>
                      <a:pt x="4188" y="267"/>
                      <a:pt x="2094" y="-361"/>
                      <a:pt x="419" y="3618"/>
                    </a:cubicBezTo>
                    <a:cubicBezTo>
                      <a:pt x="628" y="3618"/>
                      <a:pt x="1047" y="3618"/>
                      <a:pt x="1257" y="361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97" name="Forma libre: forma 196">
                <a:extLst>
                  <a:ext uri="{FF2B5EF4-FFF2-40B4-BE49-F238E27FC236}">
                    <a16:creationId xmlns:a16="http://schemas.microsoft.com/office/drawing/2014/main" id="{48423D3E-827F-1222-26BE-E31057F5B74E}"/>
                  </a:ext>
                </a:extLst>
              </p:cNvPr>
              <p:cNvSpPr/>
              <p:nvPr/>
            </p:nvSpPr>
            <p:spPr>
              <a:xfrm>
                <a:off x="867617" y="711830"/>
                <a:ext cx="14240" cy="4660"/>
              </a:xfrm>
              <a:custGeom>
                <a:avLst/>
                <a:gdLst>
                  <a:gd name="connsiteX0" fmla="*/ 14240 w 14240"/>
                  <a:gd name="connsiteY0" fmla="*/ 1656 h 4660"/>
                  <a:gd name="connsiteX1" fmla="*/ 0 w 14240"/>
                  <a:gd name="connsiteY1" fmla="*/ 3331 h 4660"/>
                  <a:gd name="connsiteX2" fmla="*/ 14240 w 14240"/>
                  <a:gd name="connsiteY2" fmla="*/ 1656 h 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40" h="4660">
                    <a:moveTo>
                      <a:pt x="14240" y="1656"/>
                    </a:moveTo>
                    <a:cubicBezTo>
                      <a:pt x="6073" y="-2951"/>
                      <a:pt x="3979" y="3541"/>
                      <a:pt x="0" y="3331"/>
                    </a:cubicBezTo>
                    <a:cubicBezTo>
                      <a:pt x="4817" y="7101"/>
                      <a:pt x="11099" y="1656"/>
                      <a:pt x="14240" y="1656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98" name="Forma libre: forma 197">
                <a:extLst>
                  <a:ext uri="{FF2B5EF4-FFF2-40B4-BE49-F238E27FC236}">
                    <a16:creationId xmlns:a16="http://schemas.microsoft.com/office/drawing/2014/main" id="{56DEC88F-3AEC-6E90-326E-0C5A13A0D0A4}"/>
                  </a:ext>
                </a:extLst>
              </p:cNvPr>
              <p:cNvSpPr/>
              <p:nvPr/>
            </p:nvSpPr>
            <p:spPr>
              <a:xfrm>
                <a:off x="867408" y="711615"/>
                <a:ext cx="14240" cy="5430"/>
              </a:xfrm>
              <a:custGeom>
                <a:avLst/>
                <a:gdLst>
                  <a:gd name="connsiteX0" fmla="*/ 4188 w 14240"/>
                  <a:gd name="connsiteY0" fmla="*/ 5221 h 5430"/>
                  <a:gd name="connsiteX1" fmla="*/ 0 w 14240"/>
                  <a:gd name="connsiteY1" fmla="*/ 3756 h 5430"/>
                  <a:gd name="connsiteX2" fmla="*/ 0 w 14240"/>
                  <a:gd name="connsiteY2" fmla="*/ 3337 h 5430"/>
                  <a:gd name="connsiteX3" fmla="*/ 209 w 14240"/>
                  <a:gd name="connsiteY3" fmla="*/ 3337 h 5430"/>
                  <a:gd name="connsiteX4" fmla="*/ 3560 w 14240"/>
                  <a:gd name="connsiteY4" fmla="*/ 1871 h 5430"/>
                  <a:gd name="connsiteX5" fmla="*/ 14240 w 14240"/>
                  <a:gd name="connsiteY5" fmla="*/ 1871 h 5430"/>
                  <a:gd name="connsiteX6" fmla="*/ 14240 w 14240"/>
                  <a:gd name="connsiteY6" fmla="*/ 2290 h 5430"/>
                  <a:gd name="connsiteX7" fmla="*/ 14240 w 14240"/>
                  <a:gd name="connsiteY7" fmla="*/ 2290 h 5430"/>
                  <a:gd name="connsiteX8" fmla="*/ 10471 w 14240"/>
                  <a:gd name="connsiteY8" fmla="*/ 3546 h 5430"/>
                  <a:gd name="connsiteX9" fmla="*/ 3979 w 14240"/>
                  <a:gd name="connsiteY9" fmla="*/ 5431 h 5430"/>
                  <a:gd name="connsiteX10" fmla="*/ 838 w 14240"/>
                  <a:gd name="connsiteY10" fmla="*/ 3756 h 5430"/>
                  <a:gd name="connsiteX11" fmla="*/ 10471 w 14240"/>
                  <a:gd name="connsiteY11" fmla="*/ 2918 h 5430"/>
                  <a:gd name="connsiteX12" fmla="*/ 13822 w 14240"/>
                  <a:gd name="connsiteY12" fmla="*/ 1661 h 5430"/>
                  <a:gd name="connsiteX13" fmla="*/ 4188 w 14240"/>
                  <a:gd name="connsiteY13" fmla="*/ 2080 h 5430"/>
                  <a:gd name="connsiteX14" fmla="*/ 1047 w 14240"/>
                  <a:gd name="connsiteY14" fmla="*/ 3546 h 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40" h="5430">
                    <a:moveTo>
                      <a:pt x="4188" y="5221"/>
                    </a:moveTo>
                    <a:cubicBezTo>
                      <a:pt x="2722" y="5221"/>
                      <a:pt x="1466" y="4803"/>
                      <a:pt x="0" y="3756"/>
                    </a:cubicBezTo>
                    <a:lnTo>
                      <a:pt x="0" y="3337"/>
                    </a:lnTo>
                    <a:lnTo>
                      <a:pt x="209" y="3337"/>
                    </a:lnTo>
                    <a:cubicBezTo>
                      <a:pt x="1466" y="3337"/>
                      <a:pt x="2513" y="2709"/>
                      <a:pt x="3560" y="1871"/>
                    </a:cubicBezTo>
                    <a:cubicBezTo>
                      <a:pt x="5864" y="405"/>
                      <a:pt x="8796" y="-1480"/>
                      <a:pt x="14240" y="1871"/>
                    </a:cubicBezTo>
                    <a:lnTo>
                      <a:pt x="14240" y="2290"/>
                    </a:lnTo>
                    <a:lnTo>
                      <a:pt x="14240" y="2290"/>
                    </a:lnTo>
                    <a:cubicBezTo>
                      <a:pt x="14240" y="2290"/>
                      <a:pt x="11937" y="2918"/>
                      <a:pt x="10471" y="3546"/>
                    </a:cubicBezTo>
                    <a:cubicBezTo>
                      <a:pt x="8586" y="4384"/>
                      <a:pt x="6283" y="5431"/>
                      <a:pt x="3979" y="5431"/>
                    </a:cubicBezTo>
                    <a:moveTo>
                      <a:pt x="838" y="3756"/>
                    </a:moveTo>
                    <a:cubicBezTo>
                      <a:pt x="3979" y="5850"/>
                      <a:pt x="7539" y="4174"/>
                      <a:pt x="10471" y="2918"/>
                    </a:cubicBezTo>
                    <a:cubicBezTo>
                      <a:pt x="11727" y="2290"/>
                      <a:pt x="12774" y="1871"/>
                      <a:pt x="13822" y="1661"/>
                    </a:cubicBezTo>
                    <a:cubicBezTo>
                      <a:pt x="8796" y="-852"/>
                      <a:pt x="6283" y="824"/>
                      <a:pt x="4188" y="2080"/>
                    </a:cubicBezTo>
                    <a:cubicBezTo>
                      <a:pt x="3141" y="2709"/>
                      <a:pt x="2094" y="3337"/>
                      <a:pt x="1047" y="3546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199" name="Forma libre: forma 198">
                <a:extLst>
                  <a:ext uri="{FF2B5EF4-FFF2-40B4-BE49-F238E27FC236}">
                    <a16:creationId xmlns:a16="http://schemas.microsoft.com/office/drawing/2014/main" id="{5A32C932-3D5F-78D0-FE6D-D9B497963F5C}"/>
                  </a:ext>
                </a:extLst>
              </p:cNvPr>
              <p:cNvSpPr/>
              <p:nvPr/>
            </p:nvSpPr>
            <p:spPr>
              <a:xfrm>
                <a:off x="863219" y="707685"/>
                <a:ext cx="14240" cy="4536"/>
              </a:xfrm>
              <a:custGeom>
                <a:avLst/>
                <a:gdLst>
                  <a:gd name="connsiteX0" fmla="*/ 14240 w 14240"/>
                  <a:gd name="connsiteY0" fmla="*/ 1822 h 4536"/>
                  <a:gd name="connsiteX1" fmla="*/ 0 w 14240"/>
                  <a:gd name="connsiteY1" fmla="*/ 3078 h 4536"/>
                  <a:gd name="connsiteX2" fmla="*/ 14240 w 14240"/>
                  <a:gd name="connsiteY2" fmla="*/ 1822 h 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40" h="4536">
                    <a:moveTo>
                      <a:pt x="14240" y="1822"/>
                    </a:moveTo>
                    <a:cubicBezTo>
                      <a:pt x="6073" y="-2995"/>
                      <a:pt x="3979" y="3288"/>
                      <a:pt x="0" y="3078"/>
                    </a:cubicBezTo>
                    <a:cubicBezTo>
                      <a:pt x="4817" y="7057"/>
                      <a:pt x="11099" y="1612"/>
                      <a:pt x="14240" y="1822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0" name="Forma libre: forma 199">
                <a:extLst>
                  <a:ext uri="{FF2B5EF4-FFF2-40B4-BE49-F238E27FC236}">
                    <a16:creationId xmlns:a16="http://schemas.microsoft.com/office/drawing/2014/main" id="{A464ABC9-2836-4F7D-A964-3999EFD6E910}"/>
                  </a:ext>
                </a:extLst>
              </p:cNvPr>
              <p:cNvSpPr/>
              <p:nvPr/>
            </p:nvSpPr>
            <p:spPr>
              <a:xfrm>
                <a:off x="863219" y="707516"/>
                <a:ext cx="14449" cy="4922"/>
              </a:xfrm>
              <a:custGeom>
                <a:avLst/>
                <a:gdLst>
                  <a:gd name="connsiteX0" fmla="*/ 4188 w 14449"/>
                  <a:gd name="connsiteY0" fmla="*/ 4923 h 4922"/>
                  <a:gd name="connsiteX1" fmla="*/ 0 w 14449"/>
                  <a:gd name="connsiteY1" fmla="*/ 3457 h 4922"/>
                  <a:gd name="connsiteX2" fmla="*/ 0 w 14449"/>
                  <a:gd name="connsiteY2" fmla="*/ 3038 h 4922"/>
                  <a:gd name="connsiteX3" fmla="*/ 419 w 14449"/>
                  <a:gd name="connsiteY3" fmla="*/ 3038 h 4922"/>
                  <a:gd name="connsiteX4" fmla="*/ 3770 w 14449"/>
                  <a:gd name="connsiteY4" fmla="*/ 1781 h 4922"/>
                  <a:gd name="connsiteX5" fmla="*/ 14450 w 14449"/>
                  <a:gd name="connsiteY5" fmla="*/ 1781 h 4922"/>
                  <a:gd name="connsiteX6" fmla="*/ 14450 w 14449"/>
                  <a:gd name="connsiteY6" fmla="*/ 2200 h 4922"/>
                  <a:gd name="connsiteX7" fmla="*/ 14240 w 14449"/>
                  <a:gd name="connsiteY7" fmla="*/ 2200 h 4922"/>
                  <a:gd name="connsiteX8" fmla="*/ 10471 w 14449"/>
                  <a:gd name="connsiteY8" fmla="*/ 3247 h 4922"/>
                  <a:gd name="connsiteX9" fmla="*/ 4188 w 14449"/>
                  <a:gd name="connsiteY9" fmla="*/ 4923 h 4922"/>
                  <a:gd name="connsiteX10" fmla="*/ 419 w 14449"/>
                  <a:gd name="connsiteY10" fmla="*/ 3247 h 4922"/>
                  <a:gd name="connsiteX11" fmla="*/ 10052 w 14449"/>
                  <a:gd name="connsiteY11" fmla="*/ 2829 h 4922"/>
                  <a:gd name="connsiteX12" fmla="*/ 13403 w 14449"/>
                  <a:gd name="connsiteY12" fmla="*/ 1781 h 4922"/>
                  <a:gd name="connsiteX13" fmla="*/ 3560 w 14449"/>
                  <a:gd name="connsiteY13" fmla="*/ 1781 h 4922"/>
                  <a:gd name="connsiteX14" fmla="*/ 419 w 14449"/>
                  <a:gd name="connsiteY14" fmla="*/ 3038 h 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49" h="4922">
                    <a:moveTo>
                      <a:pt x="4188" y="4923"/>
                    </a:moveTo>
                    <a:cubicBezTo>
                      <a:pt x="2722" y="4923"/>
                      <a:pt x="1256" y="4504"/>
                      <a:pt x="0" y="3457"/>
                    </a:cubicBezTo>
                    <a:lnTo>
                      <a:pt x="0" y="3038"/>
                    </a:lnTo>
                    <a:cubicBezTo>
                      <a:pt x="0" y="3038"/>
                      <a:pt x="209" y="3038"/>
                      <a:pt x="419" y="3038"/>
                    </a:cubicBezTo>
                    <a:cubicBezTo>
                      <a:pt x="1675" y="3038"/>
                      <a:pt x="2513" y="2410"/>
                      <a:pt x="3770" y="1781"/>
                    </a:cubicBezTo>
                    <a:cubicBezTo>
                      <a:pt x="6073" y="316"/>
                      <a:pt x="9005" y="-1360"/>
                      <a:pt x="14450" y="1781"/>
                    </a:cubicBezTo>
                    <a:lnTo>
                      <a:pt x="14450" y="2200"/>
                    </a:lnTo>
                    <a:lnTo>
                      <a:pt x="14240" y="2200"/>
                    </a:lnTo>
                    <a:cubicBezTo>
                      <a:pt x="14240" y="2200"/>
                      <a:pt x="11937" y="2619"/>
                      <a:pt x="10471" y="3247"/>
                    </a:cubicBezTo>
                    <a:cubicBezTo>
                      <a:pt x="8586" y="4085"/>
                      <a:pt x="6492" y="4923"/>
                      <a:pt x="4188" y="4923"/>
                    </a:cubicBezTo>
                    <a:moveTo>
                      <a:pt x="419" y="3247"/>
                    </a:moveTo>
                    <a:cubicBezTo>
                      <a:pt x="3560" y="5342"/>
                      <a:pt x="7120" y="3876"/>
                      <a:pt x="10052" y="2829"/>
                    </a:cubicBezTo>
                    <a:cubicBezTo>
                      <a:pt x="11308" y="2410"/>
                      <a:pt x="12356" y="1781"/>
                      <a:pt x="13403" y="1781"/>
                    </a:cubicBezTo>
                    <a:cubicBezTo>
                      <a:pt x="8586" y="-941"/>
                      <a:pt x="5864" y="525"/>
                      <a:pt x="3560" y="1781"/>
                    </a:cubicBezTo>
                    <a:cubicBezTo>
                      <a:pt x="2513" y="2410"/>
                      <a:pt x="1466" y="3038"/>
                      <a:pt x="419" y="303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1" name="Forma libre: forma 200">
                <a:extLst>
                  <a:ext uri="{FF2B5EF4-FFF2-40B4-BE49-F238E27FC236}">
                    <a16:creationId xmlns:a16="http://schemas.microsoft.com/office/drawing/2014/main" id="{3B5AD813-9151-9233-F9EA-9552EA36D3D6}"/>
                  </a:ext>
                </a:extLst>
              </p:cNvPr>
              <p:cNvSpPr/>
              <p:nvPr/>
            </p:nvSpPr>
            <p:spPr>
              <a:xfrm>
                <a:off x="857146" y="704353"/>
                <a:ext cx="14030" cy="5112"/>
              </a:xfrm>
              <a:custGeom>
                <a:avLst/>
                <a:gdLst>
                  <a:gd name="connsiteX0" fmla="*/ 14031 w 14030"/>
                  <a:gd name="connsiteY0" fmla="*/ 1174 h 5112"/>
                  <a:gd name="connsiteX1" fmla="*/ 0 w 14030"/>
                  <a:gd name="connsiteY1" fmla="*/ 4106 h 5112"/>
                  <a:gd name="connsiteX2" fmla="*/ 14031 w 14030"/>
                  <a:gd name="connsiteY2" fmla="*/ 1174 h 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30" h="5112">
                    <a:moveTo>
                      <a:pt x="14031" y="1174"/>
                    </a:moveTo>
                    <a:cubicBezTo>
                      <a:pt x="5445" y="-2595"/>
                      <a:pt x="3979" y="3897"/>
                      <a:pt x="0" y="4106"/>
                    </a:cubicBezTo>
                    <a:cubicBezTo>
                      <a:pt x="5235" y="7457"/>
                      <a:pt x="10890" y="1384"/>
                      <a:pt x="14031" y="1174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2" name="Forma libre: forma 201">
                <a:extLst>
                  <a:ext uri="{FF2B5EF4-FFF2-40B4-BE49-F238E27FC236}">
                    <a16:creationId xmlns:a16="http://schemas.microsoft.com/office/drawing/2014/main" id="{3B13FBBA-A5C9-F10D-F99E-3022D07EA1DC}"/>
                  </a:ext>
                </a:extLst>
              </p:cNvPr>
              <p:cNvSpPr/>
              <p:nvPr/>
            </p:nvSpPr>
            <p:spPr>
              <a:xfrm>
                <a:off x="857146" y="704155"/>
                <a:ext cx="14240" cy="5561"/>
              </a:xfrm>
              <a:custGeom>
                <a:avLst/>
                <a:gdLst>
                  <a:gd name="connsiteX0" fmla="*/ 3560 w 14240"/>
                  <a:gd name="connsiteY0" fmla="*/ 5561 h 5561"/>
                  <a:gd name="connsiteX1" fmla="*/ 0 w 14240"/>
                  <a:gd name="connsiteY1" fmla="*/ 4514 h 5561"/>
                  <a:gd name="connsiteX2" fmla="*/ 0 w 14240"/>
                  <a:gd name="connsiteY2" fmla="*/ 4095 h 5561"/>
                  <a:gd name="connsiteX3" fmla="*/ 3560 w 14240"/>
                  <a:gd name="connsiteY3" fmla="*/ 2420 h 5561"/>
                  <a:gd name="connsiteX4" fmla="*/ 14240 w 14240"/>
                  <a:gd name="connsiteY4" fmla="*/ 1163 h 5561"/>
                  <a:gd name="connsiteX5" fmla="*/ 14240 w 14240"/>
                  <a:gd name="connsiteY5" fmla="*/ 1582 h 5561"/>
                  <a:gd name="connsiteX6" fmla="*/ 10471 w 14240"/>
                  <a:gd name="connsiteY6" fmla="*/ 3048 h 5561"/>
                  <a:gd name="connsiteX7" fmla="*/ 3560 w 14240"/>
                  <a:gd name="connsiteY7" fmla="*/ 5561 h 5561"/>
                  <a:gd name="connsiteX8" fmla="*/ 628 w 14240"/>
                  <a:gd name="connsiteY8" fmla="*/ 4514 h 5561"/>
                  <a:gd name="connsiteX9" fmla="*/ 10052 w 14240"/>
                  <a:gd name="connsiteY9" fmla="*/ 2839 h 5561"/>
                  <a:gd name="connsiteX10" fmla="*/ 13193 w 14240"/>
                  <a:gd name="connsiteY10" fmla="*/ 1373 h 5561"/>
                  <a:gd name="connsiteX11" fmla="*/ 3560 w 14240"/>
                  <a:gd name="connsiteY11" fmla="*/ 2839 h 5561"/>
                  <a:gd name="connsiteX12" fmla="*/ 419 w 14240"/>
                  <a:gd name="connsiteY12" fmla="*/ 4514 h 5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40" h="5561">
                    <a:moveTo>
                      <a:pt x="3560" y="5561"/>
                    </a:moveTo>
                    <a:cubicBezTo>
                      <a:pt x="2513" y="5561"/>
                      <a:pt x="1257" y="5352"/>
                      <a:pt x="0" y="4514"/>
                    </a:cubicBezTo>
                    <a:lnTo>
                      <a:pt x="0" y="4095"/>
                    </a:lnTo>
                    <a:cubicBezTo>
                      <a:pt x="1257" y="4095"/>
                      <a:pt x="2304" y="3258"/>
                      <a:pt x="3560" y="2420"/>
                    </a:cubicBezTo>
                    <a:cubicBezTo>
                      <a:pt x="5654" y="745"/>
                      <a:pt x="8377" y="-1350"/>
                      <a:pt x="14240" y="1163"/>
                    </a:cubicBezTo>
                    <a:lnTo>
                      <a:pt x="14240" y="1582"/>
                    </a:lnTo>
                    <a:cubicBezTo>
                      <a:pt x="13193" y="1582"/>
                      <a:pt x="11937" y="2420"/>
                      <a:pt x="10471" y="3048"/>
                    </a:cubicBezTo>
                    <a:cubicBezTo>
                      <a:pt x="8377" y="4095"/>
                      <a:pt x="6073" y="5561"/>
                      <a:pt x="3560" y="5561"/>
                    </a:cubicBezTo>
                    <a:moveTo>
                      <a:pt x="628" y="4514"/>
                    </a:moveTo>
                    <a:cubicBezTo>
                      <a:pt x="3979" y="6189"/>
                      <a:pt x="7330" y="4514"/>
                      <a:pt x="10052" y="2839"/>
                    </a:cubicBezTo>
                    <a:cubicBezTo>
                      <a:pt x="11309" y="2210"/>
                      <a:pt x="12356" y="1582"/>
                      <a:pt x="13193" y="1373"/>
                    </a:cubicBezTo>
                    <a:cubicBezTo>
                      <a:pt x="7958" y="-721"/>
                      <a:pt x="5654" y="1373"/>
                      <a:pt x="3560" y="2839"/>
                    </a:cubicBezTo>
                    <a:cubicBezTo>
                      <a:pt x="2513" y="3676"/>
                      <a:pt x="1675" y="4305"/>
                      <a:pt x="419" y="4514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3" name="Forma libre: forma 202">
                <a:extLst>
                  <a:ext uri="{FF2B5EF4-FFF2-40B4-BE49-F238E27FC236}">
                    <a16:creationId xmlns:a16="http://schemas.microsoft.com/office/drawing/2014/main" id="{E305FC33-4CE2-4EF9-FC3B-976E31BC148E}"/>
                  </a:ext>
                </a:extLst>
              </p:cNvPr>
              <p:cNvSpPr/>
              <p:nvPr/>
            </p:nvSpPr>
            <p:spPr>
              <a:xfrm>
                <a:off x="854214" y="699460"/>
                <a:ext cx="12146" cy="3795"/>
              </a:xfrm>
              <a:custGeom>
                <a:avLst/>
                <a:gdLst>
                  <a:gd name="connsiteX0" fmla="*/ 12146 w 12146"/>
                  <a:gd name="connsiteY0" fmla="*/ 3346 h 3795"/>
                  <a:gd name="connsiteX1" fmla="*/ 0 w 12146"/>
                  <a:gd name="connsiteY1" fmla="*/ 1042 h 3795"/>
                  <a:gd name="connsiteX2" fmla="*/ 12146 w 12146"/>
                  <a:gd name="connsiteY2" fmla="*/ 3346 h 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46" h="3795">
                    <a:moveTo>
                      <a:pt x="12146" y="3346"/>
                    </a:moveTo>
                    <a:cubicBezTo>
                      <a:pt x="6701" y="-3356"/>
                      <a:pt x="3141" y="2298"/>
                      <a:pt x="0" y="1042"/>
                    </a:cubicBezTo>
                    <a:cubicBezTo>
                      <a:pt x="2932" y="6068"/>
                      <a:pt x="9633" y="2508"/>
                      <a:pt x="12146" y="3346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4" name="Forma libre: forma 203">
                <a:extLst>
                  <a:ext uri="{FF2B5EF4-FFF2-40B4-BE49-F238E27FC236}">
                    <a16:creationId xmlns:a16="http://schemas.microsoft.com/office/drawing/2014/main" id="{2179F49C-7609-6BA8-06C3-B589F131E147}"/>
                  </a:ext>
                </a:extLst>
              </p:cNvPr>
              <p:cNvSpPr/>
              <p:nvPr/>
            </p:nvSpPr>
            <p:spPr>
              <a:xfrm>
                <a:off x="854005" y="699351"/>
                <a:ext cx="12565" cy="4292"/>
              </a:xfrm>
              <a:custGeom>
                <a:avLst/>
                <a:gdLst>
                  <a:gd name="connsiteX0" fmla="*/ 5445 w 12565"/>
                  <a:gd name="connsiteY0" fmla="*/ 4083 h 4292"/>
                  <a:gd name="connsiteX1" fmla="*/ 0 w 12565"/>
                  <a:gd name="connsiteY1" fmla="*/ 1360 h 4292"/>
                  <a:gd name="connsiteX2" fmla="*/ 209 w 12565"/>
                  <a:gd name="connsiteY2" fmla="*/ 1360 h 4292"/>
                  <a:gd name="connsiteX3" fmla="*/ 3560 w 12565"/>
                  <a:gd name="connsiteY3" fmla="*/ 732 h 4292"/>
                  <a:gd name="connsiteX4" fmla="*/ 12565 w 12565"/>
                  <a:gd name="connsiteY4" fmla="*/ 3454 h 4292"/>
                  <a:gd name="connsiteX5" fmla="*/ 12356 w 12565"/>
                  <a:gd name="connsiteY5" fmla="*/ 3454 h 4292"/>
                  <a:gd name="connsiteX6" fmla="*/ 9005 w 12565"/>
                  <a:gd name="connsiteY6" fmla="*/ 3873 h 4292"/>
                  <a:gd name="connsiteX7" fmla="*/ 5654 w 12565"/>
                  <a:gd name="connsiteY7" fmla="*/ 4292 h 4292"/>
                  <a:gd name="connsiteX8" fmla="*/ 628 w 12565"/>
                  <a:gd name="connsiteY8" fmla="*/ 1570 h 4292"/>
                  <a:gd name="connsiteX9" fmla="*/ 8796 w 12565"/>
                  <a:gd name="connsiteY9" fmla="*/ 3454 h 4292"/>
                  <a:gd name="connsiteX10" fmla="*/ 11727 w 12565"/>
                  <a:gd name="connsiteY10" fmla="*/ 3245 h 4292"/>
                  <a:gd name="connsiteX11" fmla="*/ 3560 w 12565"/>
                  <a:gd name="connsiteY11" fmla="*/ 1151 h 4292"/>
                  <a:gd name="connsiteX12" fmla="*/ 1047 w 12565"/>
                  <a:gd name="connsiteY12" fmla="*/ 1779 h 4292"/>
                  <a:gd name="connsiteX13" fmla="*/ 419 w 12565"/>
                  <a:gd name="connsiteY13" fmla="*/ 1779 h 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65" h="4292">
                    <a:moveTo>
                      <a:pt x="5445" y="4083"/>
                    </a:moveTo>
                    <a:cubicBezTo>
                      <a:pt x="3351" y="4083"/>
                      <a:pt x="1257" y="3454"/>
                      <a:pt x="0" y="1360"/>
                    </a:cubicBezTo>
                    <a:lnTo>
                      <a:pt x="209" y="1360"/>
                    </a:lnTo>
                    <a:cubicBezTo>
                      <a:pt x="209" y="1360"/>
                      <a:pt x="2304" y="1151"/>
                      <a:pt x="3560" y="732"/>
                    </a:cubicBezTo>
                    <a:cubicBezTo>
                      <a:pt x="5864" y="-106"/>
                      <a:pt x="8796" y="-1153"/>
                      <a:pt x="12565" y="3454"/>
                    </a:cubicBezTo>
                    <a:lnTo>
                      <a:pt x="12356" y="3454"/>
                    </a:lnTo>
                    <a:cubicBezTo>
                      <a:pt x="12356" y="3454"/>
                      <a:pt x="10262" y="3664"/>
                      <a:pt x="9005" y="3873"/>
                    </a:cubicBezTo>
                    <a:cubicBezTo>
                      <a:pt x="7958" y="3873"/>
                      <a:pt x="6701" y="4292"/>
                      <a:pt x="5654" y="4292"/>
                    </a:cubicBezTo>
                    <a:moveTo>
                      <a:pt x="628" y="1570"/>
                    </a:moveTo>
                    <a:cubicBezTo>
                      <a:pt x="2513" y="4292"/>
                      <a:pt x="6073" y="3873"/>
                      <a:pt x="8796" y="3454"/>
                    </a:cubicBezTo>
                    <a:cubicBezTo>
                      <a:pt x="10052" y="3454"/>
                      <a:pt x="10890" y="3036"/>
                      <a:pt x="11727" y="3245"/>
                    </a:cubicBezTo>
                    <a:cubicBezTo>
                      <a:pt x="8377" y="-525"/>
                      <a:pt x="5864" y="313"/>
                      <a:pt x="3560" y="1151"/>
                    </a:cubicBezTo>
                    <a:cubicBezTo>
                      <a:pt x="2722" y="1360"/>
                      <a:pt x="1885" y="1779"/>
                      <a:pt x="1047" y="1779"/>
                    </a:cubicBezTo>
                    <a:cubicBezTo>
                      <a:pt x="1047" y="1779"/>
                      <a:pt x="628" y="1779"/>
                      <a:pt x="419" y="177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5" name="Forma libre: forma 204">
                <a:extLst>
                  <a:ext uri="{FF2B5EF4-FFF2-40B4-BE49-F238E27FC236}">
                    <a16:creationId xmlns:a16="http://schemas.microsoft.com/office/drawing/2014/main" id="{7E79EB61-3F78-8AF9-8576-BBF8B8E86EF2}"/>
                  </a:ext>
                </a:extLst>
              </p:cNvPr>
              <p:cNvSpPr/>
              <p:nvPr/>
            </p:nvSpPr>
            <p:spPr>
              <a:xfrm>
                <a:off x="853377" y="695150"/>
                <a:ext cx="8795" cy="3676"/>
              </a:xfrm>
              <a:custGeom>
                <a:avLst/>
                <a:gdLst>
                  <a:gd name="connsiteX0" fmla="*/ 8796 w 8795"/>
                  <a:gd name="connsiteY0" fmla="*/ 3676 h 3676"/>
                  <a:gd name="connsiteX1" fmla="*/ 0 w 8795"/>
                  <a:gd name="connsiteY1" fmla="*/ 535 h 3676"/>
                  <a:gd name="connsiteX2" fmla="*/ 8796 w 8795"/>
                  <a:gd name="connsiteY2" fmla="*/ 3676 h 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5" h="3676">
                    <a:moveTo>
                      <a:pt x="8796" y="3676"/>
                    </a:moveTo>
                    <a:cubicBezTo>
                      <a:pt x="5864" y="-3234"/>
                      <a:pt x="2094" y="2001"/>
                      <a:pt x="0" y="535"/>
                    </a:cubicBezTo>
                    <a:cubicBezTo>
                      <a:pt x="1257" y="5561"/>
                      <a:pt x="7120" y="2629"/>
                      <a:pt x="8796" y="3676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6" name="Forma libre: forma 205">
                <a:extLst>
                  <a:ext uri="{FF2B5EF4-FFF2-40B4-BE49-F238E27FC236}">
                    <a16:creationId xmlns:a16="http://schemas.microsoft.com/office/drawing/2014/main" id="{E54625DB-6826-81E9-A41F-7ECF04E5C30D}"/>
                  </a:ext>
                </a:extLst>
              </p:cNvPr>
              <p:cNvSpPr/>
              <p:nvPr/>
            </p:nvSpPr>
            <p:spPr>
              <a:xfrm>
                <a:off x="853167" y="694831"/>
                <a:ext cx="9214" cy="4094"/>
              </a:xfrm>
              <a:custGeom>
                <a:avLst/>
                <a:gdLst>
                  <a:gd name="connsiteX0" fmla="*/ 9005 w 9214"/>
                  <a:gd name="connsiteY0" fmla="*/ 3995 h 4094"/>
                  <a:gd name="connsiteX1" fmla="*/ 6283 w 9214"/>
                  <a:gd name="connsiteY1" fmla="*/ 3995 h 4094"/>
                  <a:gd name="connsiteX2" fmla="*/ 0 w 9214"/>
                  <a:gd name="connsiteY2" fmla="*/ 854 h 4094"/>
                  <a:gd name="connsiteX3" fmla="*/ 209 w 9214"/>
                  <a:gd name="connsiteY3" fmla="*/ 854 h 4094"/>
                  <a:gd name="connsiteX4" fmla="*/ 2722 w 9214"/>
                  <a:gd name="connsiteY4" fmla="*/ 435 h 4094"/>
                  <a:gd name="connsiteX5" fmla="*/ 9214 w 9214"/>
                  <a:gd name="connsiteY5" fmla="*/ 3786 h 4094"/>
                  <a:gd name="connsiteX6" fmla="*/ 9005 w 9214"/>
                  <a:gd name="connsiteY6" fmla="*/ 3786 h 4094"/>
                  <a:gd name="connsiteX7" fmla="*/ 419 w 9214"/>
                  <a:gd name="connsiteY7" fmla="*/ 1064 h 4094"/>
                  <a:gd name="connsiteX8" fmla="*/ 6283 w 9214"/>
                  <a:gd name="connsiteY8" fmla="*/ 3367 h 4094"/>
                  <a:gd name="connsiteX9" fmla="*/ 8796 w 9214"/>
                  <a:gd name="connsiteY9" fmla="*/ 3367 h 4094"/>
                  <a:gd name="connsiteX10" fmla="*/ 3141 w 9214"/>
                  <a:gd name="connsiteY10" fmla="*/ 645 h 4094"/>
                  <a:gd name="connsiteX11" fmla="*/ 628 w 9214"/>
                  <a:gd name="connsiteY11" fmla="*/ 854 h 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14" h="4094">
                    <a:moveTo>
                      <a:pt x="9005" y="3995"/>
                    </a:moveTo>
                    <a:cubicBezTo>
                      <a:pt x="9005" y="3995"/>
                      <a:pt x="7539" y="3786"/>
                      <a:pt x="6283" y="3995"/>
                    </a:cubicBezTo>
                    <a:cubicBezTo>
                      <a:pt x="3979" y="4205"/>
                      <a:pt x="838" y="4414"/>
                      <a:pt x="0" y="854"/>
                    </a:cubicBezTo>
                    <a:lnTo>
                      <a:pt x="209" y="854"/>
                    </a:lnTo>
                    <a:cubicBezTo>
                      <a:pt x="209" y="854"/>
                      <a:pt x="1675" y="854"/>
                      <a:pt x="2722" y="435"/>
                    </a:cubicBezTo>
                    <a:cubicBezTo>
                      <a:pt x="4607" y="-193"/>
                      <a:pt x="7120" y="-821"/>
                      <a:pt x="9214" y="3786"/>
                    </a:cubicBezTo>
                    <a:lnTo>
                      <a:pt x="9005" y="3786"/>
                    </a:lnTo>
                    <a:close/>
                    <a:moveTo>
                      <a:pt x="419" y="1064"/>
                    </a:moveTo>
                    <a:cubicBezTo>
                      <a:pt x="1256" y="3786"/>
                      <a:pt x="3979" y="3577"/>
                      <a:pt x="6283" y="3367"/>
                    </a:cubicBezTo>
                    <a:cubicBezTo>
                      <a:pt x="7120" y="3367"/>
                      <a:pt x="8167" y="3367"/>
                      <a:pt x="8796" y="3367"/>
                    </a:cubicBezTo>
                    <a:cubicBezTo>
                      <a:pt x="6911" y="-612"/>
                      <a:pt x="4817" y="16"/>
                      <a:pt x="3141" y="645"/>
                    </a:cubicBezTo>
                    <a:cubicBezTo>
                      <a:pt x="2304" y="854"/>
                      <a:pt x="1466" y="1273"/>
                      <a:pt x="628" y="854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7" name="Forma libre: forma 206">
                <a:extLst>
                  <a:ext uri="{FF2B5EF4-FFF2-40B4-BE49-F238E27FC236}">
                    <a16:creationId xmlns:a16="http://schemas.microsoft.com/office/drawing/2014/main" id="{0D2A21B4-C9CF-1FDE-7DE4-F6CAF39E7694}"/>
                  </a:ext>
                </a:extLst>
              </p:cNvPr>
              <p:cNvSpPr/>
              <p:nvPr/>
            </p:nvSpPr>
            <p:spPr>
              <a:xfrm>
                <a:off x="853167" y="684167"/>
                <a:ext cx="9423" cy="9842"/>
              </a:xfrm>
              <a:custGeom>
                <a:avLst/>
                <a:gdLst>
                  <a:gd name="connsiteX0" fmla="*/ 9424 w 9423"/>
                  <a:gd name="connsiteY0" fmla="*/ 9843 h 9842"/>
                  <a:gd name="connsiteX1" fmla="*/ 0 w 9423"/>
                  <a:gd name="connsiteY1" fmla="*/ 0 h 9842"/>
                  <a:gd name="connsiteX2" fmla="*/ 9424 w 9423"/>
                  <a:gd name="connsiteY2" fmla="*/ 9843 h 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3" h="9842">
                    <a:moveTo>
                      <a:pt x="9424" y="9843"/>
                    </a:moveTo>
                    <a:cubicBezTo>
                      <a:pt x="6911" y="2094"/>
                      <a:pt x="4607" y="2304"/>
                      <a:pt x="0" y="0"/>
                    </a:cubicBezTo>
                    <a:cubicBezTo>
                      <a:pt x="3141" y="7120"/>
                      <a:pt x="5864" y="9843"/>
                      <a:pt x="9424" y="9843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8" name="Forma libre: forma 207">
                <a:extLst>
                  <a:ext uri="{FF2B5EF4-FFF2-40B4-BE49-F238E27FC236}">
                    <a16:creationId xmlns:a16="http://schemas.microsoft.com/office/drawing/2014/main" id="{BCF9FFFC-FE27-C6A9-EFCD-BF90CAFE0C0F}"/>
                  </a:ext>
                </a:extLst>
              </p:cNvPr>
              <p:cNvSpPr/>
              <p:nvPr/>
            </p:nvSpPr>
            <p:spPr>
              <a:xfrm>
                <a:off x="853167" y="684167"/>
                <a:ext cx="9842" cy="10052"/>
              </a:xfrm>
              <a:custGeom>
                <a:avLst/>
                <a:gdLst>
                  <a:gd name="connsiteX0" fmla="*/ 9843 w 9842"/>
                  <a:gd name="connsiteY0" fmla="*/ 10052 h 10052"/>
                  <a:gd name="connsiteX1" fmla="*/ 9633 w 9842"/>
                  <a:gd name="connsiteY1" fmla="*/ 10052 h 10052"/>
                  <a:gd name="connsiteX2" fmla="*/ 0 w 9842"/>
                  <a:gd name="connsiteY2" fmla="*/ 0 h 10052"/>
                  <a:gd name="connsiteX3" fmla="*/ 209 w 9842"/>
                  <a:gd name="connsiteY3" fmla="*/ 0 h 10052"/>
                  <a:gd name="connsiteX4" fmla="*/ 2304 w 9842"/>
                  <a:gd name="connsiteY4" fmla="*/ 838 h 10052"/>
                  <a:gd name="connsiteX5" fmla="*/ 9633 w 9842"/>
                  <a:gd name="connsiteY5" fmla="*/ 9843 h 10052"/>
                  <a:gd name="connsiteX6" fmla="*/ 9633 w 9842"/>
                  <a:gd name="connsiteY6" fmla="*/ 9843 h 10052"/>
                  <a:gd name="connsiteX7" fmla="*/ 419 w 9842"/>
                  <a:gd name="connsiteY7" fmla="*/ 419 h 10052"/>
                  <a:gd name="connsiteX8" fmla="*/ 9214 w 9842"/>
                  <a:gd name="connsiteY8" fmla="*/ 9633 h 10052"/>
                  <a:gd name="connsiteX9" fmla="*/ 2094 w 9842"/>
                  <a:gd name="connsiteY9" fmla="*/ 1047 h 10052"/>
                  <a:gd name="connsiteX10" fmla="*/ 419 w 9842"/>
                  <a:gd name="connsiteY10" fmla="*/ 209 h 1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2" h="10052">
                    <a:moveTo>
                      <a:pt x="9843" y="10052"/>
                    </a:moveTo>
                    <a:lnTo>
                      <a:pt x="9633" y="10052"/>
                    </a:lnTo>
                    <a:cubicBezTo>
                      <a:pt x="5864" y="10052"/>
                      <a:pt x="3141" y="6911"/>
                      <a:pt x="0" y="0"/>
                    </a:cubicBezTo>
                    <a:lnTo>
                      <a:pt x="209" y="0"/>
                    </a:lnTo>
                    <a:cubicBezTo>
                      <a:pt x="209" y="0"/>
                      <a:pt x="1675" y="419"/>
                      <a:pt x="2304" y="838"/>
                    </a:cubicBezTo>
                    <a:cubicBezTo>
                      <a:pt x="5445" y="2304"/>
                      <a:pt x="7539" y="3351"/>
                      <a:pt x="9633" y="9843"/>
                    </a:cubicBezTo>
                    <a:lnTo>
                      <a:pt x="9633" y="9843"/>
                    </a:lnTo>
                    <a:close/>
                    <a:moveTo>
                      <a:pt x="419" y="419"/>
                    </a:moveTo>
                    <a:cubicBezTo>
                      <a:pt x="3141" y="6701"/>
                      <a:pt x="5654" y="9424"/>
                      <a:pt x="9214" y="9633"/>
                    </a:cubicBezTo>
                    <a:cubicBezTo>
                      <a:pt x="7120" y="3351"/>
                      <a:pt x="5235" y="2513"/>
                      <a:pt x="2094" y="1047"/>
                    </a:cubicBezTo>
                    <a:cubicBezTo>
                      <a:pt x="1675" y="838"/>
                      <a:pt x="1047" y="628"/>
                      <a:pt x="419" y="20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09" name="Forma libre: forma 208">
                <a:extLst>
                  <a:ext uri="{FF2B5EF4-FFF2-40B4-BE49-F238E27FC236}">
                    <a16:creationId xmlns:a16="http://schemas.microsoft.com/office/drawing/2014/main" id="{908A5CC1-2370-2E31-1B8F-CEB0148FFACB}"/>
                  </a:ext>
                </a:extLst>
              </p:cNvPr>
              <p:cNvSpPr/>
              <p:nvPr/>
            </p:nvSpPr>
            <p:spPr>
              <a:xfrm>
                <a:off x="888903" y="696523"/>
                <a:ext cx="3619" cy="10680"/>
              </a:xfrm>
              <a:custGeom>
                <a:avLst/>
                <a:gdLst>
                  <a:gd name="connsiteX0" fmla="*/ 703 w 3619"/>
                  <a:gd name="connsiteY0" fmla="*/ 10680 h 10680"/>
                  <a:gd name="connsiteX1" fmla="*/ 3426 w 3619"/>
                  <a:gd name="connsiteY1" fmla="*/ 0 h 10680"/>
                  <a:gd name="connsiteX2" fmla="*/ 703 w 3619"/>
                  <a:gd name="connsiteY2" fmla="*/ 10680 h 1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" h="10680">
                    <a:moveTo>
                      <a:pt x="703" y="10680"/>
                    </a:moveTo>
                    <a:cubicBezTo>
                      <a:pt x="3844" y="6492"/>
                      <a:pt x="3844" y="3979"/>
                      <a:pt x="3426" y="0"/>
                    </a:cubicBezTo>
                    <a:cubicBezTo>
                      <a:pt x="-763" y="4188"/>
                      <a:pt x="-344" y="8167"/>
                      <a:pt x="703" y="10680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0" name="Forma libre: forma 209">
                <a:extLst>
                  <a:ext uri="{FF2B5EF4-FFF2-40B4-BE49-F238E27FC236}">
                    <a16:creationId xmlns:a16="http://schemas.microsoft.com/office/drawing/2014/main" id="{C341E16F-E6EA-849A-98C1-0F4620C82DDF}"/>
                  </a:ext>
                </a:extLst>
              </p:cNvPr>
              <p:cNvSpPr/>
              <p:nvPr/>
            </p:nvSpPr>
            <p:spPr>
              <a:xfrm>
                <a:off x="888913" y="696313"/>
                <a:ext cx="3818" cy="11308"/>
              </a:xfrm>
              <a:custGeom>
                <a:avLst/>
                <a:gdLst>
                  <a:gd name="connsiteX0" fmla="*/ 693 w 3818"/>
                  <a:gd name="connsiteY0" fmla="*/ 11309 h 11308"/>
                  <a:gd name="connsiteX1" fmla="*/ 693 w 3818"/>
                  <a:gd name="connsiteY1" fmla="*/ 11309 h 11308"/>
                  <a:gd name="connsiteX2" fmla="*/ 3415 w 3818"/>
                  <a:gd name="connsiteY2" fmla="*/ 0 h 11308"/>
                  <a:gd name="connsiteX3" fmla="*/ 3625 w 3818"/>
                  <a:gd name="connsiteY3" fmla="*/ 0 h 11308"/>
                  <a:gd name="connsiteX4" fmla="*/ 3625 w 3818"/>
                  <a:gd name="connsiteY4" fmla="*/ 0 h 11308"/>
                  <a:gd name="connsiteX5" fmla="*/ 902 w 3818"/>
                  <a:gd name="connsiteY5" fmla="*/ 10890 h 11308"/>
                  <a:gd name="connsiteX6" fmla="*/ 693 w 3818"/>
                  <a:gd name="connsiteY6" fmla="*/ 10890 h 11308"/>
                  <a:gd name="connsiteX7" fmla="*/ 3206 w 3818"/>
                  <a:gd name="connsiteY7" fmla="*/ 628 h 11308"/>
                  <a:gd name="connsiteX8" fmla="*/ 693 w 3818"/>
                  <a:gd name="connsiteY8" fmla="*/ 10471 h 11308"/>
                  <a:gd name="connsiteX9" fmla="*/ 3206 w 3818"/>
                  <a:gd name="connsiteY9" fmla="*/ 628 h 1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8" h="11308">
                    <a:moveTo>
                      <a:pt x="693" y="11309"/>
                    </a:moveTo>
                    <a:lnTo>
                      <a:pt x="693" y="11309"/>
                    </a:lnTo>
                    <a:cubicBezTo>
                      <a:pt x="-773" y="7120"/>
                      <a:pt x="65" y="3351"/>
                      <a:pt x="3415" y="0"/>
                    </a:cubicBezTo>
                    <a:lnTo>
                      <a:pt x="3625" y="0"/>
                    </a:lnTo>
                    <a:cubicBezTo>
                      <a:pt x="3625" y="0"/>
                      <a:pt x="3625" y="0"/>
                      <a:pt x="3625" y="0"/>
                    </a:cubicBezTo>
                    <a:cubicBezTo>
                      <a:pt x="4044" y="3979"/>
                      <a:pt x="4044" y="6492"/>
                      <a:pt x="902" y="10890"/>
                    </a:cubicBezTo>
                    <a:lnTo>
                      <a:pt x="693" y="10890"/>
                    </a:lnTo>
                    <a:close/>
                    <a:moveTo>
                      <a:pt x="3206" y="628"/>
                    </a:moveTo>
                    <a:cubicBezTo>
                      <a:pt x="274" y="3770"/>
                      <a:pt x="-564" y="6911"/>
                      <a:pt x="693" y="10471"/>
                    </a:cubicBezTo>
                    <a:cubicBezTo>
                      <a:pt x="3415" y="6492"/>
                      <a:pt x="3625" y="3979"/>
                      <a:pt x="3206" y="62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1" name="Forma libre: forma 210">
                <a:extLst>
                  <a:ext uri="{FF2B5EF4-FFF2-40B4-BE49-F238E27FC236}">
                    <a16:creationId xmlns:a16="http://schemas.microsoft.com/office/drawing/2014/main" id="{95083866-98BD-524B-E160-8A322216B3F8}"/>
                  </a:ext>
                </a:extLst>
              </p:cNvPr>
              <p:cNvSpPr/>
              <p:nvPr/>
            </p:nvSpPr>
            <p:spPr>
              <a:xfrm>
                <a:off x="901962" y="683120"/>
                <a:ext cx="5087" cy="15078"/>
              </a:xfrm>
              <a:custGeom>
                <a:avLst/>
                <a:gdLst>
                  <a:gd name="connsiteX0" fmla="*/ 0 w 5087"/>
                  <a:gd name="connsiteY0" fmla="*/ 15078 h 15078"/>
                  <a:gd name="connsiteX1" fmla="*/ 4817 w 5087"/>
                  <a:gd name="connsiteY1" fmla="*/ 0 h 15078"/>
                  <a:gd name="connsiteX2" fmla="*/ 0 w 5087"/>
                  <a:gd name="connsiteY2" fmla="*/ 15078 h 1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7" h="15078">
                    <a:moveTo>
                      <a:pt x="0" y="15078"/>
                    </a:moveTo>
                    <a:cubicBezTo>
                      <a:pt x="8796" y="11309"/>
                      <a:pt x="3141" y="5864"/>
                      <a:pt x="4817" y="0"/>
                    </a:cubicBezTo>
                    <a:cubicBezTo>
                      <a:pt x="838" y="5654"/>
                      <a:pt x="838" y="12984"/>
                      <a:pt x="0" y="15078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2" name="Forma libre: forma 211">
                <a:extLst>
                  <a:ext uri="{FF2B5EF4-FFF2-40B4-BE49-F238E27FC236}">
                    <a16:creationId xmlns:a16="http://schemas.microsoft.com/office/drawing/2014/main" id="{955D70C0-6A61-ADFD-0313-4A0D7AB783E3}"/>
                  </a:ext>
                </a:extLst>
              </p:cNvPr>
              <p:cNvSpPr/>
              <p:nvPr/>
            </p:nvSpPr>
            <p:spPr>
              <a:xfrm>
                <a:off x="901543" y="682701"/>
                <a:ext cx="5489" cy="15706"/>
              </a:xfrm>
              <a:custGeom>
                <a:avLst/>
                <a:gdLst>
                  <a:gd name="connsiteX0" fmla="*/ 0 w 5489"/>
                  <a:gd name="connsiteY0" fmla="*/ 15706 h 15706"/>
                  <a:gd name="connsiteX1" fmla="*/ 0 w 5489"/>
                  <a:gd name="connsiteY1" fmla="*/ 15288 h 15706"/>
                  <a:gd name="connsiteX2" fmla="*/ 628 w 5489"/>
                  <a:gd name="connsiteY2" fmla="*/ 12774 h 15706"/>
                  <a:gd name="connsiteX3" fmla="*/ 4817 w 5489"/>
                  <a:gd name="connsiteY3" fmla="*/ 0 h 15706"/>
                  <a:gd name="connsiteX4" fmla="*/ 5235 w 5489"/>
                  <a:gd name="connsiteY4" fmla="*/ 0 h 15706"/>
                  <a:gd name="connsiteX5" fmla="*/ 5235 w 5489"/>
                  <a:gd name="connsiteY5" fmla="*/ 5864 h 15706"/>
                  <a:gd name="connsiteX6" fmla="*/ 419 w 5489"/>
                  <a:gd name="connsiteY6" fmla="*/ 15288 h 15706"/>
                  <a:gd name="connsiteX7" fmla="*/ 0 w 5489"/>
                  <a:gd name="connsiteY7" fmla="*/ 15288 h 15706"/>
                  <a:gd name="connsiteX8" fmla="*/ 4607 w 5489"/>
                  <a:gd name="connsiteY8" fmla="*/ 1257 h 15706"/>
                  <a:gd name="connsiteX9" fmla="*/ 838 w 5489"/>
                  <a:gd name="connsiteY9" fmla="*/ 12984 h 15706"/>
                  <a:gd name="connsiteX10" fmla="*/ 419 w 5489"/>
                  <a:gd name="connsiteY10" fmla="*/ 15078 h 15706"/>
                  <a:gd name="connsiteX11" fmla="*/ 4607 w 5489"/>
                  <a:gd name="connsiteY11" fmla="*/ 6283 h 15706"/>
                  <a:gd name="connsiteX12" fmla="*/ 4607 w 5489"/>
                  <a:gd name="connsiteY12" fmla="*/ 1466 h 15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89" h="15706">
                    <a:moveTo>
                      <a:pt x="0" y="15706"/>
                    </a:moveTo>
                    <a:lnTo>
                      <a:pt x="0" y="15288"/>
                    </a:lnTo>
                    <a:cubicBezTo>
                      <a:pt x="0" y="15288"/>
                      <a:pt x="419" y="13822"/>
                      <a:pt x="628" y="12774"/>
                    </a:cubicBezTo>
                    <a:cubicBezTo>
                      <a:pt x="1047" y="9633"/>
                      <a:pt x="1885" y="4398"/>
                      <a:pt x="4817" y="0"/>
                    </a:cubicBezTo>
                    <a:lnTo>
                      <a:pt x="5235" y="0"/>
                    </a:lnTo>
                    <a:cubicBezTo>
                      <a:pt x="4607" y="2094"/>
                      <a:pt x="5026" y="3979"/>
                      <a:pt x="5235" y="5864"/>
                    </a:cubicBezTo>
                    <a:cubicBezTo>
                      <a:pt x="5654" y="9424"/>
                      <a:pt x="6283" y="12774"/>
                      <a:pt x="419" y="15288"/>
                    </a:cubicBezTo>
                    <a:lnTo>
                      <a:pt x="0" y="15288"/>
                    </a:lnTo>
                    <a:close/>
                    <a:moveTo>
                      <a:pt x="4607" y="1257"/>
                    </a:moveTo>
                    <a:cubicBezTo>
                      <a:pt x="2094" y="5235"/>
                      <a:pt x="1466" y="9843"/>
                      <a:pt x="838" y="12984"/>
                    </a:cubicBezTo>
                    <a:cubicBezTo>
                      <a:pt x="838" y="13822"/>
                      <a:pt x="628" y="14450"/>
                      <a:pt x="419" y="15078"/>
                    </a:cubicBezTo>
                    <a:cubicBezTo>
                      <a:pt x="5654" y="12774"/>
                      <a:pt x="5235" y="9633"/>
                      <a:pt x="4607" y="6283"/>
                    </a:cubicBezTo>
                    <a:cubicBezTo>
                      <a:pt x="4398" y="4607"/>
                      <a:pt x="4188" y="3141"/>
                      <a:pt x="4607" y="1466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3" name="Forma libre: forma 212">
                <a:extLst>
                  <a:ext uri="{FF2B5EF4-FFF2-40B4-BE49-F238E27FC236}">
                    <a16:creationId xmlns:a16="http://schemas.microsoft.com/office/drawing/2014/main" id="{5E46D99B-ABB4-C1D5-1785-C4CFCE8B8F09}"/>
                  </a:ext>
                </a:extLst>
              </p:cNvPr>
              <p:cNvSpPr/>
              <p:nvPr/>
            </p:nvSpPr>
            <p:spPr>
              <a:xfrm>
                <a:off x="894632" y="689612"/>
                <a:ext cx="6701" cy="14030"/>
              </a:xfrm>
              <a:custGeom>
                <a:avLst/>
                <a:gdLst>
                  <a:gd name="connsiteX0" fmla="*/ 0 w 6701"/>
                  <a:gd name="connsiteY0" fmla="*/ 14031 h 14030"/>
                  <a:gd name="connsiteX1" fmla="*/ 6701 w 6701"/>
                  <a:gd name="connsiteY1" fmla="*/ 0 h 14030"/>
                  <a:gd name="connsiteX2" fmla="*/ 0 w 6701"/>
                  <a:gd name="connsiteY2" fmla="*/ 14031 h 1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01" h="14030">
                    <a:moveTo>
                      <a:pt x="0" y="14031"/>
                    </a:moveTo>
                    <a:cubicBezTo>
                      <a:pt x="8586" y="10261"/>
                      <a:pt x="4188" y="3141"/>
                      <a:pt x="6701" y="0"/>
                    </a:cubicBezTo>
                    <a:cubicBezTo>
                      <a:pt x="1675" y="2932"/>
                      <a:pt x="1885" y="11518"/>
                      <a:pt x="0" y="14031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4" name="Forma libre: forma 213">
                <a:extLst>
                  <a:ext uri="{FF2B5EF4-FFF2-40B4-BE49-F238E27FC236}">
                    <a16:creationId xmlns:a16="http://schemas.microsoft.com/office/drawing/2014/main" id="{F70623E2-1A54-9B4F-02B3-A8BF07C0B127}"/>
                  </a:ext>
                </a:extLst>
              </p:cNvPr>
              <p:cNvSpPr/>
              <p:nvPr/>
            </p:nvSpPr>
            <p:spPr>
              <a:xfrm>
                <a:off x="894423" y="689612"/>
                <a:ext cx="6910" cy="14240"/>
              </a:xfrm>
              <a:custGeom>
                <a:avLst/>
                <a:gdLst>
                  <a:gd name="connsiteX0" fmla="*/ 209 w 6910"/>
                  <a:gd name="connsiteY0" fmla="*/ 14240 h 14240"/>
                  <a:gd name="connsiteX1" fmla="*/ 0 w 6910"/>
                  <a:gd name="connsiteY1" fmla="*/ 14240 h 14240"/>
                  <a:gd name="connsiteX2" fmla="*/ 1466 w 6910"/>
                  <a:gd name="connsiteY2" fmla="*/ 9633 h 14240"/>
                  <a:gd name="connsiteX3" fmla="*/ 6701 w 6910"/>
                  <a:gd name="connsiteY3" fmla="*/ 0 h 14240"/>
                  <a:gd name="connsiteX4" fmla="*/ 6911 w 6910"/>
                  <a:gd name="connsiteY4" fmla="*/ 0 h 14240"/>
                  <a:gd name="connsiteX5" fmla="*/ 6073 w 6910"/>
                  <a:gd name="connsiteY5" fmla="*/ 4398 h 14240"/>
                  <a:gd name="connsiteX6" fmla="*/ 209 w 6910"/>
                  <a:gd name="connsiteY6" fmla="*/ 14240 h 14240"/>
                  <a:gd name="connsiteX7" fmla="*/ 6283 w 6910"/>
                  <a:gd name="connsiteY7" fmla="*/ 628 h 14240"/>
                  <a:gd name="connsiteX8" fmla="*/ 1885 w 6910"/>
                  <a:gd name="connsiteY8" fmla="*/ 9633 h 14240"/>
                  <a:gd name="connsiteX9" fmla="*/ 628 w 6910"/>
                  <a:gd name="connsiteY9" fmla="*/ 13403 h 14240"/>
                  <a:gd name="connsiteX10" fmla="*/ 5654 w 6910"/>
                  <a:gd name="connsiteY10" fmla="*/ 4188 h 14240"/>
                  <a:gd name="connsiteX11" fmla="*/ 6073 w 6910"/>
                  <a:gd name="connsiteY11" fmla="*/ 628 h 1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10" h="14240">
                    <a:moveTo>
                      <a:pt x="209" y="14240"/>
                    </a:moveTo>
                    <a:lnTo>
                      <a:pt x="0" y="14240"/>
                    </a:lnTo>
                    <a:cubicBezTo>
                      <a:pt x="628" y="13193"/>
                      <a:pt x="1047" y="11518"/>
                      <a:pt x="1466" y="9633"/>
                    </a:cubicBezTo>
                    <a:cubicBezTo>
                      <a:pt x="2304" y="6283"/>
                      <a:pt x="3351" y="1885"/>
                      <a:pt x="6701" y="0"/>
                    </a:cubicBezTo>
                    <a:lnTo>
                      <a:pt x="6911" y="0"/>
                    </a:lnTo>
                    <a:cubicBezTo>
                      <a:pt x="6073" y="1257"/>
                      <a:pt x="6073" y="2722"/>
                      <a:pt x="6073" y="4398"/>
                    </a:cubicBezTo>
                    <a:cubicBezTo>
                      <a:pt x="6073" y="7539"/>
                      <a:pt x="6073" y="11727"/>
                      <a:pt x="209" y="14240"/>
                    </a:cubicBezTo>
                    <a:moveTo>
                      <a:pt x="6283" y="628"/>
                    </a:moveTo>
                    <a:cubicBezTo>
                      <a:pt x="3560" y="2722"/>
                      <a:pt x="2722" y="6492"/>
                      <a:pt x="1885" y="9633"/>
                    </a:cubicBezTo>
                    <a:cubicBezTo>
                      <a:pt x="1466" y="11099"/>
                      <a:pt x="1257" y="12565"/>
                      <a:pt x="628" y="13403"/>
                    </a:cubicBezTo>
                    <a:cubicBezTo>
                      <a:pt x="5654" y="10890"/>
                      <a:pt x="5654" y="7330"/>
                      <a:pt x="5654" y="4188"/>
                    </a:cubicBezTo>
                    <a:cubicBezTo>
                      <a:pt x="5654" y="2932"/>
                      <a:pt x="5654" y="1466"/>
                      <a:pt x="6073" y="62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5" name="Forma libre: forma 214">
                <a:extLst>
                  <a:ext uri="{FF2B5EF4-FFF2-40B4-BE49-F238E27FC236}">
                    <a16:creationId xmlns:a16="http://schemas.microsoft.com/office/drawing/2014/main" id="{7B410322-B0A5-6957-E2AC-F2101EAABB17}"/>
                  </a:ext>
                </a:extLst>
              </p:cNvPr>
              <p:cNvSpPr/>
              <p:nvPr/>
            </p:nvSpPr>
            <p:spPr>
              <a:xfrm>
                <a:off x="856308" y="679979"/>
                <a:ext cx="11936" cy="6903"/>
              </a:xfrm>
              <a:custGeom>
                <a:avLst/>
                <a:gdLst>
                  <a:gd name="connsiteX0" fmla="*/ 11937 w 11936"/>
                  <a:gd name="connsiteY0" fmla="*/ 6701 h 6903"/>
                  <a:gd name="connsiteX1" fmla="*/ 0 w 11936"/>
                  <a:gd name="connsiteY1" fmla="*/ 0 h 6903"/>
                  <a:gd name="connsiteX2" fmla="*/ 11937 w 11936"/>
                  <a:gd name="connsiteY2" fmla="*/ 6701 h 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36" h="6903">
                    <a:moveTo>
                      <a:pt x="11937" y="6701"/>
                    </a:moveTo>
                    <a:cubicBezTo>
                      <a:pt x="7120" y="0"/>
                      <a:pt x="5026" y="1047"/>
                      <a:pt x="0" y="0"/>
                    </a:cubicBezTo>
                    <a:cubicBezTo>
                      <a:pt x="5026" y="5864"/>
                      <a:pt x="8586" y="7539"/>
                      <a:pt x="11937" y="6701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6" name="Forma libre: forma 215">
                <a:extLst>
                  <a:ext uri="{FF2B5EF4-FFF2-40B4-BE49-F238E27FC236}">
                    <a16:creationId xmlns:a16="http://schemas.microsoft.com/office/drawing/2014/main" id="{875CBDF1-96E7-DCCD-812C-55D43DE870D9}"/>
                  </a:ext>
                </a:extLst>
              </p:cNvPr>
              <p:cNvSpPr/>
              <p:nvPr/>
            </p:nvSpPr>
            <p:spPr>
              <a:xfrm>
                <a:off x="856099" y="680398"/>
                <a:ext cx="12146" cy="6910"/>
              </a:xfrm>
              <a:custGeom>
                <a:avLst/>
                <a:gdLst>
                  <a:gd name="connsiteX0" fmla="*/ 10261 w 12146"/>
                  <a:gd name="connsiteY0" fmla="*/ 6911 h 6910"/>
                  <a:gd name="connsiteX1" fmla="*/ 0 w 12146"/>
                  <a:gd name="connsiteY1" fmla="*/ 0 h 6910"/>
                  <a:gd name="connsiteX2" fmla="*/ 0 w 12146"/>
                  <a:gd name="connsiteY2" fmla="*/ 0 h 6910"/>
                  <a:gd name="connsiteX3" fmla="*/ 2304 w 12146"/>
                  <a:gd name="connsiteY3" fmla="*/ 0 h 6910"/>
                  <a:gd name="connsiteX4" fmla="*/ 12146 w 12146"/>
                  <a:gd name="connsiteY4" fmla="*/ 6283 h 6910"/>
                  <a:gd name="connsiteX5" fmla="*/ 12146 w 12146"/>
                  <a:gd name="connsiteY5" fmla="*/ 6283 h 6910"/>
                  <a:gd name="connsiteX6" fmla="*/ 11937 w 12146"/>
                  <a:gd name="connsiteY6" fmla="*/ 6492 h 6910"/>
                  <a:gd name="connsiteX7" fmla="*/ 10052 w 12146"/>
                  <a:gd name="connsiteY7" fmla="*/ 6701 h 6910"/>
                  <a:gd name="connsiteX8" fmla="*/ 628 w 12146"/>
                  <a:gd name="connsiteY8" fmla="*/ 0 h 6910"/>
                  <a:gd name="connsiteX9" fmla="*/ 11727 w 12146"/>
                  <a:gd name="connsiteY9" fmla="*/ 6283 h 6910"/>
                  <a:gd name="connsiteX10" fmla="*/ 2304 w 12146"/>
                  <a:gd name="connsiteY10" fmla="*/ 419 h 6910"/>
                  <a:gd name="connsiteX11" fmla="*/ 419 w 12146"/>
                  <a:gd name="connsiteY11" fmla="*/ 209 h 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6" h="6910">
                    <a:moveTo>
                      <a:pt x="10261" y="6911"/>
                    </a:moveTo>
                    <a:cubicBezTo>
                      <a:pt x="7120" y="6911"/>
                      <a:pt x="4188" y="4817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1675" y="0"/>
                      <a:pt x="2304" y="0"/>
                    </a:cubicBezTo>
                    <a:cubicBezTo>
                      <a:pt x="5864" y="419"/>
                      <a:pt x="7958" y="628"/>
                      <a:pt x="12146" y="6283"/>
                    </a:cubicBezTo>
                    <a:lnTo>
                      <a:pt x="12146" y="6283"/>
                    </a:lnTo>
                    <a:cubicBezTo>
                      <a:pt x="12146" y="6283"/>
                      <a:pt x="11937" y="6492"/>
                      <a:pt x="11937" y="6492"/>
                    </a:cubicBezTo>
                    <a:cubicBezTo>
                      <a:pt x="11308" y="6492"/>
                      <a:pt x="10680" y="6701"/>
                      <a:pt x="10052" y="6701"/>
                    </a:cubicBezTo>
                    <a:moveTo>
                      <a:pt x="628" y="0"/>
                    </a:moveTo>
                    <a:cubicBezTo>
                      <a:pt x="5235" y="5235"/>
                      <a:pt x="8377" y="6911"/>
                      <a:pt x="11727" y="6283"/>
                    </a:cubicBezTo>
                    <a:cubicBezTo>
                      <a:pt x="7748" y="1047"/>
                      <a:pt x="5654" y="838"/>
                      <a:pt x="2304" y="419"/>
                    </a:cubicBezTo>
                    <a:cubicBezTo>
                      <a:pt x="1675" y="419"/>
                      <a:pt x="1256" y="419"/>
                      <a:pt x="419" y="20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7" name="Forma libre: forma 216">
                <a:extLst>
                  <a:ext uri="{FF2B5EF4-FFF2-40B4-BE49-F238E27FC236}">
                    <a16:creationId xmlns:a16="http://schemas.microsoft.com/office/drawing/2014/main" id="{18A61DCD-5757-D739-084B-AB4F612D92CE}"/>
                  </a:ext>
                </a:extLst>
              </p:cNvPr>
              <p:cNvSpPr/>
              <p:nvPr/>
            </p:nvSpPr>
            <p:spPr>
              <a:xfrm>
                <a:off x="860706" y="669089"/>
                <a:ext cx="5959" cy="14659"/>
              </a:xfrm>
              <a:custGeom>
                <a:avLst/>
                <a:gdLst>
                  <a:gd name="connsiteX0" fmla="*/ 5864 w 5959"/>
                  <a:gd name="connsiteY0" fmla="*/ 14659 h 14659"/>
                  <a:gd name="connsiteX1" fmla="*/ 0 w 5959"/>
                  <a:gd name="connsiteY1" fmla="*/ 0 h 14659"/>
                  <a:gd name="connsiteX2" fmla="*/ 5864 w 5959"/>
                  <a:gd name="connsiteY2" fmla="*/ 14659 h 1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59" h="14659">
                    <a:moveTo>
                      <a:pt x="5864" y="14659"/>
                    </a:moveTo>
                    <a:cubicBezTo>
                      <a:pt x="6492" y="5235"/>
                      <a:pt x="3979" y="4607"/>
                      <a:pt x="0" y="0"/>
                    </a:cubicBezTo>
                    <a:cubicBezTo>
                      <a:pt x="209" y="9005"/>
                      <a:pt x="2094" y="12984"/>
                      <a:pt x="5864" y="14659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8" name="Forma libre: forma 217">
                <a:extLst>
                  <a:ext uri="{FF2B5EF4-FFF2-40B4-BE49-F238E27FC236}">
                    <a16:creationId xmlns:a16="http://schemas.microsoft.com/office/drawing/2014/main" id="{B1828A42-530D-8BDE-2744-F0A9C5CC6003}"/>
                  </a:ext>
                </a:extLst>
              </p:cNvPr>
              <p:cNvSpPr/>
              <p:nvPr/>
            </p:nvSpPr>
            <p:spPr>
              <a:xfrm>
                <a:off x="860706" y="669089"/>
                <a:ext cx="6403" cy="14868"/>
              </a:xfrm>
              <a:custGeom>
                <a:avLst/>
                <a:gdLst>
                  <a:gd name="connsiteX0" fmla="*/ 6073 w 6403"/>
                  <a:gd name="connsiteY0" fmla="*/ 14869 h 14868"/>
                  <a:gd name="connsiteX1" fmla="*/ 5864 w 6403"/>
                  <a:gd name="connsiteY1" fmla="*/ 14869 h 14868"/>
                  <a:gd name="connsiteX2" fmla="*/ 0 w 6403"/>
                  <a:gd name="connsiteY2" fmla="*/ 0 h 14868"/>
                  <a:gd name="connsiteX3" fmla="*/ 419 w 6403"/>
                  <a:gd name="connsiteY3" fmla="*/ 0 h 14868"/>
                  <a:gd name="connsiteX4" fmla="*/ 2304 w 6403"/>
                  <a:gd name="connsiteY4" fmla="*/ 1885 h 14868"/>
                  <a:gd name="connsiteX5" fmla="*/ 6283 w 6403"/>
                  <a:gd name="connsiteY5" fmla="*/ 14659 h 14868"/>
                  <a:gd name="connsiteX6" fmla="*/ 6283 w 6403"/>
                  <a:gd name="connsiteY6" fmla="*/ 14659 h 14868"/>
                  <a:gd name="connsiteX7" fmla="*/ 209 w 6403"/>
                  <a:gd name="connsiteY7" fmla="*/ 628 h 14868"/>
                  <a:gd name="connsiteX8" fmla="*/ 5654 w 6403"/>
                  <a:gd name="connsiteY8" fmla="*/ 14450 h 14868"/>
                  <a:gd name="connsiteX9" fmla="*/ 1675 w 6403"/>
                  <a:gd name="connsiteY9" fmla="*/ 2304 h 14868"/>
                  <a:gd name="connsiteX10" fmla="*/ 209 w 6403"/>
                  <a:gd name="connsiteY10" fmla="*/ 628 h 1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03" h="14868">
                    <a:moveTo>
                      <a:pt x="6073" y="14869"/>
                    </a:moveTo>
                    <a:lnTo>
                      <a:pt x="5864" y="14869"/>
                    </a:lnTo>
                    <a:cubicBezTo>
                      <a:pt x="1885" y="12984"/>
                      <a:pt x="209" y="8796"/>
                      <a:pt x="0" y="0"/>
                    </a:cubicBezTo>
                    <a:lnTo>
                      <a:pt x="419" y="0"/>
                    </a:lnTo>
                    <a:cubicBezTo>
                      <a:pt x="419" y="0"/>
                      <a:pt x="1675" y="1256"/>
                      <a:pt x="2304" y="1885"/>
                    </a:cubicBezTo>
                    <a:cubicBezTo>
                      <a:pt x="5026" y="4817"/>
                      <a:pt x="6911" y="6701"/>
                      <a:pt x="6283" y="14659"/>
                    </a:cubicBezTo>
                    <a:lnTo>
                      <a:pt x="6283" y="14659"/>
                    </a:lnTo>
                    <a:close/>
                    <a:moveTo>
                      <a:pt x="209" y="628"/>
                    </a:moveTo>
                    <a:cubicBezTo>
                      <a:pt x="419" y="8586"/>
                      <a:pt x="2094" y="12774"/>
                      <a:pt x="5654" y="14450"/>
                    </a:cubicBezTo>
                    <a:cubicBezTo>
                      <a:pt x="6073" y="6911"/>
                      <a:pt x="4398" y="5026"/>
                      <a:pt x="1675" y="2304"/>
                    </a:cubicBezTo>
                    <a:cubicBezTo>
                      <a:pt x="1257" y="1885"/>
                      <a:pt x="838" y="1256"/>
                      <a:pt x="209" y="62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19" name="Forma libre: forma 218">
                <a:extLst>
                  <a:ext uri="{FF2B5EF4-FFF2-40B4-BE49-F238E27FC236}">
                    <a16:creationId xmlns:a16="http://schemas.microsoft.com/office/drawing/2014/main" id="{D0280DC6-A9BB-8720-4CED-23046CC0AD3A}"/>
                  </a:ext>
                </a:extLst>
              </p:cNvPr>
              <p:cNvSpPr/>
              <p:nvPr/>
            </p:nvSpPr>
            <p:spPr>
              <a:xfrm>
                <a:off x="868036" y="656524"/>
                <a:ext cx="5640" cy="12146"/>
              </a:xfrm>
              <a:custGeom>
                <a:avLst/>
                <a:gdLst>
                  <a:gd name="connsiteX0" fmla="*/ 2722 w 5640"/>
                  <a:gd name="connsiteY0" fmla="*/ 12146 h 12146"/>
                  <a:gd name="connsiteX1" fmla="*/ 2932 w 5640"/>
                  <a:gd name="connsiteY1" fmla="*/ 0 h 12146"/>
                  <a:gd name="connsiteX2" fmla="*/ 2722 w 5640"/>
                  <a:gd name="connsiteY2" fmla="*/ 12146 h 1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40" h="12146">
                    <a:moveTo>
                      <a:pt x="2722" y="12146"/>
                    </a:moveTo>
                    <a:cubicBezTo>
                      <a:pt x="7748" y="5026"/>
                      <a:pt x="5235" y="3979"/>
                      <a:pt x="2932" y="0"/>
                    </a:cubicBezTo>
                    <a:cubicBezTo>
                      <a:pt x="-1047" y="6911"/>
                      <a:pt x="-838" y="10261"/>
                      <a:pt x="2722" y="12146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0" name="Forma libre: forma 219">
                <a:extLst>
                  <a:ext uri="{FF2B5EF4-FFF2-40B4-BE49-F238E27FC236}">
                    <a16:creationId xmlns:a16="http://schemas.microsoft.com/office/drawing/2014/main" id="{164C5A70-1537-60A7-C22E-3A6518A4B6D5}"/>
                  </a:ext>
                </a:extLst>
              </p:cNvPr>
              <p:cNvSpPr/>
              <p:nvPr/>
            </p:nvSpPr>
            <p:spPr>
              <a:xfrm>
                <a:off x="868141" y="656315"/>
                <a:ext cx="5576" cy="12565"/>
              </a:xfrm>
              <a:custGeom>
                <a:avLst/>
                <a:gdLst>
                  <a:gd name="connsiteX0" fmla="*/ 2827 w 5576"/>
                  <a:gd name="connsiteY0" fmla="*/ 12565 h 12565"/>
                  <a:gd name="connsiteX1" fmla="*/ 2827 w 5576"/>
                  <a:gd name="connsiteY1" fmla="*/ 12565 h 12565"/>
                  <a:gd name="connsiteX2" fmla="*/ 2827 w 5576"/>
                  <a:gd name="connsiteY2" fmla="*/ 0 h 12565"/>
                  <a:gd name="connsiteX3" fmla="*/ 2827 w 5576"/>
                  <a:gd name="connsiteY3" fmla="*/ 0 h 12565"/>
                  <a:gd name="connsiteX4" fmla="*/ 2827 w 5576"/>
                  <a:gd name="connsiteY4" fmla="*/ 0 h 12565"/>
                  <a:gd name="connsiteX5" fmla="*/ 3874 w 5576"/>
                  <a:gd name="connsiteY5" fmla="*/ 1885 h 12565"/>
                  <a:gd name="connsiteX6" fmla="*/ 2618 w 5576"/>
                  <a:gd name="connsiteY6" fmla="*/ 12356 h 12565"/>
                  <a:gd name="connsiteX7" fmla="*/ 2618 w 5576"/>
                  <a:gd name="connsiteY7" fmla="*/ 12356 h 12565"/>
                  <a:gd name="connsiteX8" fmla="*/ 3037 w 5576"/>
                  <a:gd name="connsiteY8" fmla="*/ 419 h 12565"/>
                  <a:gd name="connsiteX9" fmla="*/ 2827 w 5576"/>
                  <a:gd name="connsiteY9" fmla="*/ 11937 h 12565"/>
                  <a:gd name="connsiteX10" fmla="*/ 4084 w 5576"/>
                  <a:gd name="connsiteY10" fmla="*/ 1885 h 12565"/>
                  <a:gd name="connsiteX11" fmla="*/ 3246 w 5576"/>
                  <a:gd name="connsiteY11" fmla="*/ 419 h 1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76" h="12565">
                    <a:moveTo>
                      <a:pt x="2827" y="12565"/>
                    </a:moveTo>
                    <a:lnTo>
                      <a:pt x="2827" y="12565"/>
                    </a:lnTo>
                    <a:cubicBezTo>
                      <a:pt x="-942" y="10471"/>
                      <a:pt x="-942" y="6701"/>
                      <a:pt x="2827" y="0"/>
                    </a:cubicBezTo>
                    <a:lnTo>
                      <a:pt x="2827" y="0"/>
                    </a:lnTo>
                    <a:cubicBezTo>
                      <a:pt x="2827" y="0"/>
                      <a:pt x="2827" y="0"/>
                      <a:pt x="2827" y="0"/>
                    </a:cubicBezTo>
                    <a:cubicBezTo>
                      <a:pt x="3246" y="628"/>
                      <a:pt x="3455" y="1256"/>
                      <a:pt x="3874" y="1885"/>
                    </a:cubicBezTo>
                    <a:cubicBezTo>
                      <a:pt x="5759" y="4607"/>
                      <a:pt x="6806" y="6283"/>
                      <a:pt x="2618" y="12356"/>
                    </a:cubicBezTo>
                    <a:lnTo>
                      <a:pt x="2618" y="12356"/>
                    </a:lnTo>
                    <a:close/>
                    <a:moveTo>
                      <a:pt x="3037" y="419"/>
                    </a:moveTo>
                    <a:cubicBezTo>
                      <a:pt x="-524" y="6701"/>
                      <a:pt x="-524" y="10052"/>
                      <a:pt x="2827" y="11937"/>
                    </a:cubicBezTo>
                    <a:cubicBezTo>
                      <a:pt x="6806" y="6283"/>
                      <a:pt x="5759" y="4607"/>
                      <a:pt x="4084" y="1885"/>
                    </a:cubicBezTo>
                    <a:cubicBezTo>
                      <a:pt x="3874" y="1466"/>
                      <a:pt x="3455" y="838"/>
                      <a:pt x="3246" y="41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1" name="Forma libre: forma 220">
                <a:extLst>
                  <a:ext uri="{FF2B5EF4-FFF2-40B4-BE49-F238E27FC236}">
                    <a16:creationId xmlns:a16="http://schemas.microsoft.com/office/drawing/2014/main" id="{04866634-A279-3FC5-F739-F2D49F508296}"/>
                  </a:ext>
                </a:extLst>
              </p:cNvPr>
              <p:cNvSpPr/>
              <p:nvPr/>
            </p:nvSpPr>
            <p:spPr>
              <a:xfrm>
                <a:off x="868381" y="678094"/>
                <a:ext cx="4614" cy="12774"/>
              </a:xfrm>
              <a:custGeom>
                <a:avLst/>
                <a:gdLst>
                  <a:gd name="connsiteX0" fmla="*/ 3634 w 4614"/>
                  <a:gd name="connsiteY0" fmla="*/ 12774 h 12774"/>
                  <a:gd name="connsiteX1" fmla="*/ 1749 w 4614"/>
                  <a:gd name="connsiteY1" fmla="*/ 0 h 12774"/>
                  <a:gd name="connsiteX2" fmla="*/ 3634 w 4614"/>
                  <a:gd name="connsiteY2" fmla="*/ 12774 h 1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14" h="12774">
                    <a:moveTo>
                      <a:pt x="3634" y="12774"/>
                    </a:moveTo>
                    <a:cubicBezTo>
                      <a:pt x="-3905" y="6911"/>
                      <a:pt x="2796" y="3351"/>
                      <a:pt x="1749" y="0"/>
                    </a:cubicBezTo>
                    <a:cubicBezTo>
                      <a:pt x="7403" y="3141"/>
                      <a:pt x="2796" y="10052"/>
                      <a:pt x="3634" y="12774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2" name="Forma libre: forma 221">
                <a:extLst>
                  <a:ext uri="{FF2B5EF4-FFF2-40B4-BE49-F238E27FC236}">
                    <a16:creationId xmlns:a16="http://schemas.microsoft.com/office/drawing/2014/main" id="{E4F16192-C468-135E-0B7F-EF66FF87A165}"/>
                  </a:ext>
                </a:extLst>
              </p:cNvPr>
              <p:cNvSpPr/>
              <p:nvPr/>
            </p:nvSpPr>
            <p:spPr>
              <a:xfrm>
                <a:off x="868341" y="678094"/>
                <a:ext cx="4790" cy="12983"/>
              </a:xfrm>
              <a:custGeom>
                <a:avLst/>
                <a:gdLst>
                  <a:gd name="connsiteX0" fmla="*/ 3673 w 4790"/>
                  <a:gd name="connsiteY0" fmla="*/ 12984 h 12983"/>
                  <a:gd name="connsiteX1" fmla="*/ 951 w 4790"/>
                  <a:gd name="connsiteY1" fmla="*/ 3560 h 12983"/>
                  <a:gd name="connsiteX2" fmla="*/ 1579 w 4790"/>
                  <a:gd name="connsiteY2" fmla="*/ 0 h 12983"/>
                  <a:gd name="connsiteX3" fmla="*/ 1789 w 4790"/>
                  <a:gd name="connsiteY3" fmla="*/ 0 h 12983"/>
                  <a:gd name="connsiteX4" fmla="*/ 4092 w 4790"/>
                  <a:gd name="connsiteY4" fmla="*/ 9005 h 12983"/>
                  <a:gd name="connsiteX5" fmla="*/ 3883 w 4790"/>
                  <a:gd name="connsiteY5" fmla="*/ 12565 h 12983"/>
                  <a:gd name="connsiteX6" fmla="*/ 3673 w 4790"/>
                  <a:gd name="connsiteY6" fmla="*/ 12565 h 12983"/>
                  <a:gd name="connsiteX7" fmla="*/ 1998 w 4790"/>
                  <a:gd name="connsiteY7" fmla="*/ 419 h 12983"/>
                  <a:gd name="connsiteX8" fmla="*/ 1160 w 4790"/>
                  <a:gd name="connsiteY8" fmla="*/ 3770 h 12983"/>
                  <a:gd name="connsiteX9" fmla="*/ 3255 w 4790"/>
                  <a:gd name="connsiteY9" fmla="*/ 12356 h 12983"/>
                  <a:gd name="connsiteX10" fmla="*/ 3673 w 4790"/>
                  <a:gd name="connsiteY10" fmla="*/ 9005 h 12983"/>
                  <a:gd name="connsiteX11" fmla="*/ 1789 w 4790"/>
                  <a:gd name="connsiteY11" fmla="*/ 419 h 1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90" h="12983">
                    <a:moveTo>
                      <a:pt x="3673" y="12984"/>
                    </a:moveTo>
                    <a:cubicBezTo>
                      <a:pt x="-1353" y="9005"/>
                      <a:pt x="-96" y="6073"/>
                      <a:pt x="951" y="3560"/>
                    </a:cubicBezTo>
                    <a:cubicBezTo>
                      <a:pt x="1579" y="2304"/>
                      <a:pt x="1998" y="1256"/>
                      <a:pt x="1579" y="0"/>
                    </a:cubicBezTo>
                    <a:lnTo>
                      <a:pt x="1789" y="0"/>
                    </a:lnTo>
                    <a:cubicBezTo>
                      <a:pt x="5768" y="1885"/>
                      <a:pt x="4930" y="5864"/>
                      <a:pt x="4092" y="9005"/>
                    </a:cubicBezTo>
                    <a:cubicBezTo>
                      <a:pt x="3883" y="10471"/>
                      <a:pt x="3464" y="11727"/>
                      <a:pt x="3883" y="12565"/>
                    </a:cubicBezTo>
                    <a:lnTo>
                      <a:pt x="3673" y="12565"/>
                    </a:lnTo>
                    <a:close/>
                    <a:moveTo>
                      <a:pt x="1998" y="419"/>
                    </a:moveTo>
                    <a:cubicBezTo>
                      <a:pt x="1998" y="1466"/>
                      <a:pt x="1789" y="2513"/>
                      <a:pt x="1160" y="3770"/>
                    </a:cubicBezTo>
                    <a:cubicBezTo>
                      <a:pt x="113" y="6073"/>
                      <a:pt x="-934" y="8796"/>
                      <a:pt x="3255" y="12356"/>
                    </a:cubicBezTo>
                    <a:cubicBezTo>
                      <a:pt x="3255" y="11518"/>
                      <a:pt x="3255" y="10261"/>
                      <a:pt x="3673" y="9005"/>
                    </a:cubicBezTo>
                    <a:cubicBezTo>
                      <a:pt x="4302" y="6073"/>
                      <a:pt x="5139" y="2513"/>
                      <a:pt x="1789" y="41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3" name="Forma libre: forma 222">
                <a:extLst>
                  <a:ext uri="{FF2B5EF4-FFF2-40B4-BE49-F238E27FC236}">
                    <a16:creationId xmlns:a16="http://schemas.microsoft.com/office/drawing/2014/main" id="{CFC5D320-0079-2AA8-4D06-0BD3DC06F38E}"/>
                  </a:ext>
                </a:extLst>
              </p:cNvPr>
              <p:cNvSpPr/>
              <p:nvPr/>
            </p:nvSpPr>
            <p:spPr>
              <a:xfrm>
                <a:off x="876420" y="685424"/>
                <a:ext cx="3952" cy="10052"/>
              </a:xfrm>
              <a:custGeom>
                <a:avLst/>
                <a:gdLst>
                  <a:gd name="connsiteX0" fmla="*/ 2296 w 3952"/>
                  <a:gd name="connsiteY0" fmla="*/ 10052 h 10052"/>
                  <a:gd name="connsiteX1" fmla="*/ 1668 w 3952"/>
                  <a:gd name="connsiteY1" fmla="*/ 0 h 10052"/>
                  <a:gd name="connsiteX2" fmla="*/ 2296 w 3952"/>
                  <a:gd name="connsiteY2" fmla="*/ 10052 h 1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52" h="10052">
                    <a:moveTo>
                      <a:pt x="2296" y="10052"/>
                    </a:moveTo>
                    <a:cubicBezTo>
                      <a:pt x="-1473" y="4817"/>
                      <a:pt x="202" y="3560"/>
                      <a:pt x="1668" y="0"/>
                    </a:cubicBezTo>
                    <a:cubicBezTo>
                      <a:pt x="4600" y="5235"/>
                      <a:pt x="4600" y="7958"/>
                      <a:pt x="2296" y="10052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4" name="Forma libre: forma 223">
                <a:extLst>
                  <a:ext uri="{FF2B5EF4-FFF2-40B4-BE49-F238E27FC236}">
                    <a16:creationId xmlns:a16="http://schemas.microsoft.com/office/drawing/2014/main" id="{0BDDBB90-BA74-72E8-925A-E127BD9599E3}"/>
                  </a:ext>
                </a:extLst>
              </p:cNvPr>
              <p:cNvSpPr/>
              <p:nvPr/>
            </p:nvSpPr>
            <p:spPr>
              <a:xfrm>
                <a:off x="876430" y="685005"/>
                <a:ext cx="4412" cy="10889"/>
              </a:xfrm>
              <a:custGeom>
                <a:avLst/>
                <a:gdLst>
                  <a:gd name="connsiteX0" fmla="*/ 2286 w 4412"/>
                  <a:gd name="connsiteY0" fmla="*/ 10890 h 10889"/>
                  <a:gd name="connsiteX1" fmla="*/ 2286 w 4412"/>
                  <a:gd name="connsiteY1" fmla="*/ 10890 h 10889"/>
                  <a:gd name="connsiteX2" fmla="*/ 1029 w 4412"/>
                  <a:gd name="connsiteY2" fmla="*/ 2094 h 10889"/>
                  <a:gd name="connsiteX3" fmla="*/ 1658 w 4412"/>
                  <a:gd name="connsiteY3" fmla="*/ 419 h 10889"/>
                  <a:gd name="connsiteX4" fmla="*/ 1658 w 4412"/>
                  <a:gd name="connsiteY4" fmla="*/ 0 h 10889"/>
                  <a:gd name="connsiteX5" fmla="*/ 2077 w 4412"/>
                  <a:gd name="connsiteY5" fmla="*/ 419 h 10889"/>
                  <a:gd name="connsiteX6" fmla="*/ 2495 w 4412"/>
                  <a:gd name="connsiteY6" fmla="*/ 10890 h 10889"/>
                  <a:gd name="connsiteX7" fmla="*/ 2495 w 4412"/>
                  <a:gd name="connsiteY7" fmla="*/ 10890 h 10889"/>
                  <a:gd name="connsiteX8" fmla="*/ 1867 w 4412"/>
                  <a:gd name="connsiteY8" fmla="*/ 838 h 10889"/>
                  <a:gd name="connsiteX9" fmla="*/ 1239 w 4412"/>
                  <a:gd name="connsiteY9" fmla="*/ 2094 h 10889"/>
                  <a:gd name="connsiteX10" fmla="*/ 2286 w 4412"/>
                  <a:gd name="connsiteY10" fmla="*/ 10262 h 10889"/>
                  <a:gd name="connsiteX11" fmla="*/ 1658 w 4412"/>
                  <a:gd name="connsiteY11" fmla="*/ 838 h 1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2" h="10889">
                    <a:moveTo>
                      <a:pt x="2286" y="10890"/>
                    </a:moveTo>
                    <a:lnTo>
                      <a:pt x="2286" y="10890"/>
                    </a:lnTo>
                    <a:cubicBezTo>
                      <a:pt x="-855" y="6283"/>
                      <a:pt x="-227" y="4607"/>
                      <a:pt x="1029" y="2094"/>
                    </a:cubicBezTo>
                    <a:cubicBezTo>
                      <a:pt x="1239" y="1675"/>
                      <a:pt x="1448" y="1047"/>
                      <a:pt x="1658" y="419"/>
                    </a:cubicBezTo>
                    <a:lnTo>
                      <a:pt x="1658" y="0"/>
                    </a:lnTo>
                    <a:cubicBezTo>
                      <a:pt x="1658" y="0"/>
                      <a:pt x="2077" y="419"/>
                      <a:pt x="2077" y="419"/>
                    </a:cubicBezTo>
                    <a:cubicBezTo>
                      <a:pt x="5008" y="5445"/>
                      <a:pt x="5218" y="8586"/>
                      <a:pt x="2495" y="10890"/>
                    </a:cubicBezTo>
                    <a:lnTo>
                      <a:pt x="2495" y="10890"/>
                    </a:lnTo>
                    <a:close/>
                    <a:moveTo>
                      <a:pt x="1867" y="838"/>
                    </a:moveTo>
                    <a:cubicBezTo>
                      <a:pt x="1867" y="838"/>
                      <a:pt x="1448" y="1675"/>
                      <a:pt x="1239" y="2094"/>
                    </a:cubicBezTo>
                    <a:cubicBezTo>
                      <a:pt x="192" y="4607"/>
                      <a:pt x="-436" y="6073"/>
                      <a:pt x="2286" y="10262"/>
                    </a:cubicBezTo>
                    <a:cubicBezTo>
                      <a:pt x="4380" y="8167"/>
                      <a:pt x="4380" y="5445"/>
                      <a:pt x="1658" y="83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5" name="Forma libre: forma 224">
                <a:extLst>
                  <a:ext uri="{FF2B5EF4-FFF2-40B4-BE49-F238E27FC236}">
                    <a16:creationId xmlns:a16="http://schemas.microsoft.com/office/drawing/2014/main" id="{4FB21163-9184-F29A-1D9B-E131358C856E}"/>
                  </a:ext>
                </a:extLst>
              </p:cNvPr>
              <p:cNvSpPr/>
              <p:nvPr/>
            </p:nvSpPr>
            <p:spPr>
              <a:xfrm>
                <a:off x="873463" y="681864"/>
                <a:ext cx="2954" cy="11099"/>
              </a:xfrm>
              <a:custGeom>
                <a:avLst/>
                <a:gdLst>
                  <a:gd name="connsiteX0" fmla="*/ 1693 w 2954"/>
                  <a:gd name="connsiteY0" fmla="*/ 11099 h 11099"/>
                  <a:gd name="connsiteX1" fmla="*/ 1693 w 2954"/>
                  <a:gd name="connsiteY1" fmla="*/ 0 h 11099"/>
                  <a:gd name="connsiteX2" fmla="*/ 1693 w 2954"/>
                  <a:gd name="connsiteY2" fmla="*/ 11099 h 1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54" h="11099">
                    <a:moveTo>
                      <a:pt x="1693" y="11099"/>
                    </a:moveTo>
                    <a:cubicBezTo>
                      <a:pt x="3577" y="6283"/>
                      <a:pt x="3159" y="3770"/>
                      <a:pt x="1693" y="0"/>
                    </a:cubicBezTo>
                    <a:cubicBezTo>
                      <a:pt x="-1239" y="5235"/>
                      <a:pt x="227" y="8796"/>
                      <a:pt x="1693" y="11099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6" name="Forma libre: forma 225">
                <a:extLst>
                  <a:ext uri="{FF2B5EF4-FFF2-40B4-BE49-F238E27FC236}">
                    <a16:creationId xmlns:a16="http://schemas.microsoft.com/office/drawing/2014/main" id="{FBE8BD42-DC8F-E74B-3932-763CB2AB861C}"/>
                  </a:ext>
                </a:extLst>
              </p:cNvPr>
              <p:cNvSpPr/>
              <p:nvPr/>
            </p:nvSpPr>
            <p:spPr>
              <a:xfrm>
                <a:off x="873271" y="681445"/>
                <a:ext cx="3648" cy="12146"/>
              </a:xfrm>
              <a:custGeom>
                <a:avLst/>
                <a:gdLst>
                  <a:gd name="connsiteX0" fmla="*/ 1885 w 3648"/>
                  <a:gd name="connsiteY0" fmla="*/ 11937 h 12146"/>
                  <a:gd name="connsiteX1" fmla="*/ 1885 w 3648"/>
                  <a:gd name="connsiteY1" fmla="*/ 11937 h 12146"/>
                  <a:gd name="connsiteX2" fmla="*/ 1885 w 3648"/>
                  <a:gd name="connsiteY2" fmla="*/ 419 h 12146"/>
                  <a:gd name="connsiteX3" fmla="*/ 1885 w 3648"/>
                  <a:gd name="connsiteY3" fmla="*/ 0 h 12146"/>
                  <a:gd name="connsiteX4" fmla="*/ 2304 w 3648"/>
                  <a:gd name="connsiteY4" fmla="*/ 419 h 12146"/>
                  <a:gd name="connsiteX5" fmla="*/ 2304 w 3648"/>
                  <a:gd name="connsiteY5" fmla="*/ 11727 h 12146"/>
                  <a:gd name="connsiteX6" fmla="*/ 2304 w 3648"/>
                  <a:gd name="connsiteY6" fmla="*/ 12146 h 12146"/>
                  <a:gd name="connsiteX7" fmla="*/ 1675 w 3648"/>
                  <a:gd name="connsiteY7" fmla="*/ 838 h 12146"/>
                  <a:gd name="connsiteX8" fmla="*/ 1675 w 3648"/>
                  <a:gd name="connsiteY8" fmla="*/ 11099 h 12146"/>
                  <a:gd name="connsiteX9" fmla="*/ 1675 w 3648"/>
                  <a:gd name="connsiteY9" fmla="*/ 838 h 1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8" h="12146">
                    <a:moveTo>
                      <a:pt x="1885" y="11937"/>
                    </a:moveTo>
                    <a:lnTo>
                      <a:pt x="1885" y="11937"/>
                    </a:lnTo>
                    <a:cubicBezTo>
                      <a:pt x="-628" y="8167"/>
                      <a:pt x="-628" y="4607"/>
                      <a:pt x="1885" y="419"/>
                    </a:cubicBezTo>
                    <a:lnTo>
                      <a:pt x="1885" y="0"/>
                    </a:lnTo>
                    <a:cubicBezTo>
                      <a:pt x="1885" y="0"/>
                      <a:pt x="2304" y="419"/>
                      <a:pt x="2304" y="419"/>
                    </a:cubicBezTo>
                    <a:cubicBezTo>
                      <a:pt x="3770" y="3979"/>
                      <a:pt x="4398" y="6701"/>
                      <a:pt x="2304" y="11727"/>
                    </a:cubicBezTo>
                    <a:lnTo>
                      <a:pt x="2304" y="12146"/>
                    </a:lnTo>
                    <a:close/>
                    <a:moveTo>
                      <a:pt x="1675" y="838"/>
                    </a:moveTo>
                    <a:cubicBezTo>
                      <a:pt x="-419" y="4607"/>
                      <a:pt x="-419" y="7958"/>
                      <a:pt x="1675" y="11099"/>
                    </a:cubicBezTo>
                    <a:cubicBezTo>
                      <a:pt x="3351" y="6701"/>
                      <a:pt x="2932" y="4188"/>
                      <a:pt x="1675" y="83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7" name="Forma libre: forma 226">
                <a:extLst>
                  <a:ext uri="{FF2B5EF4-FFF2-40B4-BE49-F238E27FC236}">
                    <a16:creationId xmlns:a16="http://schemas.microsoft.com/office/drawing/2014/main" id="{B9BB4690-C27C-6A40-6251-C6611AB181D6}"/>
                  </a:ext>
                </a:extLst>
              </p:cNvPr>
              <p:cNvSpPr/>
              <p:nvPr/>
            </p:nvSpPr>
            <p:spPr>
              <a:xfrm>
                <a:off x="873407" y="660084"/>
                <a:ext cx="4614" cy="12774"/>
              </a:xfrm>
              <a:custGeom>
                <a:avLst/>
                <a:gdLst>
                  <a:gd name="connsiteX0" fmla="*/ 3634 w 4614"/>
                  <a:gd name="connsiteY0" fmla="*/ 12774 h 12774"/>
                  <a:gd name="connsiteX1" fmla="*/ 1749 w 4614"/>
                  <a:gd name="connsiteY1" fmla="*/ 0 h 12774"/>
                  <a:gd name="connsiteX2" fmla="*/ 3634 w 4614"/>
                  <a:gd name="connsiteY2" fmla="*/ 12774 h 1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14" h="12774">
                    <a:moveTo>
                      <a:pt x="3634" y="12774"/>
                    </a:moveTo>
                    <a:cubicBezTo>
                      <a:pt x="-3905" y="6911"/>
                      <a:pt x="2796" y="3351"/>
                      <a:pt x="1749" y="0"/>
                    </a:cubicBezTo>
                    <a:cubicBezTo>
                      <a:pt x="7403" y="3141"/>
                      <a:pt x="2796" y="10052"/>
                      <a:pt x="3634" y="12774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8" name="Forma libre: forma 227">
                <a:extLst>
                  <a:ext uri="{FF2B5EF4-FFF2-40B4-BE49-F238E27FC236}">
                    <a16:creationId xmlns:a16="http://schemas.microsoft.com/office/drawing/2014/main" id="{24E8F501-3513-233D-EAA6-110D97DCFBFA}"/>
                  </a:ext>
                </a:extLst>
              </p:cNvPr>
              <p:cNvSpPr/>
              <p:nvPr/>
            </p:nvSpPr>
            <p:spPr>
              <a:xfrm>
                <a:off x="873158" y="659875"/>
                <a:ext cx="4790" cy="12983"/>
              </a:xfrm>
              <a:custGeom>
                <a:avLst/>
                <a:gdLst>
                  <a:gd name="connsiteX0" fmla="*/ 3673 w 4790"/>
                  <a:gd name="connsiteY0" fmla="*/ 12984 h 12983"/>
                  <a:gd name="connsiteX1" fmla="*/ 951 w 4790"/>
                  <a:gd name="connsiteY1" fmla="*/ 3560 h 12983"/>
                  <a:gd name="connsiteX2" fmla="*/ 1579 w 4790"/>
                  <a:gd name="connsiteY2" fmla="*/ 0 h 12983"/>
                  <a:gd name="connsiteX3" fmla="*/ 1789 w 4790"/>
                  <a:gd name="connsiteY3" fmla="*/ 0 h 12983"/>
                  <a:gd name="connsiteX4" fmla="*/ 4092 w 4790"/>
                  <a:gd name="connsiteY4" fmla="*/ 9005 h 12983"/>
                  <a:gd name="connsiteX5" fmla="*/ 3883 w 4790"/>
                  <a:gd name="connsiteY5" fmla="*/ 12565 h 12983"/>
                  <a:gd name="connsiteX6" fmla="*/ 3673 w 4790"/>
                  <a:gd name="connsiteY6" fmla="*/ 12565 h 12983"/>
                  <a:gd name="connsiteX7" fmla="*/ 2207 w 4790"/>
                  <a:gd name="connsiteY7" fmla="*/ 628 h 12983"/>
                  <a:gd name="connsiteX8" fmla="*/ 1370 w 4790"/>
                  <a:gd name="connsiteY8" fmla="*/ 3979 h 12983"/>
                  <a:gd name="connsiteX9" fmla="*/ 3464 w 4790"/>
                  <a:gd name="connsiteY9" fmla="*/ 12565 h 12983"/>
                  <a:gd name="connsiteX10" fmla="*/ 3883 w 4790"/>
                  <a:gd name="connsiteY10" fmla="*/ 9214 h 12983"/>
                  <a:gd name="connsiteX11" fmla="*/ 1998 w 4790"/>
                  <a:gd name="connsiteY11" fmla="*/ 628 h 1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90" h="12983">
                    <a:moveTo>
                      <a:pt x="3673" y="12984"/>
                    </a:moveTo>
                    <a:cubicBezTo>
                      <a:pt x="-1353" y="9005"/>
                      <a:pt x="-96" y="6073"/>
                      <a:pt x="951" y="3560"/>
                    </a:cubicBezTo>
                    <a:cubicBezTo>
                      <a:pt x="1579" y="2304"/>
                      <a:pt x="1998" y="1256"/>
                      <a:pt x="1579" y="0"/>
                    </a:cubicBezTo>
                    <a:lnTo>
                      <a:pt x="1789" y="0"/>
                    </a:lnTo>
                    <a:cubicBezTo>
                      <a:pt x="5768" y="1885"/>
                      <a:pt x="4930" y="5864"/>
                      <a:pt x="4092" y="9005"/>
                    </a:cubicBezTo>
                    <a:cubicBezTo>
                      <a:pt x="3883" y="10471"/>
                      <a:pt x="3464" y="11727"/>
                      <a:pt x="3883" y="12565"/>
                    </a:cubicBezTo>
                    <a:lnTo>
                      <a:pt x="3673" y="12565"/>
                    </a:lnTo>
                    <a:close/>
                    <a:moveTo>
                      <a:pt x="2207" y="628"/>
                    </a:moveTo>
                    <a:cubicBezTo>
                      <a:pt x="2207" y="1675"/>
                      <a:pt x="1998" y="2722"/>
                      <a:pt x="1370" y="3979"/>
                    </a:cubicBezTo>
                    <a:cubicBezTo>
                      <a:pt x="323" y="6283"/>
                      <a:pt x="-724" y="9005"/>
                      <a:pt x="3464" y="12565"/>
                    </a:cubicBezTo>
                    <a:cubicBezTo>
                      <a:pt x="3464" y="11727"/>
                      <a:pt x="3464" y="10471"/>
                      <a:pt x="3883" y="9214"/>
                    </a:cubicBezTo>
                    <a:cubicBezTo>
                      <a:pt x="4511" y="6283"/>
                      <a:pt x="5349" y="2722"/>
                      <a:pt x="1998" y="62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29" name="Forma libre: forma 228">
                <a:extLst>
                  <a:ext uri="{FF2B5EF4-FFF2-40B4-BE49-F238E27FC236}">
                    <a16:creationId xmlns:a16="http://schemas.microsoft.com/office/drawing/2014/main" id="{A0F2D8D5-9256-C9CF-0AFF-36E3FFB1A1B4}"/>
                  </a:ext>
                </a:extLst>
              </p:cNvPr>
              <p:cNvSpPr/>
              <p:nvPr/>
            </p:nvSpPr>
            <p:spPr>
              <a:xfrm>
                <a:off x="886255" y="657780"/>
                <a:ext cx="6491" cy="11308"/>
              </a:xfrm>
              <a:custGeom>
                <a:avLst/>
                <a:gdLst>
                  <a:gd name="connsiteX0" fmla="*/ 6492 w 6491"/>
                  <a:gd name="connsiteY0" fmla="*/ 11309 h 11308"/>
                  <a:gd name="connsiteX1" fmla="*/ 0 w 6491"/>
                  <a:gd name="connsiteY1" fmla="*/ 0 h 11308"/>
                  <a:gd name="connsiteX2" fmla="*/ 6492 w 6491"/>
                  <a:gd name="connsiteY2" fmla="*/ 11309 h 1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91" h="11308">
                    <a:moveTo>
                      <a:pt x="6492" y="11309"/>
                    </a:moveTo>
                    <a:cubicBezTo>
                      <a:pt x="-2513" y="8586"/>
                      <a:pt x="2304" y="2722"/>
                      <a:pt x="0" y="0"/>
                    </a:cubicBezTo>
                    <a:cubicBezTo>
                      <a:pt x="6492" y="838"/>
                      <a:pt x="4607" y="9005"/>
                      <a:pt x="6492" y="11309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0" name="Forma libre: forma 229">
                <a:extLst>
                  <a:ext uri="{FF2B5EF4-FFF2-40B4-BE49-F238E27FC236}">
                    <a16:creationId xmlns:a16="http://schemas.microsoft.com/office/drawing/2014/main" id="{81053DB6-4E19-ACDE-546E-D3F0A0D25701}"/>
                  </a:ext>
                </a:extLst>
              </p:cNvPr>
              <p:cNvSpPr/>
              <p:nvPr/>
            </p:nvSpPr>
            <p:spPr>
              <a:xfrm>
                <a:off x="886046" y="657990"/>
                <a:ext cx="6701" cy="11308"/>
              </a:xfrm>
              <a:custGeom>
                <a:avLst/>
                <a:gdLst>
                  <a:gd name="connsiteX0" fmla="*/ 6492 w 6701"/>
                  <a:gd name="connsiteY0" fmla="*/ 11309 h 11308"/>
                  <a:gd name="connsiteX1" fmla="*/ 628 w 6701"/>
                  <a:gd name="connsiteY1" fmla="*/ 3560 h 11308"/>
                  <a:gd name="connsiteX2" fmla="*/ 0 w 6701"/>
                  <a:gd name="connsiteY2" fmla="*/ 0 h 11308"/>
                  <a:gd name="connsiteX3" fmla="*/ 0 w 6701"/>
                  <a:gd name="connsiteY3" fmla="*/ 0 h 11308"/>
                  <a:gd name="connsiteX4" fmla="*/ 5654 w 6701"/>
                  <a:gd name="connsiteY4" fmla="*/ 7539 h 11308"/>
                  <a:gd name="connsiteX5" fmla="*/ 6701 w 6701"/>
                  <a:gd name="connsiteY5" fmla="*/ 11099 h 11308"/>
                  <a:gd name="connsiteX6" fmla="*/ 6492 w 6701"/>
                  <a:gd name="connsiteY6" fmla="*/ 11099 h 11308"/>
                  <a:gd name="connsiteX7" fmla="*/ 628 w 6701"/>
                  <a:gd name="connsiteY7" fmla="*/ 209 h 11308"/>
                  <a:gd name="connsiteX8" fmla="*/ 1047 w 6701"/>
                  <a:gd name="connsiteY8" fmla="*/ 3560 h 11308"/>
                  <a:gd name="connsiteX9" fmla="*/ 6073 w 6701"/>
                  <a:gd name="connsiteY9" fmla="*/ 10890 h 11308"/>
                  <a:gd name="connsiteX10" fmla="*/ 5235 w 6701"/>
                  <a:gd name="connsiteY10" fmla="*/ 7748 h 11308"/>
                  <a:gd name="connsiteX11" fmla="*/ 419 w 6701"/>
                  <a:gd name="connsiteY11" fmla="*/ 419 h 1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01" h="11308">
                    <a:moveTo>
                      <a:pt x="6492" y="11309"/>
                    </a:moveTo>
                    <a:cubicBezTo>
                      <a:pt x="419" y="9424"/>
                      <a:pt x="419" y="6073"/>
                      <a:pt x="628" y="3560"/>
                    </a:cubicBezTo>
                    <a:cubicBezTo>
                      <a:pt x="628" y="2094"/>
                      <a:pt x="628" y="1047"/>
                      <a:pt x="0" y="0"/>
                    </a:cubicBezTo>
                    <a:lnTo>
                      <a:pt x="0" y="0"/>
                    </a:lnTo>
                    <a:cubicBezTo>
                      <a:pt x="4398" y="209"/>
                      <a:pt x="5026" y="4188"/>
                      <a:pt x="5654" y="7539"/>
                    </a:cubicBezTo>
                    <a:cubicBezTo>
                      <a:pt x="5864" y="9005"/>
                      <a:pt x="6073" y="10471"/>
                      <a:pt x="6701" y="11099"/>
                    </a:cubicBezTo>
                    <a:lnTo>
                      <a:pt x="6492" y="11099"/>
                    </a:lnTo>
                    <a:close/>
                    <a:moveTo>
                      <a:pt x="628" y="209"/>
                    </a:moveTo>
                    <a:cubicBezTo>
                      <a:pt x="628" y="209"/>
                      <a:pt x="1047" y="2304"/>
                      <a:pt x="1047" y="3560"/>
                    </a:cubicBezTo>
                    <a:cubicBezTo>
                      <a:pt x="1047" y="6073"/>
                      <a:pt x="1047" y="9005"/>
                      <a:pt x="6073" y="10890"/>
                    </a:cubicBezTo>
                    <a:cubicBezTo>
                      <a:pt x="5654" y="10052"/>
                      <a:pt x="5445" y="9005"/>
                      <a:pt x="5235" y="7748"/>
                    </a:cubicBezTo>
                    <a:cubicBezTo>
                      <a:pt x="4817" y="4817"/>
                      <a:pt x="4188" y="1047"/>
                      <a:pt x="419" y="41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1" name="Forma libre: forma 230">
                <a:extLst>
                  <a:ext uri="{FF2B5EF4-FFF2-40B4-BE49-F238E27FC236}">
                    <a16:creationId xmlns:a16="http://schemas.microsoft.com/office/drawing/2014/main" id="{030ECA55-7020-FB86-056A-A49E62DE8860}"/>
                  </a:ext>
                </a:extLst>
              </p:cNvPr>
              <p:cNvSpPr/>
              <p:nvPr/>
            </p:nvSpPr>
            <p:spPr>
              <a:xfrm>
                <a:off x="885043" y="677047"/>
                <a:ext cx="3729" cy="13612"/>
              </a:xfrm>
              <a:custGeom>
                <a:avLst/>
                <a:gdLst>
                  <a:gd name="connsiteX0" fmla="*/ 2050 w 3729"/>
                  <a:gd name="connsiteY0" fmla="*/ 13612 h 13612"/>
                  <a:gd name="connsiteX1" fmla="*/ 2259 w 3729"/>
                  <a:gd name="connsiteY1" fmla="*/ 0 h 13612"/>
                  <a:gd name="connsiteX2" fmla="*/ 2050 w 3729"/>
                  <a:gd name="connsiteY2" fmla="*/ 13612 h 1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29" h="13612">
                    <a:moveTo>
                      <a:pt x="2050" y="13612"/>
                    </a:moveTo>
                    <a:cubicBezTo>
                      <a:pt x="4563" y="7748"/>
                      <a:pt x="3935" y="4607"/>
                      <a:pt x="2259" y="0"/>
                    </a:cubicBezTo>
                    <a:cubicBezTo>
                      <a:pt x="-1510" y="6283"/>
                      <a:pt x="165" y="10890"/>
                      <a:pt x="2050" y="13612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2" name="Forma libre: forma 231">
                <a:extLst>
                  <a:ext uri="{FF2B5EF4-FFF2-40B4-BE49-F238E27FC236}">
                    <a16:creationId xmlns:a16="http://schemas.microsoft.com/office/drawing/2014/main" id="{73BC8C5C-858C-AFAD-3B5E-FAA2D42B1FC9}"/>
                  </a:ext>
                </a:extLst>
              </p:cNvPr>
              <p:cNvSpPr/>
              <p:nvPr/>
            </p:nvSpPr>
            <p:spPr>
              <a:xfrm>
                <a:off x="884996" y="676419"/>
                <a:ext cx="4195" cy="14659"/>
              </a:xfrm>
              <a:custGeom>
                <a:avLst/>
                <a:gdLst>
                  <a:gd name="connsiteX0" fmla="*/ 2097 w 4195"/>
                  <a:gd name="connsiteY0" fmla="*/ 14659 h 14659"/>
                  <a:gd name="connsiteX1" fmla="*/ 2097 w 4195"/>
                  <a:gd name="connsiteY1" fmla="*/ 14659 h 14659"/>
                  <a:gd name="connsiteX2" fmla="*/ 2306 w 4195"/>
                  <a:gd name="connsiteY2" fmla="*/ 419 h 14659"/>
                  <a:gd name="connsiteX3" fmla="*/ 2306 w 4195"/>
                  <a:gd name="connsiteY3" fmla="*/ 0 h 14659"/>
                  <a:gd name="connsiteX4" fmla="*/ 2725 w 4195"/>
                  <a:gd name="connsiteY4" fmla="*/ 419 h 14659"/>
                  <a:gd name="connsiteX5" fmla="*/ 2516 w 4195"/>
                  <a:gd name="connsiteY5" fmla="*/ 14240 h 14659"/>
                  <a:gd name="connsiteX6" fmla="*/ 2516 w 4195"/>
                  <a:gd name="connsiteY6" fmla="*/ 14659 h 14659"/>
                  <a:gd name="connsiteX7" fmla="*/ 2306 w 4195"/>
                  <a:gd name="connsiteY7" fmla="*/ 838 h 14659"/>
                  <a:gd name="connsiteX8" fmla="*/ 2097 w 4195"/>
                  <a:gd name="connsiteY8" fmla="*/ 13612 h 14659"/>
                  <a:gd name="connsiteX9" fmla="*/ 2306 w 4195"/>
                  <a:gd name="connsiteY9" fmla="*/ 838 h 1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5" h="14659">
                    <a:moveTo>
                      <a:pt x="2097" y="14659"/>
                    </a:moveTo>
                    <a:lnTo>
                      <a:pt x="2097" y="14659"/>
                    </a:lnTo>
                    <a:cubicBezTo>
                      <a:pt x="-835" y="10052"/>
                      <a:pt x="-625" y="5445"/>
                      <a:pt x="2306" y="419"/>
                    </a:cubicBezTo>
                    <a:lnTo>
                      <a:pt x="2306" y="0"/>
                    </a:lnTo>
                    <a:cubicBezTo>
                      <a:pt x="2306" y="0"/>
                      <a:pt x="2725" y="419"/>
                      <a:pt x="2725" y="419"/>
                    </a:cubicBezTo>
                    <a:cubicBezTo>
                      <a:pt x="4401" y="5026"/>
                      <a:pt x="5029" y="8167"/>
                      <a:pt x="2516" y="14240"/>
                    </a:cubicBezTo>
                    <a:lnTo>
                      <a:pt x="2516" y="14659"/>
                    </a:lnTo>
                    <a:close/>
                    <a:moveTo>
                      <a:pt x="2306" y="838"/>
                    </a:moveTo>
                    <a:cubicBezTo>
                      <a:pt x="-416" y="5445"/>
                      <a:pt x="-416" y="9633"/>
                      <a:pt x="2097" y="13612"/>
                    </a:cubicBezTo>
                    <a:cubicBezTo>
                      <a:pt x="4401" y="7958"/>
                      <a:pt x="3772" y="5026"/>
                      <a:pt x="2306" y="83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3" name="Forma libre: forma 232">
                <a:extLst>
                  <a:ext uri="{FF2B5EF4-FFF2-40B4-BE49-F238E27FC236}">
                    <a16:creationId xmlns:a16="http://schemas.microsoft.com/office/drawing/2014/main" id="{B326C386-C183-1E55-0DAF-EA34EE5D6C81}"/>
                  </a:ext>
                </a:extLst>
              </p:cNvPr>
              <p:cNvSpPr/>
              <p:nvPr/>
            </p:nvSpPr>
            <p:spPr>
              <a:xfrm>
                <a:off x="898932" y="661341"/>
                <a:ext cx="4095" cy="15915"/>
              </a:xfrm>
              <a:custGeom>
                <a:avLst/>
                <a:gdLst>
                  <a:gd name="connsiteX0" fmla="*/ 726 w 4095"/>
                  <a:gd name="connsiteY0" fmla="*/ 15916 h 15915"/>
                  <a:gd name="connsiteX1" fmla="*/ 1145 w 4095"/>
                  <a:gd name="connsiteY1" fmla="*/ 0 h 15915"/>
                  <a:gd name="connsiteX2" fmla="*/ 726 w 4095"/>
                  <a:gd name="connsiteY2" fmla="*/ 15916 h 1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" h="15915">
                    <a:moveTo>
                      <a:pt x="726" y="15916"/>
                    </a:moveTo>
                    <a:cubicBezTo>
                      <a:pt x="8056" y="10052"/>
                      <a:pt x="1145" y="6283"/>
                      <a:pt x="1145" y="0"/>
                    </a:cubicBezTo>
                    <a:cubicBezTo>
                      <a:pt x="-1159" y="6492"/>
                      <a:pt x="726" y="13612"/>
                      <a:pt x="726" y="15916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4" name="Forma libre: forma 233">
                <a:extLst>
                  <a:ext uri="{FF2B5EF4-FFF2-40B4-BE49-F238E27FC236}">
                    <a16:creationId xmlns:a16="http://schemas.microsoft.com/office/drawing/2014/main" id="{5FF4C4F8-4875-F832-1266-5A36ED6504D8}"/>
                  </a:ext>
                </a:extLst>
              </p:cNvPr>
              <p:cNvSpPr/>
              <p:nvPr/>
            </p:nvSpPr>
            <p:spPr>
              <a:xfrm>
                <a:off x="898977" y="661341"/>
                <a:ext cx="4377" cy="16334"/>
              </a:xfrm>
              <a:custGeom>
                <a:avLst/>
                <a:gdLst>
                  <a:gd name="connsiteX0" fmla="*/ 471 w 4377"/>
                  <a:gd name="connsiteY0" fmla="*/ 16335 h 16334"/>
                  <a:gd name="connsiteX1" fmla="*/ 471 w 4377"/>
                  <a:gd name="connsiteY1" fmla="*/ 15916 h 16334"/>
                  <a:gd name="connsiteX2" fmla="*/ 471 w 4377"/>
                  <a:gd name="connsiteY2" fmla="*/ 13403 h 16334"/>
                  <a:gd name="connsiteX3" fmla="*/ 1099 w 4377"/>
                  <a:gd name="connsiteY3" fmla="*/ 0 h 16334"/>
                  <a:gd name="connsiteX4" fmla="*/ 1518 w 4377"/>
                  <a:gd name="connsiteY4" fmla="*/ 0 h 16334"/>
                  <a:gd name="connsiteX5" fmla="*/ 2984 w 4377"/>
                  <a:gd name="connsiteY5" fmla="*/ 5654 h 16334"/>
                  <a:gd name="connsiteX6" fmla="*/ 890 w 4377"/>
                  <a:gd name="connsiteY6" fmla="*/ 16125 h 16334"/>
                  <a:gd name="connsiteX7" fmla="*/ 471 w 4377"/>
                  <a:gd name="connsiteY7" fmla="*/ 16125 h 16334"/>
                  <a:gd name="connsiteX8" fmla="*/ 890 w 4377"/>
                  <a:gd name="connsiteY8" fmla="*/ 1047 h 16334"/>
                  <a:gd name="connsiteX9" fmla="*/ 471 w 4377"/>
                  <a:gd name="connsiteY9" fmla="*/ 13193 h 16334"/>
                  <a:gd name="connsiteX10" fmla="*/ 471 w 4377"/>
                  <a:gd name="connsiteY10" fmla="*/ 15288 h 16334"/>
                  <a:gd name="connsiteX11" fmla="*/ 2146 w 4377"/>
                  <a:gd name="connsiteY11" fmla="*/ 5654 h 16334"/>
                  <a:gd name="connsiteX12" fmla="*/ 681 w 4377"/>
                  <a:gd name="connsiteY12" fmla="*/ 1047 h 1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77" h="16334">
                    <a:moveTo>
                      <a:pt x="471" y="16335"/>
                    </a:moveTo>
                    <a:lnTo>
                      <a:pt x="471" y="15916"/>
                    </a:lnTo>
                    <a:cubicBezTo>
                      <a:pt x="471" y="15916"/>
                      <a:pt x="471" y="14450"/>
                      <a:pt x="471" y="13403"/>
                    </a:cubicBezTo>
                    <a:cubicBezTo>
                      <a:pt x="52" y="10261"/>
                      <a:pt x="-576" y="4817"/>
                      <a:pt x="1099" y="0"/>
                    </a:cubicBezTo>
                    <a:lnTo>
                      <a:pt x="1518" y="0"/>
                    </a:lnTo>
                    <a:cubicBezTo>
                      <a:pt x="1518" y="2094"/>
                      <a:pt x="2356" y="3770"/>
                      <a:pt x="2984" y="5654"/>
                    </a:cubicBezTo>
                    <a:cubicBezTo>
                      <a:pt x="4450" y="9005"/>
                      <a:pt x="5916" y="12146"/>
                      <a:pt x="890" y="16125"/>
                    </a:cubicBezTo>
                    <a:lnTo>
                      <a:pt x="471" y="16125"/>
                    </a:lnTo>
                    <a:close/>
                    <a:moveTo>
                      <a:pt x="890" y="1047"/>
                    </a:moveTo>
                    <a:cubicBezTo>
                      <a:pt x="-366" y="5654"/>
                      <a:pt x="52" y="10471"/>
                      <a:pt x="471" y="13193"/>
                    </a:cubicBezTo>
                    <a:cubicBezTo>
                      <a:pt x="471" y="14031"/>
                      <a:pt x="471" y="14659"/>
                      <a:pt x="471" y="15288"/>
                    </a:cubicBezTo>
                    <a:cubicBezTo>
                      <a:pt x="4869" y="11518"/>
                      <a:pt x="3612" y="8796"/>
                      <a:pt x="2146" y="5654"/>
                    </a:cubicBezTo>
                    <a:cubicBezTo>
                      <a:pt x="1518" y="4188"/>
                      <a:pt x="890" y="2722"/>
                      <a:pt x="681" y="1047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5" name="Forma libre: forma 234">
                <a:extLst>
                  <a:ext uri="{FF2B5EF4-FFF2-40B4-BE49-F238E27FC236}">
                    <a16:creationId xmlns:a16="http://schemas.microsoft.com/office/drawing/2014/main" id="{DD9282B4-03D3-F12B-A48F-3BCDEA3FDC2C}"/>
                  </a:ext>
                </a:extLst>
              </p:cNvPr>
              <p:cNvSpPr/>
              <p:nvPr/>
            </p:nvSpPr>
            <p:spPr>
              <a:xfrm>
                <a:off x="889695" y="671811"/>
                <a:ext cx="4924" cy="15496"/>
              </a:xfrm>
              <a:custGeom>
                <a:avLst/>
                <a:gdLst>
                  <a:gd name="connsiteX0" fmla="*/ 2214 w 4924"/>
                  <a:gd name="connsiteY0" fmla="*/ 15497 h 15496"/>
                  <a:gd name="connsiteX1" fmla="*/ 1377 w 4924"/>
                  <a:gd name="connsiteY1" fmla="*/ 0 h 15496"/>
                  <a:gd name="connsiteX2" fmla="*/ 2214 w 4924"/>
                  <a:gd name="connsiteY2" fmla="*/ 15497 h 1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24" h="15496">
                    <a:moveTo>
                      <a:pt x="2214" y="15497"/>
                    </a:moveTo>
                    <a:cubicBezTo>
                      <a:pt x="9125" y="7539"/>
                      <a:pt x="539" y="3979"/>
                      <a:pt x="1377" y="0"/>
                    </a:cubicBezTo>
                    <a:cubicBezTo>
                      <a:pt x="-2393" y="5235"/>
                      <a:pt x="2843" y="12356"/>
                      <a:pt x="2214" y="15497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6" name="Forma libre: forma 235">
                <a:extLst>
                  <a:ext uri="{FF2B5EF4-FFF2-40B4-BE49-F238E27FC236}">
                    <a16:creationId xmlns:a16="http://schemas.microsoft.com/office/drawing/2014/main" id="{E05FC5A4-A278-155C-3A7C-A6535552DE76}"/>
                  </a:ext>
                </a:extLst>
              </p:cNvPr>
              <p:cNvSpPr/>
              <p:nvPr/>
            </p:nvSpPr>
            <p:spPr>
              <a:xfrm>
                <a:off x="889355" y="671602"/>
                <a:ext cx="5333" cy="15706"/>
              </a:xfrm>
              <a:custGeom>
                <a:avLst/>
                <a:gdLst>
                  <a:gd name="connsiteX0" fmla="*/ 2555 w 5333"/>
                  <a:gd name="connsiteY0" fmla="*/ 15706 h 15706"/>
                  <a:gd name="connsiteX1" fmla="*/ 2136 w 5333"/>
                  <a:gd name="connsiteY1" fmla="*/ 15706 h 15706"/>
                  <a:gd name="connsiteX2" fmla="*/ 1298 w 5333"/>
                  <a:gd name="connsiteY2" fmla="*/ 11099 h 15706"/>
                  <a:gd name="connsiteX3" fmla="*/ 1298 w 5333"/>
                  <a:gd name="connsiteY3" fmla="*/ 0 h 15706"/>
                  <a:gd name="connsiteX4" fmla="*/ 1717 w 5333"/>
                  <a:gd name="connsiteY4" fmla="*/ 0 h 15706"/>
                  <a:gd name="connsiteX5" fmla="*/ 3183 w 5333"/>
                  <a:gd name="connsiteY5" fmla="*/ 4188 h 15706"/>
                  <a:gd name="connsiteX6" fmla="*/ 2555 w 5333"/>
                  <a:gd name="connsiteY6" fmla="*/ 15706 h 15706"/>
                  <a:gd name="connsiteX7" fmla="*/ 1507 w 5333"/>
                  <a:gd name="connsiteY7" fmla="*/ 838 h 15706"/>
                  <a:gd name="connsiteX8" fmla="*/ 1926 w 5333"/>
                  <a:gd name="connsiteY8" fmla="*/ 10890 h 15706"/>
                  <a:gd name="connsiteX9" fmla="*/ 2764 w 5333"/>
                  <a:gd name="connsiteY9" fmla="*/ 14869 h 15706"/>
                  <a:gd name="connsiteX10" fmla="*/ 2973 w 5333"/>
                  <a:gd name="connsiteY10" fmla="*/ 4188 h 15706"/>
                  <a:gd name="connsiteX11" fmla="*/ 1507 w 5333"/>
                  <a:gd name="connsiteY11" fmla="*/ 628 h 15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3" h="15706">
                    <a:moveTo>
                      <a:pt x="2555" y="15706"/>
                    </a:moveTo>
                    <a:lnTo>
                      <a:pt x="2136" y="15706"/>
                    </a:lnTo>
                    <a:cubicBezTo>
                      <a:pt x="2345" y="14450"/>
                      <a:pt x="1926" y="12984"/>
                      <a:pt x="1298" y="11099"/>
                    </a:cubicBezTo>
                    <a:cubicBezTo>
                      <a:pt x="251" y="7748"/>
                      <a:pt x="-1006" y="3351"/>
                      <a:pt x="1298" y="0"/>
                    </a:cubicBezTo>
                    <a:lnTo>
                      <a:pt x="1717" y="0"/>
                    </a:lnTo>
                    <a:cubicBezTo>
                      <a:pt x="1507" y="1466"/>
                      <a:pt x="2136" y="2722"/>
                      <a:pt x="3183" y="4188"/>
                    </a:cubicBezTo>
                    <a:cubicBezTo>
                      <a:pt x="5068" y="6911"/>
                      <a:pt x="7162" y="10471"/>
                      <a:pt x="2555" y="15706"/>
                    </a:cubicBezTo>
                    <a:moveTo>
                      <a:pt x="1507" y="838"/>
                    </a:moveTo>
                    <a:cubicBezTo>
                      <a:pt x="-377" y="3979"/>
                      <a:pt x="879" y="7958"/>
                      <a:pt x="1926" y="10890"/>
                    </a:cubicBezTo>
                    <a:cubicBezTo>
                      <a:pt x="2345" y="12356"/>
                      <a:pt x="2764" y="13822"/>
                      <a:pt x="2764" y="14869"/>
                    </a:cubicBezTo>
                    <a:cubicBezTo>
                      <a:pt x="6743" y="10052"/>
                      <a:pt x="4858" y="6911"/>
                      <a:pt x="2973" y="4188"/>
                    </a:cubicBezTo>
                    <a:cubicBezTo>
                      <a:pt x="2136" y="2932"/>
                      <a:pt x="1507" y="1885"/>
                      <a:pt x="1507" y="62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7" name="Forma libre: forma 236">
                <a:extLst>
                  <a:ext uri="{FF2B5EF4-FFF2-40B4-BE49-F238E27FC236}">
                    <a16:creationId xmlns:a16="http://schemas.microsoft.com/office/drawing/2014/main" id="{7735C4E4-9352-1636-4B9B-AE18F0ABB35B}"/>
                  </a:ext>
                </a:extLst>
              </p:cNvPr>
              <p:cNvSpPr/>
              <p:nvPr/>
            </p:nvSpPr>
            <p:spPr>
              <a:xfrm>
                <a:off x="901543" y="672191"/>
                <a:ext cx="16125" cy="6017"/>
              </a:xfrm>
              <a:custGeom>
                <a:avLst/>
                <a:gdLst>
                  <a:gd name="connsiteX0" fmla="*/ 16125 w 16125"/>
                  <a:gd name="connsiteY0" fmla="*/ 1296 h 6017"/>
                  <a:gd name="connsiteX1" fmla="*/ 0 w 16125"/>
                  <a:gd name="connsiteY1" fmla="*/ 5275 h 6017"/>
                  <a:gd name="connsiteX2" fmla="*/ 16125 w 16125"/>
                  <a:gd name="connsiteY2" fmla="*/ 1296 h 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25" h="6017">
                    <a:moveTo>
                      <a:pt x="16125" y="1296"/>
                    </a:moveTo>
                    <a:cubicBezTo>
                      <a:pt x="9214" y="7788"/>
                      <a:pt x="6701" y="5903"/>
                      <a:pt x="0" y="5275"/>
                    </a:cubicBezTo>
                    <a:cubicBezTo>
                      <a:pt x="7120" y="-170"/>
                      <a:pt x="11727" y="-1217"/>
                      <a:pt x="16125" y="1296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8" name="Forma libre: forma 237">
                <a:extLst>
                  <a:ext uri="{FF2B5EF4-FFF2-40B4-BE49-F238E27FC236}">
                    <a16:creationId xmlns:a16="http://schemas.microsoft.com/office/drawing/2014/main" id="{6CCFCA2C-AB04-7B1C-2C5F-E613A2C206FA}"/>
                  </a:ext>
                </a:extLst>
              </p:cNvPr>
              <p:cNvSpPr/>
              <p:nvPr/>
            </p:nvSpPr>
            <p:spPr>
              <a:xfrm>
                <a:off x="901752" y="671772"/>
                <a:ext cx="16334" cy="6531"/>
              </a:xfrm>
              <a:custGeom>
                <a:avLst/>
                <a:gdLst>
                  <a:gd name="connsiteX0" fmla="*/ 6701 w 16334"/>
                  <a:gd name="connsiteY0" fmla="*/ 6531 h 6531"/>
                  <a:gd name="connsiteX1" fmla="*/ 2932 w 16334"/>
                  <a:gd name="connsiteY1" fmla="*/ 6112 h 6531"/>
                  <a:gd name="connsiteX2" fmla="*/ 0 w 16334"/>
                  <a:gd name="connsiteY2" fmla="*/ 5693 h 6531"/>
                  <a:gd name="connsiteX3" fmla="*/ 0 w 16334"/>
                  <a:gd name="connsiteY3" fmla="*/ 5275 h 6531"/>
                  <a:gd name="connsiteX4" fmla="*/ 16125 w 16334"/>
                  <a:gd name="connsiteY4" fmla="*/ 1296 h 6531"/>
                  <a:gd name="connsiteX5" fmla="*/ 16335 w 16334"/>
                  <a:gd name="connsiteY5" fmla="*/ 1296 h 6531"/>
                  <a:gd name="connsiteX6" fmla="*/ 16335 w 16334"/>
                  <a:gd name="connsiteY6" fmla="*/ 1505 h 6531"/>
                  <a:gd name="connsiteX7" fmla="*/ 6911 w 16334"/>
                  <a:gd name="connsiteY7" fmla="*/ 6322 h 6531"/>
                  <a:gd name="connsiteX8" fmla="*/ 419 w 16334"/>
                  <a:gd name="connsiteY8" fmla="*/ 5484 h 6531"/>
                  <a:gd name="connsiteX9" fmla="*/ 2932 w 16334"/>
                  <a:gd name="connsiteY9" fmla="*/ 5693 h 6531"/>
                  <a:gd name="connsiteX10" fmla="*/ 15706 w 16334"/>
                  <a:gd name="connsiteY10" fmla="*/ 1505 h 6531"/>
                  <a:gd name="connsiteX11" fmla="*/ 419 w 16334"/>
                  <a:gd name="connsiteY11" fmla="*/ 5275 h 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34" h="6531">
                    <a:moveTo>
                      <a:pt x="6701" y="6531"/>
                    </a:moveTo>
                    <a:cubicBezTo>
                      <a:pt x="5445" y="6531"/>
                      <a:pt x="4398" y="6531"/>
                      <a:pt x="2932" y="6112"/>
                    </a:cubicBezTo>
                    <a:cubicBezTo>
                      <a:pt x="2094" y="6112"/>
                      <a:pt x="1047" y="5903"/>
                      <a:pt x="0" y="5693"/>
                    </a:cubicBezTo>
                    <a:lnTo>
                      <a:pt x="0" y="5275"/>
                    </a:lnTo>
                    <a:cubicBezTo>
                      <a:pt x="6911" y="-170"/>
                      <a:pt x="11518" y="-1217"/>
                      <a:pt x="16125" y="1296"/>
                    </a:cubicBezTo>
                    <a:lnTo>
                      <a:pt x="16335" y="1296"/>
                    </a:lnTo>
                    <a:cubicBezTo>
                      <a:pt x="16335" y="1296"/>
                      <a:pt x="16335" y="1505"/>
                      <a:pt x="16335" y="1505"/>
                    </a:cubicBezTo>
                    <a:cubicBezTo>
                      <a:pt x="12146" y="5275"/>
                      <a:pt x="9633" y="6322"/>
                      <a:pt x="6911" y="6322"/>
                    </a:cubicBezTo>
                    <a:moveTo>
                      <a:pt x="419" y="5484"/>
                    </a:moveTo>
                    <a:cubicBezTo>
                      <a:pt x="419" y="5484"/>
                      <a:pt x="2304" y="5693"/>
                      <a:pt x="2932" y="5693"/>
                    </a:cubicBezTo>
                    <a:cubicBezTo>
                      <a:pt x="7330" y="6322"/>
                      <a:pt x="10052" y="6741"/>
                      <a:pt x="15706" y="1505"/>
                    </a:cubicBezTo>
                    <a:cubicBezTo>
                      <a:pt x="11518" y="-589"/>
                      <a:pt x="6911" y="458"/>
                      <a:pt x="419" y="5275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39" name="Forma libre: forma 238">
                <a:extLst>
                  <a:ext uri="{FF2B5EF4-FFF2-40B4-BE49-F238E27FC236}">
                    <a16:creationId xmlns:a16="http://schemas.microsoft.com/office/drawing/2014/main" id="{9D24D880-A5C5-0453-5E7E-2840EE3D42BC}"/>
                  </a:ext>
                </a:extLst>
              </p:cNvPr>
              <p:cNvSpPr/>
              <p:nvPr/>
            </p:nvSpPr>
            <p:spPr>
              <a:xfrm>
                <a:off x="896936" y="679822"/>
                <a:ext cx="16543" cy="5487"/>
              </a:xfrm>
              <a:custGeom>
                <a:avLst/>
                <a:gdLst>
                  <a:gd name="connsiteX0" fmla="*/ 0 w 16543"/>
                  <a:gd name="connsiteY0" fmla="*/ 3717 h 5487"/>
                  <a:gd name="connsiteX1" fmla="*/ 16544 w 16543"/>
                  <a:gd name="connsiteY1" fmla="*/ 1623 h 5487"/>
                  <a:gd name="connsiteX2" fmla="*/ 0 w 16543"/>
                  <a:gd name="connsiteY2" fmla="*/ 3717 h 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43" h="5487">
                    <a:moveTo>
                      <a:pt x="0" y="3717"/>
                    </a:moveTo>
                    <a:cubicBezTo>
                      <a:pt x="7748" y="-1937"/>
                      <a:pt x="10052" y="157"/>
                      <a:pt x="16544" y="1623"/>
                    </a:cubicBezTo>
                    <a:cubicBezTo>
                      <a:pt x="8796" y="6230"/>
                      <a:pt x="4188" y="6440"/>
                      <a:pt x="0" y="3717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0" name="Forma libre: forma 239">
                <a:extLst>
                  <a:ext uri="{FF2B5EF4-FFF2-40B4-BE49-F238E27FC236}">
                    <a16:creationId xmlns:a16="http://schemas.microsoft.com/office/drawing/2014/main" id="{4E5E8340-BB1F-405D-F7A5-6DDFCE4914AE}"/>
                  </a:ext>
                </a:extLst>
              </p:cNvPr>
              <p:cNvSpPr/>
              <p:nvPr/>
            </p:nvSpPr>
            <p:spPr>
              <a:xfrm>
                <a:off x="896936" y="679633"/>
                <a:ext cx="16543" cy="6209"/>
              </a:xfrm>
              <a:custGeom>
                <a:avLst/>
                <a:gdLst>
                  <a:gd name="connsiteX0" fmla="*/ 5654 w 16543"/>
                  <a:gd name="connsiteY0" fmla="*/ 6000 h 6209"/>
                  <a:gd name="connsiteX1" fmla="*/ 0 w 16543"/>
                  <a:gd name="connsiteY1" fmla="*/ 4115 h 6209"/>
                  <a:gd name="connsiteX2" fmla="*/ 0 w 16543"/>
                  <a:gd name="connsiteY2" fmla="*/ 4115 h 6209"/>
                  <a:gd name="connsiteX3" fmla="*/ 0 w 16543"/>
                  <a:gd name="connsiteY3" fmla="*/ 3696 h 6209"/>
                  <a:gd name="connsiteX4" fmla="*/ 13612 w 16543"/>
                  <a:gd name="connsiteY4" fmla="*/ 974 h 6209"/>
                  <a:gd name="connsiteX5" fmla="*/ 16544 w 16543"/>
                  <a:gd name="connsiteY5" fmla="*/ 1811 h 6209"/>
                  <a:gd name="connsiteX6" fmla="*/ 16544 w 16543"/>
                  <a:gd name="connsiteY6" fmla="*/ 2230 h 6209"/>
                  <a:gd name="connsiteX7" fmla="*/ 5654 w 16543"/>
                  <a:gd name="connsiteY7" fmla="*/ 6209 h 6209"/>
                  <a:gd name="connsiteX8" fmla="*/ 419 w 16543"/>
                  <a:gd name="connsiteY8" fmla="*/ 3906 h 6209"/>
                  <a:gd name="connsiteX9" fmla="*/ 15916 w 16543"/>
                  <a:gd name="connsiteY9" fmla="*/ 2021 h 6209"/>
                  <a:gd name="connsiteX10" fmla="*/ 13403 w 16543"/>
                  <a:gd name="connsiteY10" fmla="*/ 1393 h 6209"/>
                  <a:gd name="connsiteX11" fmla="*/ 209 w 16543"/>
                  <a:gd name="connsiteY11" fmla="*/ 3906 h 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43" h="6209">
                    <a:moveTo>
                      <a:pt x="5654" y="6000"/>
                    </a:moveTo>
                    <a:cubicBezTo>
                      <a:pt x="3560" y="6000"/>
                      <a:pt x="1675" y="5372"/>
                      <a:pt x="0" y="4115"/>
                    </a:cubicBezTo>
                    <a:lnTo>
                      <a:pt x="0" y="4115"/>
                    </a:lnTo>
                    <a:cubicBezTo>
                      <a:pt x="0" y="4115"/>
                      <a:pt x="0" y="3696"/>
                      <a:pt x="0" y="3696"/>
                    </a:cubicBezTo>
                    <a:cubicBezTo>
                      <a:pt x="6492" y="-1120"/>
                      <a:pt x="9214" y="-283"/>
                      <a:pt x="13612" y="974"/>
                    </a:cubicBezTo>
                    <a:cubicBezTo>
                      <a:pt x="14450" y="1183"/>
                      <a:pt x="15497" y="1393"/>
                      <a:pt x="16544" y="1811"/>
                    </a:cubicBezTo>
                    <a:lnTo>
                      <a:pt x="16544" y="2230"/>
                    </a:lnTo>
                    <a:cubicBezTo>
                      <a:pt x="12146" y="4953"/>
                      <a:pt x="8586" y="6209"/>
                      <a:pt x="5654" y="6209"/>
                    </a:cubicBezTo>
                    <a:moveTo>
                      <a:pt x="419" y="3906"/>
                    </a:moveTo>
                    <a:cubicBezTo>
                      <a:pt x="4398" y="6628"/>
                      <a:pt x="9005" y="6000"/>
                      <a:pt x="15916" y="2021"/>
                    </a:cubicBezTo>
                    <a:cubicBezTo>
                      <a:pt x="15078" y="2021"/>
                      <a:pt x="14240" y="1602"/>
                      <a:pt x="13403" y="1393"/>
                    </a:cubicBezTo>
                    <a:cubicBezTo>
                      <a:pt x="9005" y="346"/>
                      <a:pt x="6492" y="-492"/>
                      <a:pt x="209" y="3906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1" name="Forma libre: forma 240">
                <a:extLst>
                  <a:ext uri="{FF2B5EF4-FFF2-40B4-BE49-F238E27FC236}">
                    <a16:creationId xmlns:a16="http://schemas.microsoft.com/office/drawing/2014/main" id="{9A441897-A5FA-09F4-CA37-B7C5C828020C}"/>
                  </a:ext>
                </a:extLst>
              </p:cNvPr>
              <p:cNvSpPr/>
              <p:nvPr/>
            </p:nvSpPr>
            <p:spPr>
              <a:xfrm>
                <a:off x="893933" y="668251"/>
                <a:ext cx="4119" cy="13193"/>
              </a:xfrm>
              <a:custGeom>
                <a:avLst/>
                <a:gdLst>
                  <a:gd name="connsiteX0" fmla="*/ 3630 w 4119"/>
                  <a:gd name="connsiteY0" fmla="*/ 13193 h 13193"/>
                  <a:gd name="connsiteX1" fmla="*/ 908 w 4119"/>
                  <a:gd name="connsiteY1" fmla="*/ 0 h 13193"/>
                  <a:gd name="connsiteX2" fmla="*/ 3630 w 4119"/>
                  <a:gd name="connsiteY2" fmla="*/ 13193 h 1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19" h="13193">
                    <a:moveTo>
                      <a:pt x="3630" y="13193"/>
                    </a:moveTo>
                    <a:cubicBezTo>
                      <a:pt x="4887" y="6911"/>
                      <a:pt x="3630" y="4188"/>
                      <a:pt x="908" y="0"/>
                    </a:cubicBezTo>
                    <a:cubicBezTo>
                      <a:pt x="-1396" y="6911"/>
                      <a:pt x="1117" y="10890"/>
                      <a:pt x="3630" y="13193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2" name="Forma libre: forma 241">
                <a:extLst>
                  <a:ext uri="{FF2B5EF4-FFF2-40B4-BE49-F238E27FC236}">
                    <a16:creationId xmlns:a16="http://schemas.microsoft.com/office/drawing/2014/main" id="{1AC98D48-A293-18B3-6EF9-F332F5D08338}"/>
                  </a:ext>
                </a:extLst>
              </p:cNvPr>
              <p:cNvSpPr/>
              <p:nvPr/>
            </p:nvSpPr>
            <p:spPr>
              <a:xfrm>
                <a:off x="893600" y="667833"/>
                <a:ext cx="4515" cy="14240"/>
              </a:xfrm>
              <a:custGeom>
                <a:avLst/>
                <a:gdLst>
                  <a:gd name="connsiteX0" fmla="*/ 3964 w 4515"/>
                  <a:gd name="connsiteY0" fmla="*/ 14031 h 14240"/>
                  <a:gd name="connsiteX1" fmla="*/ 3755 w 4515"/>
                  <a:gd name="connsiteY1" fmla="*/ 14031 h 14240"/>
                  <a:gd name="connsiteX2" fmla="*/ 823 w 4515"/>
                  <a:gd name="connsiteY2" fmla="*/ 419 h 14240"/>
                  <a:gd name="connsiteX3" fmla="*/ 823 w 4515"/>
                  <a:gd name="connsiteY3" fmla="*/ 0 h 14240"/>
                  <a:gd name="connsiteX4" fmla="*/ 1242 w 4515"/>
                  <a:gd name="connsiteY4" fmla="*/ 419 h 14240"/>
                  <a:gd name="connsiteX5" fmla="*/ 4173 w 4515"/>
                  <a:gd name="connsiteY5" fmla="*/ 13822 h 14240"/>
                  <a:gd name="connsiteX6" fmla="*/ 4173 w 4515"/>
                  <a:gd name="connsiteY6" fmla="*/ 14240 h 14240"/>
                  <a:gd name="connsiteX7" fmla="*/ 1242 w 4515"/>
                  <a:gd name="connsiteY7" fmla="*/ 1047 h 14240"/>
                  <a:gd name="connsiteX8" fmla="*/ 3964 w 4515"/>
                  <a:gd name="connsiteY8" fmla="*/ 13403 h 14240"/>
                  <a:gd name="connsiteX9" fmla="*/ 1242 w 4515"/>
                  <a:gd name="connsiteY9" fmla="*/ 1047 h 1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5" h="14240">
                    <a:moveTo>
                      <a:pt x="3964" y="14031"/>
                    </a:moveTo>
                    <a:lnTo>
                      <a:pt x="3755" y="14031"/>
                    </a:lnTo>
                    <a:cubicBezTo>
                      <a:pt x="-15" y="10262"/>
                      <a:pt x="-853" y="5864"/>
                      <a:pt x="823" y="419"/>
                    </a:cubicBezTo>
                    <a:lnTo>
                      <a:pt x="823" y="0"/>
                    </a:lnTo>
                    <a:cubicBezTo>
                      <a:pt x="823" y="0"/>
                      <a:pt x="1242" y="419"/>
                      <a:pt x="1242" y="419"/>
                    </a:cubicBezTo>
                    <a:cubicBezTo>
                      <a:pt x="3755" y="4398"/>
                      <a:pt x="5221" y="7330"/>
                      <a:pt x="4173" y="13822"/>
                    </a:cubicBezTo>
                    <a:lnTo>
                      <a:pt x="4173" y="14240"/>
                    </a:lnTo>
                    <a:close/>
                    <a:moveTo>
                      <a:pt x="1242" y="1047"/>
                    </a:moveTo>
                    <a:cubicBezTo>
                      <a:pt x="-224" y="6073"/>
                      <a:pt x="613" y="10052"/>
                      <a:pt x="3964" y="13403"/>
                    </a:cubicBezTo>
                    <a:cubicBezTo>
                      <a:pt x="5011" y="7539"/>
                      <a:pt x="3755" y="4817"/>
                      <a:pt x="1242" y="1047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3" name="Forma libre: forma 242">
                <a:extLst>
                  <a:ext uri="{FF2B5EF4-FFF2-40B4-BE49-F238E27FC236}">
                    <a16:creationId xmlns:a16="http://schemas.microsoft.com/office/drawing/2014/main" id="{1A288223-3EDD-40D0-E49B-59497CD38243}"/>
                  </a:ext>
                </a:extLst>
              </p:cNvPr>
              <p:cNvSpPr/>
              <p:nvPr/>
            </p:nvSpPr>
            <p:spPr>
              <a:xfrm>
                <a:off x="881082" y="673068"/>
                <a:ext cx="3794" cy="10052"/>
              </a:xfrm>
              <a:custGeom>
                <a:avLst/>
                <a:gdLst>
                  <a:gd name="connsiteX0" fmla="*/ 1195 w 3794"/>
                  <a:gd name="connsiteY0" fmla="*/ 10052 h 10052"/>
                  <a:gd name="connsiteX1" fmla="*/ 2870 w 3794"/>
                  <a:gd name="connsiteY1" fmla="*/ 0 h 10052"/>
                  <a:gd name="connsiteX2" fmla="*/ 1195 w 3794"/>
                  <a:gd name="connsiteY2" fmla="*/ 10052 h 1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94" h="10052">
                    <a:moveTo>
                      <a:pt x="1195" y="10052"/>
                    </a:moveTo>
                    <a:cubicBezTo>
                      <a:pt x="-1318" y="3979"/>
                      <a:pt x="566" y="3351"/>
                      <a:pt x="2870" y="0"/>
                    </a:cubicBezTo>
                    <a:cubicBezTo>
                      <a:pt x="4545" y="5654"/>
                      <a:pt x="3917" y="8586"/>
                      <a:pt x="1195" y="10052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4" name="Forma libre: forma 243">
                <a:extLst>
                  <a:ext uri="{FF2B5EF4-FFF2-40B4-BE49-F238E27FC236}">
                    <a16:creationId xmlns:a16="http://schemas.microsoft.com/office/drawing/2014/main" id="{0A31DD4E-EDCC-C8B7-039D-543F2A69DEDD}"/>
                  </a:ext>
                </a:extLst>
              </p:cNvPr>
              <p:cNvSpPr/>
              <p:nvPr/>
            </p:nvSpPr>
            <p:spPr>
              <a:xfrm>
                <a:off x="880901" y="672440"/>
                <a:ext cx="4228" cy="10889"/>
              </a:xfrm>
              <a:custGeom>
                <a:avLst/>
                <a:gdLst>
                  <a:gd name="connsiteX0" fmla="*/ 1166 w 4228"/>
                  <a:gd name="connsiteY0" fmla="*/ 10890 h 10889"/>
                  <a:gd name="connsiteX1" fmla="*/ 1166 w 4228"/>
                  <a:gd name="connsiteY1" fmla="*/ 10890 h 10889"/>
                  <a:gd name="connsiteX2" fmla="*/ 1794 w 4228"/>
                  <a:gd name="connsiteY2" fmla="*/ 1885 h 10889"/>
                  <a:gd name="connsiteX3" fmla="*/ 2841 w 4228"/>
                  <a:gd name="connsiteY3" fmla="*/ 419 h 10889"/>
                  <a:gd name="connsiteX4" fmla="*/ 2841 w 4228"/>
                  <a:gd name="connsiteY4" fmla="*/ 0 h 10889"/>
                  <a:gd name="connsiteX5" fmla="*/ 3260 w 4228"/>
                  <a:gd name="connsiteY5" fmla="*/ 419 h 10889"/>
                  <a:gd name="connsiteX6" fmla="*/ 1376 w 4228"/>
                  <a:gd name="connsiteY6" fmla="*/ 10680 h 10889"/>
                  <a:gd name="connsiteX7" fmla="*/ 1376 w 4228"/>
                  <a:gd name="connsiteY7" fmla="*/ 10680 h 10889"/>
                  <a:gd name="connsiteX8" fmla="*/ 3051 w 4228"/>
                  <a:gd name="connsiteY8" fmla="*/ 1047 h 10889"/>
                  <a:gd name="connsiteX9" fmla="*/ 2213 w 4228"/>
                  <a:gd name="connsiteY9" fmla="*/ 2304 h 10889"/>
                  <a:gd name="connsiteX10" fmla="*/ 1585 w 4228"/>
                  <a:gd name="connsiteY10" fmla="*/ 10471 h 10889"/>
                  <a:gd name="connsiteX11" fmla="*/ 3051 w 4228"/>
                  <a:gd name="connsiteY11" fmla="*/ 1256 h 1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8" h="10889">
                    <a:moveTo>
                      <a:pt x="1166" y="10890"/>
                    </a:moveTo>
                    <a:lnTo>
                      <a:pt x="1166" y="10890"/>
                    </a:lnTo>
                    <a:cubicBezTo>
                      <a:pt x="-928" y="5654"/>
                      <a:pt x="119" y="4188"/>
                      <a:pt x="1794" y="1885"/>
                    </a:cubicBezTo>
                    <a:cubicBezTo>
                      <a:pt x="2213" y="1466"/>
                      <a:pt x="2423" y="1047"/>
                      <a:pt x="2841" y="419"/>
                    </a:cubicBezTo>
                    <a:lnTo>
                      <a:pt x="2841" y="0"/>
                    </a:lnTo>
                    <a:cubicBezTo>
                      <a:pt x="2841" y="0"/>
                      <a:pt x="3260" y="419"/>
                      <a:pt x="3260" y="419"/>
                    </a:cubicBezTo>
                    <a:cubicBezTo>
                      <a:pt x="4936" y="6073"/>
                      <a:pt x="4517" y="9005"/>
                      <a:pt x="1376" y="10680"/>
                    </a:cubicBezTo>
                    <a:lnTo>
                      <a:pt x="1376" y="10680"/>
                    </a:lnTo>
                    <a:close/>
                    <a:moveTo>
                      <a:pt x="3051" y="1047"/>
                    </a:moveTo>
                    <a:cubicBezTo>
                      <a:pt x="3051" y="1047"/>
                      <a:pt x="2423" y="1885"/>
                      <a:pt x="2213" y="2304"/>
                    </a:cubicBezTo>
                    <a:cubicBezTo>
                      <a:pt x="538" y="4398"/>
                      <a:pt x="-300" y="5654"/>
                      <a:pt x="1585" y="10471"/>
                    </a:cubicBezTo>
                    <a:cubicBezTo>
                      <a:pt x="4098" y="9005"/>
                      <a:pt x="4726" y="6283"/>
                      <a:pt x="3051" y="1256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5" name="Forma libre: forma 244">
                <a:extLst>
                  <a:ext uri="{FF2B5EF4-FFF2-40B4-BE49-F238E27FC236}">
                    <a16:creationId xmlns:a16="http://schemas.microsoft.com/office/drawing/2014/main" id="{A3968F3C-F821-E06A-C537-753DFC317A97}"/>
                  </a:ext>
                </a:extLst>
              </p:cNvPr>
              <p:cNvSpPr/>
              <p:nvPr/>
            </p:nvSpPr>
            <p:spPr>
              <a:xfrm>
                <a:off x="878242" y="666157"/>
                <a:ext cx="4078" cy="10470"/>
              </a:xfrm>
              <a:custGeom>
                <a:avLst/>
                <a:gdLst>
                  <a:gd name="connsiteX0" fmla="*/ 474 w 4078"/>
                  <a:gd name="connsiteY0" fmla="*/ 10471 h 10470"/>
                  <a:gd name="connsiteX1" fmla="*/ 4034 w 4078"/>
                  <a:gd name="connsiteY1" fmla="*/ 0 h 10470"/>
                  <a:gd name="connsiteX2" fmla="*/ 474 w 4078"/>
                  <a:gd name="connsiteY2" fmla="*/ 10471 h 1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78" h="10470">
                    <a:moveTo>
                      <a:pt x="474" y="10471"/>
                    </a:moveTo>
                    <a:cubicBezTo>
                      <a:pt x="3825" y="6492"/>
                      <a:pt x="4243" y="3979"/>
                      <a:pt x="4034" y="0"/>
                    </a:cubicBezTo>
                    <a:cubicBezTo>
                      <a:pt x="-573" y="3979"/>
                      <a:pt x="-364" y="7748"/>
                      <a:pt x="474" y="10471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6" name="Forma libre: forma 245">
                <a:extLst>
                  <a:ext uri="{FF2B5EF4-FFF2-40B4-BE49-F238E27FC236}">
                    <a16:creationId xmlns:a16="http://schemas.microsoft.com/office/drawing/2014/main" id="{A6ECB748-0A63-188A-FFEB-0E2297E8A984}"/>
                  </a:ext>
                </a:extLst>
              </p:cNvPr>
              <p:cNvSpPr/>
              <p:nvPr/>
            </p:nvSpPr>
            <p:spPr>
              <a:xfrm>
                <a:off x="878032" y="665738"/>
                <a:ext cx="4244" cy="11099"/>
              </a:xfrm>
              <a:custGeom>
                <a:avLst/>
                <a:gdLst>
                  <a:gd name="connsiteX0" fmla="*/ 475 w 4244"/>
                  <a:gd name="connsiteY0" fmla="*/ 11099 h 11099"/>
                  <a:gd name="connsiteX1" fmla="*/ 475 w 4244"/>
                  <a:gd name="connsiteY1" fmla="*/ 10680 h 11099"/>
                  <a:gd name="connsiteX2" fmla="*/ 4035 w 4244"/>
                  <a:gd name="connsiteY2" fmla="*/ 0 h 11099"/>
                  <a:gd name="connsiteX3" fmla="*/ 4244 w 4244"/>
                  <a:gd name="connsiteY3" fmla="*/ 0 h 11099"/>
                  <a:gd name="connsiteX4" fmla="*/ 4244 w 4244"/>
                  <a:gd name="connsiteY4" fmla="*/ 0 h 11099"/>
                  <a:gd name="connsiteX5" fmla="*/ 475 w 4244"/>
                  <a:gd name="connsiteY5" fmla="*/ 10680 h 11099"/>
                  <a:gd name="connsiteX6" fmla="*/ 265 w 4244"/>
                  <a:gd name="connsiteY6" fmla="*/ 10680 h 11099"/>
                  <a:gd name="connsiteX7" fmla="*/ 4035 w 4244"/>
                  <a:gd name="connsiteY7" fmla="*/ 628 h 11099"/>
                  <a:gd name="connsiteX8" fmla="*/ 684 w 4244"/>
                  <a:gd name="connsiteY8" fmla="*/ 10261 h 11099"/>
                  <a:gd name="connsiteX9" fmla="*/ 4035 w 4244"/>
                  <a:gd name="connsiteY9" fmla="*/ 628 h 1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44" h="11099">
                    <a:moveTo>
                      <a:pt x="475" y="11099"/>
                    </a:moveTo>
                    <a:lnTo>
                      <a:pt x="475" y="10680"/>
                    </a:lnTo>
                    <a:cubicBezTo>
                      <a:pt x="-782" y="6701"/>
                      <a:pt x="475" y="3141"/>
                      <a:pt x="4035" y="0"/>
                    </a:cubicBezTo>
                    <a:lnTo>
                      <a:pt x="4244" y="0"/>
                    </a:lnTo>
                    <a:cubicBezTo>
                      <a:pt x="4244" y="0"/>
                      <a:pt x="4244" y="0"/>
                      <a:pt x="4244" y="0"/>
                    </a:cubicBezTo>
                    <a:cubicBezTo>
                      <a:pt x="4244" y="3979"/>
                      <a:pt x="4244" y="6492"/>
                      <a:pt x="475" y="10680"/>
                    </a:cubicBezTo>
                    <a:lnTo>
                      <a:pt x="265" y="10680"/>
                    </a:lnTo>
                    <a:close/>
                    <a:moveTo>
                      <a:pt x="4035" y="628"/>
                    </a:moveTo>
                    <a:cubicBezTo>
                      <a:pt x="893" y="3560"/>
                      <a:pt x="-154" y="6701"/>
                      <a:pt x="684" y="10261"/>
                    </a:cubicBezTo>
                    <a:cubicBezTo>
                      <a:pt x="3825" y="6701"/>
                      <a:pt x="4035" y="4188"/>
                      <a:pt x="4035" y="62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7" name="Forma libre: forma 246">
                <a:extLst>
                  <a:ext uri="{FF2B5EF4-FFF2-40B4-BE49-F238E27FC236}">
                    <a16:creationId xmlns:a16="http://schemas.microsoft.com/office/drawing/2014/main" id="{8F9D968D-0B0D-BFDC-8148-CE0568F22485}"/>
                  </a:ext>
                </a:extLst>
              </p:cNvPr>
              <p:cNvSpPr/>
              <p:nvPr/>
            </p:nvSpPr>
            <p:spPr>
              <a:xfrm>
                <a:off x="863848" y="670645"/>
                <a:ext cx="10889" cy="3615"/>
              </a:xfrm>
              <a:custGeom>
                <a:avLst/>
                <a:gdLst>
                  <a:gd name="connsiteX0" fmla="*/ 10890 w 10889"/>
                  <a:gd name="connsiteY0" fmla="*/ 2841 h 3615"/>
                  <a:gd name="connsiteX1" fmla="*/ 0 w 10889"/>
                  <a:gd name="connsiteY1" fmla="*/ 328 h 3615"/>
                  <a:gd name="connsiteX2" fmla="*/ 10890 w 10889"/>
                  <a:gd name="connsiteY2" fmla="*/ 2841 h 3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89" h="3615">
                    <a:moveTo>
                      <a:pt x="10890" y="2841"/>
                    </a:moveTo>
                    <a:cubicBezTo>
                      <a:pt x="6701" y="-300"/>
                      <a:pt x="3979" y="-300"/>
                      <a:pt x="0" y="328"/>
                    </a:cubicBezTo>
                    <a:cubicBezTo>
                      <a:pt x="4398" y="4517"/>
                      <a:pt x="8167" y="3888"/>
                      <a:pt x="10890" y="2841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8" name="Forma libre: forma 247">
                <a:extLst>
                  <a:ext uri="{FF2B5EF4-FFF2-40B4-BE49-F238E27FC236}">
                    <a16:creationId xmlns:a16="http://schemas.microsoft.com/office/drawing/2014/main" id="{E77AE978-1602-386E-C1E3-B4C6A3EB0BCC}"/>
                  </a:ext>
                </a:extLst>
              </p:cNvPr>
              <p:cNvSpPr/>
              <p:nvPr/>
            </p:nvSpPr>
            <p:spPr>
              <a:xfrm>
                <a:off x="863638" y="670645"/>
                <a:ext cx="11517" cy="4097"/>
              </a:xfrm>
              <a:custGeom>
                <a:avLst/>
                <a:gdLst>
                  <a:gd name="connsiteX0" fmla="*/ 7539 w 11517"/>
                  <a:gd name="connsiteY0" fmla="*/ 3888 h 4097"/>
                  <a:gd name="connsiteX1" fmla="*/ 209 w 11517"/>
                  <a:gd name="connsiteY1" fmla="*/ 538 h 4097"/>
                  <a:gd name="connsiteX2" fmla="*/ 0 w 11517"/>
                  <a:gd name="connsiteY2" fmla="*/ 538 h 4097"/>
                  <a:gd name="connsiteX3" fmla="*/ 419 w 11517"/>
                  <a:gd name="connsiteY3" fmla="*/ 328 h 4097"/>
                  <a:gd name="connsiteX4" fmla="*/ 11308 w 11517"/>
                  <a:gd name="connsiteY4" fmla="*/ 2841 h 4097"/>
                  <a:gd name="connsiteX5" fmla="*/ 11518 w 11517"/>
                  <a:gd name="connsiteY5" fmla="*/ 2841 h 4097"/>
                  <a:gd name="connsiteX6" fmla="*/ 11099 w 11517"/>
                  <a:gd name="connsiteY6" fmla="*/ 3260 h 4097"/>
                  <a:gd name="connsiteX7" fmla="*/ 7330 w 11517"/>
                  <a:gd name="connsiteY7" fmla="*/ 4098 h 4097"/>
                  <a:gd name="connsiteX8" fmla="*/ 838 w 11517"/>
                  <a:gd name="connsiteY8" fmla="*/ 538 h 4097"/>
                  <a:gd name="connsiteX9" fmla="*/ 10890 w 11517"/>
                  <a:gd name="connsiteY9" fmla="*/ 2841 h 4097"/>
                  <a:gd name="connsiteX10" fmla="*/ 838 w 11517"/>
                  <a:gd name="connsiteY10" fmla="*/ 538 h 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17" h="4097">
                    <a:moveTo>
                      <a:pt x="7539" y="3888"/>
                    </a:moveTo>
                    <a:cubicBezTo>
                      <a:pt x="5026" y="3888"/>
                      <a:pt x="2513" y="2841"/>
                      <a:pt x="209" y="538"/>
                    </a:cubicBezTo>
                    <a:lnTo>
                      <a:pt x="0" y="538"/>
                    </a:lnTo>
                    <a:cubicBezTo>
                      <a:pt x="0" y="538"/>
                      <a:pt x="419" y="328"/>
                      <a:pt x="419" y="328"/>
                    </a:cubicBezTo>
                    <a:cubicBezTo>
                      <a:pt x="4398" y="-300"/>
                      <a:pt x="6911" y="-300"/>
                      <a:pt x="11308" y="2841"/>
                    </a:cubicBezTo>
                    <a:lnTo>
                      <a:pt x="11518" y="2841"/>
                    </a:lnTo>
                    <a:cubicBezTo>
                      <a:pt x="11518" y="2841"/>
                      <a:pt x="11099" y="3260"/>
                      <a:pt x="11099" y="3260"/>
                    </a:cubicBezTo>
                    <a:cubicBezTo>
                      <a:pt x="9843" y="3679"/>
                      <a:pt x="8586" y="4098"/>
                      <a:pt x="7330" y="4098"/>
                    </a:cubicBezTo>
                    <a:moveTo>
                      <a:pt x="838" y="538"/>
                    </a:moveTo>
                    <a:cubicBezTo>
                      <a:pt x="3979" y="3470"/>
                      <a:pt x="7330" y="4098"/>
                      <a:pt x="10890" y="2841"/>
                    </a:cubicBezTo>
                    <a:cubicBezTo>
                      <a:pt x="6911" y="119"/>
                      <a:pt x="4398" y="119"/>
                      <a:pt x="838" y="53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49" name="Forma libre: forma 248">
                <a:extLst>
                  <a:ext uri="{FF2B5EF4-FFF2-40B4-BE49-F238E27FC236}">
                    <a16:creationId xmlns:a16="http://schemas.microsoft.com/office/drawing/2014/main" id="{D8D37FF5-DE0B-CF63-DB7A-2311922C4745}"/>
                  </a:ext>
                </a:extLst>
              </p:cNvPr>
              <p:cNvSpPr/>
              <p:nvPr/>
            </p:nvSpPr>
            <p:spPr>
              <a:xfrm>
                <a:off x="868455" y="680318"/>
                <a:ext cx="10889" cy="3576"/>
              </a:xfrm>
              <a:custGeom>
                <a:avLst/>
                <a:gdLst>
                  <a:gd name="connsiteX0" fmla="*/ 10890 w 10889"/>
                  <a:gd name="connsiteY0" fmla="*/ 2802 h 3576"/>
                  <a:gd name="connsiteX1" fmla="*/ 0 w 10889"/>
                  <a:gd name="connsiteY1" fmla="*/ 289 h 3576"/>
                  <a:gd name="connsiteX2" fmla="*/ 10890 w 10889"/>
                  <a:gd name="connsiteY2" fmla="*/ 2802 h 3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89" h="3576">
                    <a:moveTo>
                      <a:pt x="10890" y="2802"/>
                    </a:moveTo>
                    <a:cubicBezTo>
                      <a:pt x="6701" y="-129"/>
                      <a:pt x="3979" y="-339"/>
                      <a:pt x="0" y="289"/>
                    </a:cubicBezTo>
                    <a:cubicBezTo>
                      <a:pt x="4398" y="4478"/>
                      <a:pt x="8167" y="3849"/>
                      <a:pt x="10890" y="2802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0" name="Forma libre: forma 249">
                <a:extLst>
                  <a:ext uri="{FF2B5EF4-FFF2-40B4-BE49-F238E27FC236}">
                    <a16:creationId xmlns:a16="http://schemas.microsoft.com/office/drawing/2014/main" id="{B29FEC7B-DC46-1B9C-2C4A-ADB671F02296}"/>
                  </a:ext>
                </a:extLst>
              </p:cNvPr>
              <p:cNvSpPr/>
              <p:nvPr/>
            </p:nvSpPr>
            <p:spPr>
              <a:xfrm>
                <a:off x="868245" y="679952"/>
                <a:ext cx="11517" cy="4005"/>
              </a:xfrm>
              <a:custGeom>
                <a:avLst/>
                <a:gdLst>
                  <a:gd name="connsiteX0" fmla="*/ 7539 w 11517"/>
                  <a:gd name="connsiteY0" fmla="*/ 4005 h 4005"/>
                  <a:gd name="connsiteX1" fmla="*/ 209 w 11517"/>
                  <a:gd name="connsiteY1" fmla="*/ 655 h 4005"/>
                  <a:gd name="connsiteX2" fmla="*/ 0 w 11517"/>
                  <a:gd name="connsiteY2" fmla="*/ 655 h 4005"/>
                  <a:gd name="connsiteX3" fmla="*/ 419 w 11517"/>
                  <a:gd name="connsiteY3" fmla="*/ 236 h 4005"/>
                  <a:gd name="connsiteX4" fmla="*/ 11309 w 11517"/>
                  <a:gd name="connsiteY4" fmla="*/ 2749 h 4005"/>
                  <a:gd name="connsiteX5" fmla="*/ 11518 w 11517"/>
                  <a:gd name="connsiteY5" fmla="*/ 2749 h 4005"/>
                  <a:gd name="connsiteX6" fmla="*/ 11099 w 11517"/>
                  <a:gd name="connsiteY6" fmla="*/ 3168 h 4005"/>
                  <a:gd name="connsiteX7" fmla="*/ 7330 w 11517"/>
                  <a:gd name="connsiteY7" fmla="*/ 4005 h 4005"/>
                  <a:gd name="connsiteX8" fmla="*/ 838 w 11517"/>
                  <a:gd name="connsiteY8" fmla="*/ 655 h 4005"/>
                  <a:gd name="connsiteX9" fmla="*/ 10890 w 11517"/>
                  <a:gd name="connsiteY9" fmla="*/ 2958 h 4005"/>
                  <a:gd name="connsiteX10" fmla="*/ 838 w 11517"/>
                  <a:gd name="connsiteY10" fmla="*/ 655 h 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17" h="4005">
                    <a:moveTo>
                      <a:pt x="7539" y="4005"/>
                    </a:moveTo>
                    <a:cubicBezTo>
                      <a:pt x="5026" y="4005"/>
                      <a:pt x="2722" y="2958"/>
                      <a:pt x="209" y="655"/>
                    </a:cubicBezTo>
                    <a:lnTo>
                      <a:pt x="0" y="655"/>
                    </a:lnTo>
                    <a:cubicBezTo>
                      <a:pt x="0" y="655"/>
                      <a:pt x="419" y="236"/>
                      <a:pt x="419" y="236"/>
                    </a:cubicBezTo>
                    <a:cubicBezTo>
                      <a:pt x="4398" y="-183"/>
                      <a:pt x="6911" y="-393"/>
                      <a:pt x="11309" y="2749"/>
                    </a:cubicBezTo>
                    <a:lnTo>
                      <a:pt x="11518" y="2749"/>
                    </a:lnTo>
                    <a:cubicBezTo>
                      <a:pt x="11518" y="2749"/>
                      <a:pt x="11099" y="3168"/>
                      <a:pt x="11099" y="3168"/>
                    </a:cubicBezTo>
                    <a:cubicBezTo>
                      <a:pt x="9843" y="3586"/>
                      <a:pt x="8586" y="4005"/>
                      <a:pt x="7330" y="4005"/>
                    </a:cubicBezTo>
                    <a:moveTo>
                      <a:pt x="838" y="655"/>
                    </a:moveTo>
                    <a:cubicBezTo>
                      <a:pt x="3979" y="3586"/>
                      <a:pt x="7330" y="4215"/>
                      <a:pt x="10890" y="2958"/>
                    </a:cubicBezTo>
                    <a:cubicBezTo>
                      <a:pt x="6911" y="236"/>
                      <a:pt x="4398" y="236"/>
                      <a:pt x="838" y="655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1" name="Forma libre: forma 250">
                <a:extLst>
                  <a:ext uri="{FF2B5EF4-FFF2-40B4-BE49-F238E27FC236}">
                    <a16:creationId xmlns:a16="http://schemas.microsoft.com/office/drawing/2014/main" id="{0C892595-1297-A562-291C-CEF3E1381DD9}"/>
                  </a:ext>
                </a:extLst>
              </p:cNvPr>
              <p:cNvSpPr/>
              <p:nvPr/>
            </p:nvSpPr>
            <p:spPr>
              <a:xfrm>
                <a:off x="867826" y="676339"/>
                <a:ext cx="10889" cy="3576"/>
              </a:xfrm>
              <a:custGeom>
                <a:avLst/>
                <a:gdLst>
                  <a:gd name="connsiteX0" fmla="*/ 10890 w 10889"/>
                  <a:gd name="connsiteY0" fmla="*/ 2802 h 3576"/>
                  <a:gd name="connsiteX1" fmla="*/ 0 w 10889"/>
                  <a:gd name="connsiteY1" fmla="*/ 289 h 3576"/>
                  <a:gd name="connsiteX2" fmla="*/ 10890 w 10889"/>
                  <a:gd name="connsiteY2" fmla="*/ 2802 h 3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89" h="3576">
                    <a:moveTo>
                      <a:pt x="10890" y="2802"/>
                    </a:moveTo>
                    <a:cubicBezTo>
                      <a:pt x="6701" y="-129"/>
                      <a:pt x="3979" y="-339"/>
                      <a:pt x="0" y="289"/>
                    </a:cubicBezTo>
                    <a:cubicBezTo>
                      <a:pt x="4398" y="4478"/>
                      <a:pt x="8167" y="3849"/>
                      <a:pt x="10890" y="2802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2" name="Forma libre: forma 251">
                <a:extLst>
                  <a:ext uri="{FF2B5EF4-FFF2-40B4-BE49-F238E27FC236}">
                    <a16:creationId xmlns:a16="http://schemas.microsoft.com/office/drawing/2014/main" id="{9D6935BD-EE0E-F575-E560-8B477996CE4D}"/>
                  </a:ext>
                </a:extLst>
              </p:cNvPr>
              <p:cNvSpPr/>
              <p:nvPr/>
            </p:nvSpPr>
            <p:spPr>
              <a:xfrm>
                <a:off x="867617" y="675881"/>
                <a:ext cx="11517" cy="4097"/>
              </a:xfrm>
              <a:custGeom>
                <a:avLst/>
                <a:gdLst>
                  <a:gd name="connsiteX0" fmla="*/ 7539 w 11517"/>
                  <a:gd name="connsiteY0" fmla="*/ 4098 h 4097"/>
                  <a:gd name="connsiteX1" fmla="*/ 209 w 11517"/>
                  <a:gd name="connsiteY1" fmla="*/ 747 h 4097"/>
                  <a:gd name="connsiteX2" fmla="*/ 0 w 11517"/>
                  <a:gd name="connsiteY2" fmla="*/ 747 h 4097"/>
                  <a:gd name="connsiteX3" fmla="*/ 419 w 11517"/>
                  <a:gd name="connsiteY3" fmla="*/ 328 h 4097"/>
                  <a:gd name="connsiteX4" fmla="*/ 11309 w 11517"/>
                  <a:gd name="connsiteY4" fmla="*/ 2841 h 4097"/>
                  <a:gd name="connsiteX5" fmla="*/ 11518 w 11517"/>
                  <a:gd name="connsiteY5" fmla="*/ 2841 h 4097"/>
                  <a:gd name="connsiteX6" fmla="*/ 11099 w 11517"/>
                  <a:gd name="connsiteY6" fmla="*/ 3260 h 4097"/>
                  <a:gd name="connsiteX7" fmla="*/ 7330 w 11517"/>
                  <a:gd name="connsiteY7" fmla="*/ 4098 h 4097"/>
                  <a:gd name="connsiteX8" fmla="*/ 838 w 11517"/>
                  <a:gd name="connsiteY8" fmla="*/ 957 h 4097"/>
                  <a:gd name="connsiteX9" fmla="*/ 10890 w 11517"/>
                  <a:gd name="connsiteY9" fmla="*/ 3260 h 4097"/>
                  <a:gd name="connsiteX10" fmla="*/ 838 w 11517"/>
                  <a:gd name="connsiteY10" fmla="*/ 957 h 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17" h="4097">
                    <a:moveTo>
                      <a:pt x="7539" y="4098"/>
                    </a:moveTo>
                    <a:cubicBezTo>
                      <a:pt x="5026" y="4098"/>
                      <a:pt x="2513" y="3051"/>
                      <a:pt x="209" y="747"/>
                    </a:cubicBezTo>
                    <a:lnTo>
                      <a:pt x="0" y="747"/>
                    </a:lnTo>
                    <a:cubicBezTo>
                      <a:pt x="0" y="747"/>
                      <a:pt x="419" y="328"/>
                      <a:pt x="419" y="328"/>
                    </a:cubicBezTo>
                    <a:cubicBezTo>
                      <a:pt x="4188" y="-300"/>
                      <a:pt x="6911" y="-300"/>
                      <a:pt x="11309" y="2841"/>
                    </a:cubicBezTo>
                    <a:lnTo>
                      <a:pt x="11518" y="2841"/>
                    </a:lnTo>
                    <a:cubicBezTo>
                      <a:pt x="11518" y="2841"/>
                      <a:pt x="11099" y="3260"/>
                      <a:pt x="11099" y="3260"/>
                    </a:cubicBezTo>
                    <a:cubicBezTo>
                      <a:pt x="9843" y="3679"/>
                      <a:pt x="8586" y="4098"/>
                      <a:pt x="7330" y="4098"/>
                    </a:cubicBezTo>
                    <a:moveTo>
                      <a:pt x="838" y="957"/>
                    </a:moveTo>
                    <a:cubicBezTo>
                      <a:pt x="3979" y="3679"/>
                      <a:pt x="7330" y="4517"/>
                      <a:pt x="10890" y="3260"/>
                    </a:cubicBezTo>
                    <a:cubicBezTo>
                      <a:pt x="6911" y="538"/>
                      <a:pt x="4398" y="538"/>
                      <a:pt x="838" y="957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3" name="Forma libre: forma 252">
                <a:extLst>
                  <a:ext uri="{FF2B5EF4-FFF2-40B4-BE49-F238E27FC236}">
                    <a16:creationId xmlns:a16="http://schemas.microsoft.com/office/drawing/2014/main" id="{EAF9ACD6-D185-1E6C-F452-60BCE7355C08}"/>
                  </a:ext>
                </a:extLst>
              </p:cNvPr>
              <p:cNvSpPr/>
              <p:nvPr/>
            </p:nvSpPr>
            <p:spPr>
              <a:xfrm>
                <a:off x="887302" y="690000"/>
                <a:ext cx="14240" cy="4370"/>
              </a:xfrm>
              <a:custGeom>
                <a:avLst/>
                <a:gdLst>
                  <a:gd name="connsiteX0" fmla="*/ 0 w 14240"/>
                  <a:gd name="connsiteY0" fmla="*/ 2544 h 4370"/>
                  <a:gd name="connsiteX1" fmla="*/ 14240 w 14240"/>
                  <a:gd name="connsiteY1" fmla="*/ 1497 h 4370"/>
                  <a:gd name="connsiteX2" fmla="*/ 0 w 14240"/>
                  <a:gd name="connsiteY2" fmla="*/ 2544 h 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40" h="4370">
                    <a:moveTo>
                      <a:pt x="0" y="2544"/>
                    </a:moveTo>
                    <a:cubicBezTo>
                      <a:pt x="8167" y="7361"/>
                      <a:pt x="10262" y="1078"/>
                      <a:pt x="14240" y="1497"/>
                    </a:cubicBezTo>
                    <a:cubicBezTo>
                      <a:pt x="9424" y="-2482"/>
                      <a:pt x="3141" y="2754"/>
                      <a:pt x="0" y="2544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4" name="Forma libre: forma 253">
                <a:extLst>
                  <a:ext uri="{FF2B5EF4-FFF2-40B4-BE49-F238E27FC236}">
                    <a16:creationId xmlns:a16="http://schemas.microsoft.com/office/drawing/2014/main" id="{12079AAB-1C4E-F5CB-7690-69A112654164}"/>
                  </a:ext>
                </a:extLst>
              </p:cNvPr>
              <p:cNvSpPr/>
              <p:nvPr/>
            </p:nvSpPr>
            <p:spPr>
              <a:xfrm>
                <a:off x="887093" y="689748"/>
                <a:ext cx="14449" cy="4890"/>
              </a:xfrm>
              <a:custGeom>
                <a:avLst/>
                <a:gdLst>
                  <a:gd name="connsiteX0" fmla="*/ 5654 w 14449"/>
                  <a:gd name="connsiteY0" fmla="*/ 4890 h 4890"/>
                  <a:gd name="connsiteX1" fmla="*/ 0 w 14449"/>
                  <a:gd name="connsiteY1" fmla="*/ 3006 h 4890"/>
                  <a:gd name="connsiteX2" fmla="*/ 0 w 14449"/>
                  <a:gd name="connsiteY2" fmla="*/ 2587 h 4890"/>
                  <a:gd name="connsiteX3" fmla="*/ 209 w 14449"/>
                  <a:gd name="connsiteY3" fmla="*/ 2587 h 4890"/>
                  <a:gd name="connsiteX4" fmla="*/ 3979 w 14449"/>
                  <a:gd name="connsiteY4" fmla="*/ 1540 h 4890"/>
                  <a:gd name="connsiteX5" fmla="*/ 14450 w 14449"/>
                  <a:gd name="connsiteY5" fmla="*/ 1540 h 4890"/>
                  <a:gd name="connsiteX6" fmla="*/ 14450 w 14449"/>
                  <a:gd name="connsiteY6" fmla="*/ 1959 h 4890"/>
                  <a:gd name="connsiteX7" fmla="*/ 14031 w 14449"/>
                  <a:gd name="connsiteY7" fmla="*/ 1959 h 4890"/>
                  <a:gd name="connsiteX8" fmla="*/ 10680 w 14449"/>
                  <a:gd name="connsiteY8" fmla="*/ 3215 h 4890"/>
                  <a:gd name="connsiteX9" fmla="*/ 5654 w 14449"/>
                  <a:gd name="connsiteY9" fmla="*/ 4890 h 4890"/>
                  <a:gd name="connsiteX10" fmla="*/ 838 w 14449"/>
                  <a:gd name="connsiteY10" fmla="*/ 3006 h 4890"/>
                  <a:gd name="connsiteX11" fmla="*/ 10680 w 14449"/>
                  <a:gd name="connsiteY11" fmla="*/ 3006 h 4890"/>
                  <a:gd name="connsiteX12" fmla="*/ 13822 w 14449"/>
                  <a:gd name="connsiteY12" fmla="*/ 1749 h 4890"/>
                  <a:gd name="connsiteX13" fmla="*/ 4188 w 14449"/>
                  <a:gd name="connsiteY13" fmla="*/ 2168 h 4890"/>
                  <a:gd name="connsiteX14" fmla="*/ 838 w 14449"/>
                  <a:gd name="connsiteY14" fmla="*/ 3215 h 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449" h="4890">
                    <a:moveTo>
                      <a:pt x="5654" y="4890"/>
                    </a:moveTo>
                    <a:cubicBezTo>
                      <a:pt x="4188" y="4890"/>
                      <a:pt x="2304" y="4472"/>
                      <a:pt x="0" y="3006"/>
                    </a:cubicBezTo>
                    <a:lnTo>
                      <a:pt x="0" y="2587"/>
                    </a:lnTo>
                    <a:lnTo>
                      <a:pt x="209" y="2587"/>
                    </a:lnTo>
                    <a:cubicBezTo>
                      <a:pt x="209" y="2587"/>
                      <a:pt x="2513" y="2168"/>
                      <a:pt x="3979" y="1540"/>
                    </a:cubicBezTo>
                    <a:cubicBezTo>
                      <a:pt x="7120" y="283"/>
                      <a:pt x="11099" y="-1183"/>
                      <a:pt x="14450" y="1540"/>
                    </a:cubicBezTo>
                    <a:lnTo>
                      <a:pt x="14450" y="1959"/>
                    </a:lnTo>
                    <a:cubicBezTo>
                      <a:pt x="14450" y="1959"/>
                      <a:pt x="14031" y="1959"/>
                      <a:pt x="14031" y="1959"/>
                    </a:cubicBezTo>
                    <a:cubicBezTo>
                      <a:pt x="12774" y="1959"/>
                      <a:pt x="11937" y="2587"/>
                      <a:pt x="10680" y="3215"/>
                    </a:cubicBezTo>
                    <a:cubicBezTo>
                      <a:pt x="9424" y="4053"/>
                      <a:pt x="7748" y="4890"/>
                      <a:pt x="5654" y="4890"/>
                    </a:cubicBezTo>
                    <a:moveTo>
                      <a:pt x="838" y="3006"/>
                    </a:moveTo>
                    <a:cubicBezTo>
                      <a:pt x="5654" y="5728"/>
                      <a:pt x="8377" y="4262"/>
                      <a:pt x="10680" y="3006"/>
                    </a:cubicBezTo>
                    <a:cubicBezTo>
                      <a:pt x="11727" y="2377"/>
                      <a:pt x="12774" y="1749"/>
                      <a:pt x="13822" y="1749"/>
                    </a:cubicBezTo>
                    <a:cubicBezTo>
                      <a:pt x="10890" y="-345"/>
                      <a:pt x="7120" y="1121"/>
                      <a:pt x="4188" y="2168"/>
                    </a:cubicBezTo>
                    <a:cubicBezTo>
                      <a:pt x="2932" y="2587"/>
                      <a:pt x="1885" y="3006"/>
                      <a:pt x="838" y="3215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5" name="Forma libre: forma 254">
                <a:extLst>
                  <a:ext uri="{FF2B5EF4-FFF2-40B4-BE49-F238E27FC236}">
                    <a16:creationId xmlns:a16="http://schemas.microsoft.com/office/drawing/2014/main" id="{1CBCCD26-D290-938B-5460-B68E1DF12C74}"/>
                  </a:ext>
                </a:extLst>
              </p:cNvPr>
              <p:cNvSpPr/>
              <p:nvPr/>
            </p:nvSpPr>
            <p:spPr>
              <a:xfrm>
                <a:off x="893375" y="685024"/>
                <a:ext cx="13612" cy="4039"/>
              </a:xfrm>
              <a:custGeom>
                <a:avLst/>
                <a:gdLst>
                  <a:gd name="connsiteX0" fmla="*/ 0 w 13612"/>
                  <a:gd name="connsiteY0" fmla="*/ 2494 h 4039"/>
                  <a:gd name="connsiteX1" fmla="*/ 13612 w 13612"/>
                  <a:gd name="connsiteY1" fmla="*/ 1447 h 4039"/>
                  <a:gd name="connsiteX2" fmla="*/ 0 w 13612"/>
                  <a:gd name="connsiteY2" fmla="*/ 2494 h 4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12" h="4039">
                    <a:moveTo>
                      <a:pt x="0" y="2494"/>
                    </a:moveTo>
                    <a:cubicBezTo>
                      <a:pt x="7330" y="-1485"/>
                      <a:pt x="8586" y="190"/>
                      <a:pt x="13612" y="1447"/>
                    </a:cubicBezTo>
                    <a:cubicBezTo>
                      <a:pt x="6492" y="4588"/>
                      <a:pt x="2722" y="4797"/>
                      <a:pt x="0" y="2494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6" name="Forma libre: forma 255">
                <a:extLst>
                  <a:ext uri="{FF2B5EF4-FFF2-40B4-BE49-F238E27FC236}">
                    <a16:creationId xmlns:a16="http://schemas.microsoft.com/office/drawing/2014/main" id="{32E216F9-2B26-AEA8-D496-9B7842F56EDA}"/>
                  </a:ext>
                </a:extLst>
              </p:cNvPr>
              <p:cNvSpPr/>
              <p:nvPr/>
            </p:nvSpPr>
            <p:spPr>
              <a:xfrm>
                <a:off x="893166" y="685007"/>
                <a:ext cx="14030" cy="4605"/>
              </a:xfrm>
              <a:custGeom>
                <a:avLst/>
                <a:gdLst>
                  <a:gd name="connsiteX0" fmla="*/ 4817 w 14030"/>
                  <a:gd name="connsiteY0" fmla="*/ 4396 h 4605"/>
                  <a:gd name="connsiteX1" fmla="*/ 209 w 14030"/>
                  <a:gd name="connsiteY1" fmla="*/ 2720 h 4605"/>
                  <a:gd name="connsiteX2" fmla="*/ 0 w 14030"/>
                  <a:gd name="connsiteY2" fmla="*/ 2720 h 4605"/>
                  <a:gd name="connsiteX3" fmla="*/ 209 w 14030"/>
                  <a:gd name="connsiteY3" fmla="*/ 2511 h 4605"/>
                  <a:gd name="connsiteX4" fmla="*/ 11727 w 14030"/>
                  <a:gd name="connsiteY4" fmla="*/ 836 h 4605"/>
                  <a:gd name="connsiteX5" fmla="*/ 14031 w 14030"/>
                  <a:gd name="connsiteY5" fmla="*/ 1464 h 4605"/>
                  <a:gd name="connsiteX6" fmla="*/ 14031 w 14030"/>
                  <a:gd name="connsiteY6" fmla="*/ 1883 h 4605"/>
                  <a:gd name="connsiteX7" fmla="*/ 4817 w 14030"/>
                  <a:gd name="connsiteY7" fmla="*/ 4605 h 4605"/>
                  <a:gd name="connsiteX8" fmla="*/ 628 w 14030"/>
                  <a:gd name="connsiteY8" fmla="*/ 2511 h 4605"/>
                  <a:gd name="connsiteX9" fmla="*/ 13403 w 14030"/>
                  <a:gd name="connsiteY9" fmla="*/ 1464 h 4605"/>
                  <a:gd name="connsiteX10" fmla="*/ 11727 w 14030"/>
                  <a:gd name="connsiteY10" fmla="*/ 1045 h 4605"/>
                  <a:gd name="connsiteX11" fmla="*/ 838 w 14030"/>
                  <a:gd name="connsiteY11" fmla="*/ 2511 h 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0" h="4605">
                    <a:moveTo>
                      <a:pt x="4817" y="4396"/>
                    </a:moveTo>
                    <a:cubicBezTo>
                      <a:pt x="2932" y="4396"/>
                      <a:pt x="1466" y="3768"/>
                      <a:pt x="209" y="2720"/>
                    </a:cubicBezTo>
                    <a:lnTo>
                      <a:pt x="0" y="2720"/>
                    </a:lnTo>
                    <a:cubicBezTo>
                      <a:pt x="0" y="2720"/>
                      <a:pt x="209" y="2511"/>
                      <a:pt x="209" y="2511"/>
                    </a:cubicBezTo>
                    <a:cubicBezTo>
                      <a:pt x="6283" y="-840"/>
                      <a:pt x="8377" y="-211"/>
                      <a:pt x="11727" y="836"/>
                    </a:cubicBezTo>
                    <a:cubicBezTo>
                      <a:pt x="12356" y="1045"/>
                      <a:pt x="13193" y="1255"/>
                      <a:pt x="14031" y="1464"/>
                    </a:cubicBezTo>
                    <a:lnTo>
                      <a:pt x="14031" y="1883"/>
                    </a:lnTo>
                    <a:cubicBezTo>
                      <a:pt x="10261" y="3768"/>
                      <a:pt x="7120" y="4605"/>
                      <a:pt x="4817" y="4605"/>
                    </a:cubicBezTo>
                    <a:moveTo>
                      <a:pt x="628" y="2511"/>
                    </a:moveTo>
                    <a:cubicBezTo>
                      <a:pt x="3351" y="4605"/>
                      <a:pt x="7120" y="4396"/>
                      <a:pt x="13403" y="1464"/>
                    </a:cubicBezTo>
                    <a:cubicBezTo>
                      <a:pt x="12774" y="1464"/>
                      <a:pt x="12146" y="1045"/>
                      <a:pt x="11727" y="1045"/>
                    </a:cubicBezTo>
                    <a:cubicBezTo>
                      <a:pt x="8586" y="-2"/>
                      <a:pt x="6492" y="-630"/>
                      <a:pt x="838" y="2511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7" name="Forma libre: forma 256">
                <a:extLst>
                  <a:ext uri="{FF2B5EF4-FFF2-40B4-BE49-F238E27FC236}">
                    <a16:creationId xmlns:a16="http://schemas.microsoft.com/office/drawing/2014/main" id="{C2334E07-F387-5AD7-38A2-E8B9B5C4AE52}"/>
                  </a:ext>
                </a:extLst>
              </p:cNvPr>
              <p:cNvSpPr/>
              <p:nvPr/>
            </p:nvSpPr>
            <p:spPr>
              <a:xfrm>
                <a:off x="859031" y="663854"/>
                <a:ext cx="10470" cy="5517"/>
              </a:xfrm>
              <a:custGeom>
                <a:avLst/>
                <a:gdLst>
                  <a:gd name="connsiteX0" fmla="*/ 10471 w 10470"/>
                  <a:gd name="connsiteY0" fmla="*/ 5445 h 5517"/>
                  <a:gd name="connsiteX1" fmla="*/ 0 w 10470"/>
                  <a:gd name="connsiteY1" fmla="*/ 0 h 5517"/>
                  <a:gd name="connsiteX2" fmla="*/ 10471 w 10470"/>
                  <a:gd name="connsiteY2" fmla="*/ 5445 h 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0" h="5517">
                    <a:moveTo>
                      <a:pt x="10471" y="5445"/>
                    </a:moveTo>
                    <a:cubicBezTo>
                      <a:pt x="3560" y="6073"/>
                      <a:pt x="2722" y="2513"/>
                      <a:pt x="0" y="0"/>
                    </a:cubicBezTo>
                    <a:cubicBezTo>
                      <a:pt x="6283" y="0"/>
                      <a:pt x="9843" y="2932"/>
                      <a:pt x="10471" y="5445"/>
                    </a:cubicBezTo>
                  </a:path>
                </a:pathLst>
              </a:custGeom>
              <a:solidFill>
                <a:srgbClr val="27883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8" name="Forma libre: forma 257">
                <a:extLst>
                  <a:ext uri="{FF2B5EF4-FFF2-40B4-BE49-F238E27FC236}">
                    <a16:creationId xmlns:a16="http://schemas.microsoft.com/office/drawing/2014/main" id="{DA9A8B36-3F97-4A47-DC29-44CA183D3DD1}"/>
                  </a:ext>
                </a:extLst>
              </p:cNvPr>
              <p:cNvSpPr/>
              <p:nvPr/>
            </p:nvSpPr>
            <p:spPr>
              <a:xfrm>
                <a:off x="858821" y="663435"/>
                <a:ext cx="10680" cy="6073"/>
              </a:xfrm>
              <a:custGeom>
                <a:avLst/>
                <a:gdLst>
                  <a:gd name="connsiteX0" fmla="*/ 9214 w 10680"/>
                  <a:gd name="connsiteY0" fmla="*/ 6073 h 6073"/>
                  <a:gd name="connsiteX1" fmla="*/ 1466 w 10680"/>
                  <a:gd name="connsiteY1" fmla="*/ 2094 h 6073"/>
                  <a:gd name="connsiteX2" fmla="*/ 0 w 10680"/>
                  <a:gd name="connsiteY2" fmla="*/ 419 h 6073"/>
                  <a:gd name="connsiteX3" fmla="*/ 0 w 10680"/>
                  <a:gd name="connsiteY3" fmla="*/ 0 h 6073"/>
                  <a:gd name="connsiteX4" fmla="*/ 209 w 10680"/>
                  <a:gd name="connsiteY4" fmla="*/ 0 h 6073"/>
                  <a:gd name="connsiteX5" fmla="*/ 10680 w 10680"/>
                  <a:gd name="connsiteY5" fmla="*/ 5654 h 6073"/>
                  <a:gd name="connsiteX6" fmla="*/ 10680 w 10680"/>
                  <a:gd name="connsiteY6" fmla="*/ 5654 h 6073"/>
                  <a:gd name="connsiteX7" fmla="*/ 10471 w 10680"/>
                  <a:gd name="connsiteY7" fmla="*/ 5864 h 6073"/>
                  <a:gd name="connsiteX8" fmla="*/ 9005 w 10680"/>
                  <a:gd name="connsiteY8" fmla="*/ 5864 h 6073"/>
                  <a:gd name="connsiteX9" fmla="*/ 628 w 10680"/>
                  <a:gd name="connsiteY9" fmla="*/ 419 h 6073"/>
                  <a:gd name="connsiteX10" fmla="*/ 1885 w 10680"/>
                  <a:gd name="connsiteY10" fmla="*/ 1885 h 6073"/>
                  <a:gd name="connsiteX11" fmla="*/ 9214 w 10680"/>
                  <a:gd name="connsiteY11" fmla="*/ 5654 h 6073"/>
                  <a:gd name="connsiteX12" fmla="*/ 10471 w 10680"/>
                  <a:gd name="connsiteY12" fmla="*/ 5654 h 6073"/>
                  <a:gd name="connsiteX13" fmla="*/ 628 w 10680"/>
                  <a:gd name="connsiteY13" fmla="*/ 419 h 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80" h="6073">
                    <a:moveTo>
                      <a:pt x="9214" y="6073"/>
                    </a:moveTo>
                    <a:cubicBezTo>
                      <a:pt x="4817" y="6073"/>
                      <a:pt x="3141" y="3979"/>
                      <a:pt x="1466" y="2094"/>
                    </a:cubicBezTo>
                    <a:cubicBezTo>
                      <a:pt x="1047" y="1466"/>
                      <a:pt x="419" y="838"/>
                      <a:pt x="0" y="419"/>
                    </a:cubicBezTo>
                    <a:lnTo>
                      <a:pt x="0" y="0"/>
                    </a:lnTo>
                    <a:lnTo>
                      <a:pt x="209" y="0"/>
                    </a:lnTo>
                    <a:cubicBezTo>
                      <a:pt x="6492" y="0"/>
                      <a:pt x="10052" y="2932"/>
                      <a:pt x="10680" y="5654"/>
                    </a:cubicBezTo>
                    <a:lnTo>
                      <a:pt x="10680" y="5654"/>
                    </a:lnTo>
                    <a:cubicBezTo>
                      <a:pt x="10680" y="5654"/>
                      <a:pt x="10471" y="5864"/>
                      <a:pt x="10471" y="5864"/>
                    </a:cubicBezTo>
                    <a:cubicBezTo>
                      <a:pt x="10052" y="5864"/>
                      <a:pt x="9424" y="5864"/>
                      <a:pt x="9005" y="5864"/>
                    </a:cubicBezTo>
                    <a:moveTo>
                      <a:pt x="628" y="419"/>
                    </a:moveTo>
                    <a:cubicBezTo>
                      <a:pt x="628" y="419"/>
                      <a:pt x="1466" y="1256"/>
                      <a:pt x="1885" y="1885"/>
                    </a:cubicBezTo>
                    <a:cubicBezTo>
                      <a:pt x="3560" y="3770"/>
                      <a:pt x="5026" y="5654"/>
                      <a:pt x="9214" y="5654"/>
                    </a:cubicBezTo>
                    <a:cubicBezTo>
                      <a:pt x="9633" y="5654"/>
                      <a:pt x="10052" y="5654"/>
                      <a:pt x="10471" y="5654"/>
                    </a:cubicBezTo>
                    <a:cubicBezTo>
                      <a:pt x="9633" y="3141"/>
                      <a:pt x="6283" y="628"/>
                      <a:pt x="628" y="41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59" name="Forma libre: forma 258">
                <a:extLst>
                  <a:ext uri="{FF2B5EF4-FFF2-40B4-BE49-F238E27FC236}">
                    <a16:creationId xmlns:a16="http://schemas.microsoft.com/office/drawing/2014/main" id="{9BC10DB1-8E19-FB66-312D-6297FA2CF0B8}"/>
                  </a:ext>
                </a:extLst>
              </p:cNvPr>
              <p:cNvSpPr/>
              <p:nvPr/>
            </p:nvSpPr>
            <p:spPr>
              <a:xfrm>
                <a:off x="770238" y="732855"/>
                <a:ext cx="71620" cy="8273"/>
              </a:xfrm>
              <a:custGeom>
                <a:avLst/>
                <a:gdLst>
                  <a:gd name="connsiteX0" fmla="*/ 71621 w 71620"/>
                  <a:gd name="connsiteY0" fmla="*/ 3876 h 8273"/>
                  <a:gd name="connsiteX1" fmla="*/ 68898 w 71620"/>
                  <a:gd name="connsiteY1" fmla="*/ 3457 h 8273"/>
                  <a:gd name="connsiteX2" fmla="*/ 58846 w 71620"/>
                  <a:gd name="connsiteY2" fmla="*/ 1782 h 8273"/>
                  <a:gd name="connsiteX3" fmla="*/ 46491 w 71620"/>
                  <a:gd name="connsiteY3" fmla="*/ 316 h 8273"/>
                  <a:gd name="connsiteX4" fmla="*/ 33926 w 71620"/>
                  <a:gd name="connsiteY4" fmla="*/ 734 h 8273"/>
                  <a:gd name="connsiteX5" fmla="*/ 18429 w 71620"/>
                  <a:gd name="connsiteY5" fmla="*/ 1782 h 8273"/>
                  <a:gd name="connsiteX6" fmla="*/ 10890 w 71620"/>
                  <a:gd name="connsiteY6" fmla="*/ 316 h 8273"/>
                  <a:gd name="connsiteX7" fmla="*/ 1466 w 71620"/>
                  <a:gd name="connsiteY7" fmla="*/ 3876 h 8273"/>
                  <a:gd name="connsiteX8" fmla="*/ 0 w 71620"/>
                  <a:gd name="connsiteY8" fmla="*/ 8273 h 8273"/>
                  <a:gd name="connsiteX9" fmla="*/ 71621 w 71620"/>
                  <a:gd name="connsiteY9" fmla="*/ 8273 h 8273"/>
                  <a:gd name="connsiteX10" fmla="*/ 71621 w 71620"/>
                  <a:gd name="connsiteY10" fmla="*/ 3666 h 8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20" h="8273">
                    <a:moveTo>
                      <a:pt x="71621" y="3876"/>
                    </a:moveTo>
                    <a:cubicBezTo>
                      <a:pt x="70574" y="3666"/>
                      <a:pt x="69317" y="3457"/>
                      <a:pt x="68898" y="3457"/>
                    </a:cubicBezTo>
                    <a:cubicBezTo>
                      <a:pt x="66595" y="3457"/>
                      <a:pt x="60312" y="1363"/>
                      <a:pt x="58846" y="1782"/>
                    </a:cubicBezTo>
                    <a:cubicBezTo>
                      <a:pt x="55077" y="3038"/>
                      <a:pt x="48794" y="-1150"/>
                      <a:pt x="46491" y="316"/>
                    </a:cubicBezTo>
                    <a:cubicBezTo>
                      <a:pt x="45025" y="1153"/>
                      <a:pt x="36648" y="734"/>
                      <a:pt x="33926" y="734"/>
                    </a:cubicBezTo>
                    <a:cubicBezTo>
                      <a:pt x="27434" y="734"/>
                      <a:pt x="23455" y="-732"/>
                      <a:pt x="18429" y="1782"/>
                    </a:cubicBezTo>
                    <a:cubicBezTo>
                      <a:pt x="15916" y="3038"/>
                      <a:pt x="12146" y="-941"/>
                      <a:pt x="10890" y="316"/>
                    </a:cubicBezTo>
                    <a:cubicBezTo>
                      <a:pt x="8377" y="2829"/>
                      <a:pt x="5235" y="3666"/>
                      <a:pt x="1466" y="3876"/>
                    </a:cubicBezTo>
                    <a:cubicBezTo>
                      <a:pt x="1047" y="5342"/>
                      <a:pt x="628" y="6808"/>
                      <a:pt x="0" y="8273"/>
                    </a:cubicBezTo>
                    <a:lnTo>
                      <a:pt x="71621" y="8273"/>
                    </a:lnTo>
                    <a:lnTo>
                      <a:pt x="71621" y="3666"/>
                    </a:lnTo>
                    <a:close/>
                  </a:path>
                </a:pathLst>
              </a:custGeom>
              <a:solidFill>
                <a:srgbClr val="937E7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0" name="Forma libre: forma 259">
                <a:extLst>
                  <a:ext uri="{FF2B5EF4-FFF2-40B4-BE49-F238E27FC236}">
                    <a16:creationId xmlns:a16="http://schemas.microsoft.com/office/drawing/2014/main" id="{B6A8777A-521A-5AE2-649A-7987DD87EC36}"/>
                  </a:ext>
                </a:extLst>
              </p:cNvPr>
              <p:cNvSpPr/>
              <p:nvPr/>
            </p:nvSpPr>
            <p:spPr>
              <a:xfrm>
                <a:off x="769819" y="732818"/>
                <a:ext cx="72039" cy="8938"/>
              </a:xfrm>
              <a:custGeom>
                <a:avLst/>
                <a:gdLst>
                  <a:gd name="connsiteX0" fmla="*/ 72040 w 72039"/>
                  <a:gd name="connsiteY0" fmla="*/ 8520 h 8938"/>
                  <a:gd name="connsiteX1" fmla="*/ 0 w 72039"/>
                  <a:gd name="connsiteY1" fmla="*/ 8520 h 8938"/>
                  <a:gd name="connsiteX2" fmla="*/ 0 w 72039"/>
                  <a:gd name="connsiteY2" fmla="*/ 8520 h 8938"/>
                  <a:gd name="connsiteX3" fmla="*/ 1466 w 72039"/>
                  <a:gd name="connsiteY3" fmla="*/ 3913 h 8938"/>
                  <a:gd name="connsiteX4" fmla="*/ 1466 w 72039"/>
                  <a:gd name="connsiteY4" fmla="*/ 3913 h 8938"/>
                  <a:gd name="connsiteX5" fmla="*/ 1466 w 72039"/>
                  <a:gd name="connsiteY5" fmla="*/ 3913 h 8938"/>
                  <a:gd name="connsiteX6" fmla="*/ 10680 w 72039"/>
                  <a:gd name="connsiteY6" fmla="*/ 562 h 8938"/>
                  <a:gd name="connsiteX7" fmla="*/ 13822 w 72039"/>
                  <a:gd name="connsiteY7" fmla="*/ 1190 h 8938"/>
                  <a:gd name="connsiteX8" fmla="*/ 18219 w 72039"/>
                  <a:gd name="connsiteY8" fmla="*/ 2028 h 8938"/>
                  <a:gd name="connsiteX9" fmla="*/ 28900 w 72039"/>
                  <a:gd name="connsiteY9" fmla="*/ 771 h 8938"/>
                  <a:gd name="connsiteX10" fmla="*/ 33926 w 72039"/>
                  <a:gd name="connsiteY10" fmla="*/ 981 h 8938"/>
                  <a:gd name="connsiteX11" fmla="*/ 36020 w 72039"/>
                  <a:gd name="connsiteY11" fmla="*/ 981 h 8938"/>
                  <a:gd name="connsiteX12" fmla="*/ 46491 w 72039"/>
                  <a:gd name="connsiteY12" fmla="*/ 352 h 8938"/>
                  <a:gd name="connsiteX13" fmla="*/ 51936 w 72039"/>
                  <a:gd name="connsiteY13" fmla="*/ 981 h 8938"/>
                  <a:gd name="connsiteX14" fmla="*/ 58846 w 72039"/>
                  <a:gd name="connsiteY14" fmla="*/ 1818 h 8938"/>
                  <a:gd name="connsiteX15" fmla="*/ 64291 w 72039"/>
                  <a:gd name="connsiteY15" fmla="*/ 2656 h 8938"/>
                  <a:gd name="connsiteX16" fmla="*/ 69108 w 72039"/>
                  <a:gd name="connsiteY16" fmla="*/ 3494 h 8938"/>
                  <a:gd name="connsiteX17" fmla="*/ 71830 w 72039"/>
                  <a:gd name="connsiteY17" fmla="*/ 3913 h 8938"/>
                  <a:gd name="connsiteX18" fmla="*/ 71830 w 72039"/>
                  <a:gd name="connsiteY18" fmla="*/ 3913 h 8938"/>
                  <a:gd name="connsiteX19" fmla="*/ 71830 w 72039"/>
                  <a:gd name="connsiteY19" fmla="*/ 8939 h 8938"/>
                  <a:gd name="connsiteX20" fmla="*/ 628 w 72039"/>
                  <a:gd name="connsiteY20" fmla="*/ 8101 h 8938"/>
                  <a:gd name="connsiteX21" fmla="*/ 71830 w 72039"/>
                  <a:gd name="connsiteY21" fmla="*/ 8101 h 8938"/>
                  <a:gd name="connsiteX22" fmla="*/ 71830 w 72039"/>
                  <a:gd name="connsiteY22" fmla="*/ 3913 h 8938"/>
                  <a:gd name="connsiteX23" fmla="*/ 69317 w 72039"/>
                  <a:gd name="connsiteY23" fmla="*/ 3494 h 8938"/>
                  <a:gd name="connsiteX24" fmla="*/ 64501 w 72039"/>
                  <a:gd name="connsiteY24" fmla="*/ 2656 h 8938"/>
                  <a:gd name="connsiteX25" fmla="*/ 59684 w 72039"/>
                  <a:gd name="connsiteY25" fmla="*/ 1818 h 8938"/>
                  <a:gd name="connsiteX26" fmla="*/ 59265 w 72039"/>
                  <a:gd name="connsiteY26" fmla="*/ 1818 h 8938"/>
                  <a:gd name="connsiteX27" fmla="*/ 52145 w 72039"/>
                  <a:gd name="connsiteY27" fmla="*/ 981 h 8938"/>
                  <a:gd name="connsiteX28" fmla="*/ 47119 w 72039"/>
                  <a:gd name="connsiteY28" fmla="*/ 352 h 8938"/>
                  <a:gd name="connsiteX29" fmla="*/ 36439 w 72039"/>
                  <a:gd name="connsiteY29" fmla="*/ 981 h 8938"/>
                  <a:gd name="connsiteX30" fmla="*/ 34345 w 72039"/>
                  <a:gd name="connsiteY30" fmla="*/ 981 h 8938"/>
                  <a:gd name="connsiteX31" fmla="*/ 29319 w 72039"/>
                  <a:gd name="connsiteY31" fmla="*/ 771 h 8938"/>
                  <a:gd name="connsiteX32" fmla="*/ 18848 w 72039"/>
                  <a:gd name="connsiteY32" fmla="*/ 2028 h 8938"/>
                  <a:gd name="connsiteX33" fmla="*/ 14240 w 72039"/>
                  <a:gd name="connsiteY33" fmla="*/ 1190 h 8938"/>
                  <a:gd name="connsiteX34" fmla="*/ 11518 w 72039"/>
                  <a:gd name="connsiteY34" fmla="*/ 562 h 8938"/>
                  <a:gd name="connsiteX35" fmla="*/ 2094 w 72039"/>
                  <a:gd name="connsiteY35" fmla="*/ 4122 h 8938"/>
                  <a:gd name="connsiteX36" fmla="*/ 838 w 72039"/>
                  <a:gd name="connsiteY36" fmla="*/ 8101 h 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2039" h="8938">
                    <a:moveTo>
                      <a:pt x="72040" y="8520"/>
                    </a:moveTo>
                    <a:lnTo>
                      <a:pt x="0" y="8520"/>
                    </a:lnTo>
                    <a:lnTo>
                      <a:pt x="0" y="8520"/>
                    </a:lnTo>
                    <a:cubicBezTo>
                      <a:pt x="628" y="6635"/>
                      <a:pt x="1047" y="5378"/>
                      <a:pt x="1466" y="3913"/>
                    </a:cubicBezTo>
                    <a:lnTo>
                      <a:pt x="1466" y="3913"/>
                    </a:lnTo>
                    <a:cubicBezTo>
                      <a:pt x="1466" y="3913"/>
                      <a:pt x="1466" y="3913"/>
                      <a:pt x="1466" y="3913"/>
                    </a:cubicBezTo>
                    <a:cubicBezTo>
                      <a:pt x="5654" y="3913"/>
                      <a:pt x="8586" y="2656"/>
                      <a:pt x="10680" y="562"/>
                    </a:cubicBezTo>
                    <a:cubicBezTo>
                      <a:pt x="11309" y="-66"/>
                      <a:pt x="12565" y="562"/>
                      <a:pt x="13822" y="1190"/>
                    </a:cubicBezTo>
                    <a:cubicBezTo>
                      <a:pt x="15288" y="1818"/>
                      <a:pt x="16963" y="2656"/>
                      <a:pt x="18219" y="2028"/>
                    </a:cubicBezTo>
                    <a:cubicBezTo>
                      <a:pt x="21989" y="143"/>
                      <a:pt x="24921" y="352"/>
                      <a:pt x="28900" y="771"/>
                    </a:cubicBezTo>
                    <a:cubicBezTo>
                      <a:pt x="30366" y="771"/>
                      <a:pt x="32041" y="981"/>
                      <a:pt x="33926" y="981"/>
                    </a:cubicBezTo>
                    <a:cubicBezTo>
                      <a:pt x="34345" y="981"/>
                      <a:pt x="35182" y="981"/>
                      <a:pt x="36020" y="981"/>
                    </a:cubicBezTo>
                    <a:cubicBezTo>
                      <a:pt x="39580" y="981"/>
                      <a:pt x="45444" y="981"/>
                      <a:pt x="46491" y="352"/>
                    </a:cubicBezTo>
                    <a:cubicBezTo>
                      <a:pt x="47538" y="-485"/>
                      <a:pt x="49632" y="352"/>
                      <a:pt x="51936" y="981"/>
                    </a:cubicBezTo>
                    <a:cubicBezTo>
                      <a:pt x="54239" y="1609"/>
                      <a:pt x="56752" y="2447"/>
                      <a:pt x="58846" y="1818"/>
                    </a:cubicBezTo>
                    <a:cubicBezTo>
                      <a:pt x="59684" y="1818"/>
                      <a:pt x="61988" y="2028"/>
                      <a:pt x="64291" y="2656"/>
                    </a:cubicBezTo>
                    <a:cubicBezTo>
                      <a:pt x="66176" y="3075"/>
                      <a:pt x="68061" y="3494"/>
                      <a:pt x="69108" y="3494"/>
                    </a:cubicBezTo>
                    <a:cubicBezTo>
                      <a:pt x="69527" y="3494"/>
                      <a:pt x="70783" y="3703"/>
                      <a:pt x="71830" y="3913"/>
                    </a:cubicBezTo>
                    <a:lnTo>
                      <a:pt x="71830" y="3913"/>
                    </a:lnTo>
                    <a:lnTo>
                      <a:pt x="71830" y="8939"/>
                    </a:lnTo>
                    <a:close/>
                    <a:moveTo>
                      <a:pt x="628" y="8101"/>
                    </a:moveTo>
                    <a:lnTo>
                      <a:pt x="71830" y="8101"/>
                    </a:lnTo>
                    <a:lnTo>
                      <a:pt x="71830" y="3913"/>
                    </a:lnTo>
                    <a:cubicBezTo>
                      <a:pt x="70783" y="3703"/>
                      <a:pt x="69736" y="3494"/>
                      <a:pt x="69317" y="3494"/>
                    </a:cubicBezTo>
                    <a:cubicBezTo>
                      <a:pt x="68270" y="3494"/>
                      <a:pt x="66385" y="3075"/>
                      <a:pt x="64501" y="2656"/>
                    </a:cubicBezTo>
                    <a:cubicBezTo>
                      <a:pt x="62616" y="2237"/>
                      <a:pt x="60731" y="1818"/>
                      <a:pt x="59684" y="1818"/>
                    </a:cubicBezTo>
                    <a:cubicBezTo>
                      <a:pt x="59684" y="1818"/>
                      <a:pt x="59475" y="1818"/>
                      <a:pt x="59265" y="1818"/>
                    </a:cubicBezTo>
                    <a:cubicBezTo>
                      <a:pt x="57171" y="2447"/>
                      <a:pt x="54449" y="1818"/>
                      <a:pt x="52145" y="981"/>
                    </a:cubicBezTo>
                    <a:cubicBezTo>
                      <a:pt x="50051" y="352"/>
                      <a:pt x="47957" y="-276"/>
                      <a:pt x="47119" y="352"/>
                    </a:cubicBezTo>
                    <a:cubicBezTo>
                      <a:pt x="46072" y="981"/>
                      <a:pt x="41255" y="981"/>
                      <a:pt x="36439" y="981"/>
                    </a:cubicBezTo>
                    <a:cubicBezTo>
                      <a:pt x="35601" y="981"/>
                      <a:pt x="34973" y="981"/>
                      <a:pt x="34345" y="981"/>
                    </a:cubicBezTo>
                    <a:cubicBezTo>
                      <a:pt x="32460" y="981"/>
                      <a:pt x="30994" y="981"/>
                      <a:pt x="29319" y="771"/>
                    </a:cubicBezTo>
                    <a:cubicBezTo>
                      <a:pt x="25549" y="562"/>
                      <a:pt x="22408" y="352"/>
                      <a:pt x="18848" y="2028"/>
                    </a:cubicBezTo>
                    <a:cubicBezTo>
                      <a:pt x="17382" y="2865"/>
                      <a:pt x="15706" y="2028"/>
                      <a:pt x="14240" y="1190"/>
                    </a:cubicBezTo>
                    <a:cubicBezTo>
                      <a:pt x="12984" y="562"/>
                      <a:pt x="11937" y="143"/>
                      <a:pt x="11518" y="562"/>
                    </a:cubicBezTo>
                    <a:cubicBezTo>
                      <a:pt x="9214" y="2865"/>
                      <a:pt x="6283" y="3913"/>
                      <a:pt x="2094" y="4122"/>
                    </a:cubicBezTo>
                    <a:cubicBezTo>
                      <a:pt x="1675" y="5378"/>
                      <a:pt x="1257" y="6844"/>
                      <a:pt x="838" y="8101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1" name="Forma libre: forma 260">
                <a:extLst>
                  <a:ext uri="{FF2B5EF4-FFF2-40B4-BE49-F238E27FC236}">
                    <a16:creationId xmlns:a16="http://schemas.microsoft.com/office/drawing/2014/main" id="{11488438-800B-56C5-19A6-7D571958B963}"/>
                  </a:ext>
                </a:extLst>
              </p:cNvPr>
              <p:cNvSpPr/>
              <p:nvPr/>
            </p:nvSpPr>
            <p:spPr>
              <a:xfrm>
                <a:off x="776620" y="654849"/>
                <a:ext cx="62998" cy="85781"/>
              </a:xfrm>
              <a:custGeom>
                <a:avLst/>
                <a:gdLst>
                  <a:gd name="connsiteX0" fmla="*/ 51836 w 62998"/>
                  <a:gd name="connsiteY0" fmla="*/ 51726 h 85781"/>
                  <a:gd name="connsiteX1" fmla="*/ 44297 w 62998"/>
                  <a:gd name="connsiteY1" fmla="*/ 66176 h 85781"/>
                  <a:gd name="connsiteX2" fmla="*/ 43460 w 62998"/>
                  <a:gd name="connsiteY2" fmla="*/ 74134 h 85781"/>
                  <a:gd name="connsiteX3" fmla="*/ 45554 w 62998"/>
                  <a:gd name="connsiteY3" fmla="*/ 76437 h 85781"/>
                  <a:gd name="connsiteX4" fmla="*/ 49323 w 62998"/>
                  <a:gd name="connsiteY4" fmla="*/ 79998 h 85781"/>
                  <a:gd name="connsiteX5" fmla="*/ 42831 w 62998"/>
                  <a:gd name="connsiteY5" fmla="*/ 80207 h 85781"/>
                  <a:gd name="connsiteX6" fmla="*/ 41994 w 62998"/>
                  <a:gd name="connsiteY6" fmla="*/ 78950 h 85781"/>
                  <a:gd name="connsiteX7" fmla="*/ 41575 w 62998"/>
                  <a:gd name="connsiteY7" fmla="*/ 77694 h 85781"/>
                  <a:gd name="connsiteX8" fmla="*/ 39271 w 62998"/>
                  <a:gd name="connsiteY8" fmla="*/ 64082 h 85781"/>
                  <a:gd name="connsiteX9" fmla="*/ 38224 w 62998"/>
                  <a:gd name="connsiteY9" fmla="*/ 68270 h 85781"/>
                  <a:gd name="connsiteX10" fmla="*/ 37805 w 62998"/>
                  <a:gd name="connsiteY10" fmla="*/ 77275 h 85781"/>
                  <a:gd name="connsiteX11" fmla="*/ 40737 w 62998"/>
                  <a:gd name="connsiteY11" fmla="*/ 80207 h 85781"/>
                  <a:gd name="connsiteX12" fmla="*/ 43041 w 62998"/>
                  <a:gd name="connsiteY12" fmla="*/ 82929 h 85781"/>
                  <a:gd name="connsiteX13" fmla="*/ 43250 w 62998"/>
                  <a:gd name="connsiteY13" fmla="*/ 84814 h 85781"/>
                  <a:gd name="connsiteX14" fmla="*/ 38224 w 62998"/>
                  <a:gd name="connsiteY14" fmla="*/ 85233 h 85781"/>
                  <a:gd name="connsiteX15" fmla="*/ 38224 w 62998"/>
                  <a:gd name="connsiteY15" fmla="*/ 83558 h 85781"/>
                  <a:gd name="connsiteX16" fmla="*/ 37177 w 62998"/>
                  <a:gd name="connsiteY16" fmla="*/ 82929 h 85781"/>
                  <a:gd name="connsiteX17" fmla="*/ 35502 w 62998"/>
                  <a:gd name="connsiteY17" fmla="*/ 80626 h 85781"/>
                  <a:gd name="connsiteX18" fmla="*/ 33617 w 62998"/>
                  <a:gd name="connsiteY18" fmla="*/ 77694 h 85781"/>
                  <a:gd name="connsiteX19" fmla="*/ 34245 w 62998"/>
                  <a:gd name="connsiteY19" fmla="*/ 70574 h 85781"/>
                  <a:gd name="connsiteX20" fmla="*/ 35502 w 62998"/>
                  <a:gd name="connsiteY20" fmla="*/ 59684 h 85781"/>
                  <a:gd name="connsiteX21" fmla="*/ 33826 w 62998"/>
                  <a:gd name="connsiteY21" fmla="*/ 51936 h 85781"/>
                  <a:gd name="connsiteX22" fmla="*/ 23984 w 62998"/>
                  <a:gd name="connsiteY22" fmla="*/ 49423 h 85781"/>
                  <a:gd name="connsiteX23" fmla="*/ 17492 w 62998"/>
                  <a:gd name="connsiteY23" fmla="*/ 60103 h 85781"/>
                  <a:gd name="connsiteX24" fmla="*/ 15188 w 62998"/>
                  <a:gd name="connsiteY24" fmla="*/ 63872 h 85781"/>
                  <a:gd name="connsiteX25" fmla="*/ 18539 w 62998"/>
                  <a:gd name="connsiteY25" fmla="*/ 74971 h 85781"/>
                  <a:gd name="connsiteX26" fmla="*/ 22099 w 62998"/>
                  <a:gd name="connsiteY26" fmla="*/ 79369 h 85781"/>
                  <a:gd name="connsiteX27" fmla="*/ 25659 w 62998"/>
                  <a:gd name="connsiteY27" fmla="*/ 83139 h 85781"/>
                  <a:gd name="connsiteX28" fmla="*/ 18748 w 62998"/>
                  <a:gd name="connsiteY28" fmla="*/ 83139 h 85781"/>
                  <a:gd name="connsiteX29" fmla="*/ 18329 w 62998"/>
                  <a:gd name="connsiteY29" fmla="*/ 80207 h 85781"/>
                  <a:gd name="connsiteX30" fmla="*/ 15188 w 62998"/>
                  <a:gd name="connsiteY30" fmla="*/ 78950 h 85781"/>
                  <a:gd name="connsiteX31" fmla="*/ 9115 w 62998"/>
                  <a:gd name="connsiteY31" fmla="*/ 66385 h 85781"/>
                  <a:gd name="connsiteX32" fmla="*/ 8068 w 62998"/>
                  <a:gd name="connsiteY32" fmla="*/ 63454 h 85781"/>
                  <a:gd name="connsiteX33" fmla="*/ 9953 w 62998"/>
                  <a:gd name="connsiteY33" fmla="*/ 58846 h 85781"/>
                  <a:gd name="connsiteX34" fmla="*/ 5764 w 62998"/>
                  <a:gd name="connsiteY34" fmla="*/ 65967 h 85781"/>
                  <a:gd name="connsiteX35" fmla="*/ 8487 w 62998"/>
                  <a:gd name="connsiteY35" fmla="*/ 75390 h 85781"/>
                  <a:gd name="connsiteX36" fmla="*/ 12256 w 62998"/>
                  <a:gd name="connsiteY36" fmla="*/ 78741 h 85781"/>
                  <a:gd name="connsiteX37" fmla="*/ 15816 w 62998"/>
                  <a:gd name="connsiteY37" fmla="*/ 83139 h 85781"/>
                  <a:gd name="connsiteX38" fmla="*/ 8696 w 62998"/>
                  <a:gd name="connsiteY38" fmla="*/ 83558 h 85781"/>
                  <a:gd name="connsiteX39" fmla="*/ 7649 w 62998"/>
                  <a:gd name="connsiteY39" fmla="*/ 80207 h 85781"/>
                  <a:gd name="connsiteX40" fmla="*/ 6602 w 62998"/>
                  <a:gd name="connsiteY40" fmla="*/ 79160 h 85781"/>
                  <a:gd name="connsiteX41" fmla="*/ 3461 w 62998"/>
                  <a:gd name="connsiteY41" fmla="*/ 78322 h 85781"/>
                  <a:gd name="connsiteX42" fmla="*/ 110 w 62998"/>
                  <a:gd name="connsiteY42" fmla="*/ 60731 h 85781"/>
                  <a:gd name="connsiteX43" fmla="*/ 1576 w 62998"/>
                  <a:gd name="connsiteY43" fmla="*/ 56543 h 85781"/>
                  <a:gd name="connsiteX44" fmla="*/ 6602 w 62998"/>
                  <a:gd name="connsiteY44" fmla="*/ 50679 h 85781"/>
                  <a:gd name="connsiteX45" fmla="*/ 5555 w 62998"/>
                  <a:gd name="connsiteY45" fmla="*/ 41255 h 85781"/>
                  <a:gd name="connsiteX46" fmla="*/ 4717 w 62998"/>
                  <a:gd name="connsiteY46" fmla="*/ 43349 h 85781"/>
                  <a:gd name="connsiteX47" fmla="*/ 2414 w 62998"/>
                  <a:gd name="connsiteY47" fmla="*/ 38952 h 85781"/>
                  <a:gd name="connsiteX48" fmla="*/ 2833 w 62998"/>
                  <a:gd name="connsiteY48" fmla="*/ 32460 h 85781"/>
                  <a:gd name="connsiteX49" fmla="*/ 8696 w 62998"/>
                  <a:gd name="connsiteY49" fmla="*/ 29318 h 85781"/>
                  <a:gd name="connsiteX50" fmla="*/ 20424 w 62998"/>
                  <a:gd name="connsiteY50" fmla="*/ 25130 h 85781"/>
                  <a:gd name="connsiteX51" fmla="*/ 36130 w 62998"/>
                  <a:gd name="connsiteY51" fmla="*/ 26387 h 85781"/>
                  <a:gd name="connsiteX52" fmla="*/ 45135 w 62998"/>
                  <a:gd name="connsiteY52" fmla="*/ 31413 h 85781"/>
                  <a:gd name="connsiteX53" fmla="*/ 48695 w 62998"/>
                  <a:gd name="connsiteY53" fmla="*/ 30366 h 85781"/>
                  <a:gd name="connsiteX54" fmla="*/ 45135 w 62998"/>
                  <a:gd name="connsiteY54" fmla="*/ 8796 h 85781"/>
                  <a:gd name="connsiteX55" fmla="*/ 36549 w 62998"/>
                  <a:gd name="connsiteY55" fmla="*/ 6492 h 85781"/>
                  <a:gd name="connsiteX56" fmla="*/ 36549 w 62998"/>
                  <a:gd name="connsiteY56" fmla="*/ 5235 h 85781"/>
                  <a:gd name="connsiteX57" fmla="*/ 39481 w 62998"/>
                  <a:gd name="connsiteY57" fmla="*/ 4398 h 85781"/>
                  <a:gd name="connsiteX58" fmla="*/ 39062 w 62998"/>
                  <a:gd name="connsiteY58" fmla="*/ 2304 h 85781"/>
                  <a:gd name="connsiteX59" fmla="*/ 46182 w 62998"/>
                  <a:gd name="connsiteY59" fmla="*/ 2304 h 85781"/>
                  <a:gd name="connsiteX60" fmla="*/ 52674 w 62998"/>
                  <a:gd name="connsiteY60" fmla="*/ 0 h 85781"/>
                  <a:gd name="connsiteX61" fmla="*/ 58328 w 62998"/>
                  <a:gd name="connsiteY61" fmla="*/ 2722 h 85781"/>
                  <a:gd name="connsiteX62" fmla="*/ 62726 w 62998"/>
                  <a:gd name="connsiteY62" fmla="*/ 5026 h 85781"/>
                  <a:gd name="connsiteX63" fmla="*/ 62517 w 62998"/>
                  <a:gd name="connsiteY63" fmla="*/ 8586 h 85781"/>
                  <a:gd name="connsiteX64" fmla="*/ 60004 w 62998"/>
                  <a:gd name="connsiteY64" fmla="*/ 10052 h 85781"/>
                  <a:gd name="connsiteX65" fmla="*/ 57909 w 62998"/>
                  <a:gd name="connsiteY65" fmla="*/ 10261 h 85781"/>
                  <a:gd name="connsiteX66" fmla="*/ 55815 w 62998"/>
                  <a:gd name="connsiteY66" fmla="*/ 11937 h 85781"/>
                  <a:gd name="connsiteX67" fmla="*/ 58538 w 62998"/>
                  <a:gd name="connsiteY67" fmla="*/ 33507 h 85781"/>
                  <a:gd name="connsiteX68" fmla="*/ 53930 w 62998"/>
                  <a:gd name="connsiteY68" fmla="*/ 46491 h 85781"/>
                  <a:gd name="connsiteX69" fmla="*/ 52255 w 62998"/>
                  <a:gd name="connsiteY69" fmla="*/ 51517 h 8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62998" h="85781">
                    <a:moveTo>
                      <a:pt x="51836" y="51726"/>
                    </a:moveTo>
                    <a:cubicBezTo>
                      <a:pt x="48276" y="53192"/>
                      <a:pt x="45763" y="63244"/>
                      <a:pt x="44297" y="66176"/>
                    </a:cubicBezTo>
                    <a:cubicBezTo>
                      <a:pt x="43460" y="67851"/>
                      <a:pt x="41784" y="71621"/>
                      <a:pt x="43460" y="74134"/>
                    </a:cubicBezTo>
                    <a:cubicBezTo>
                      <a:pt x="44297" y="75181"/>
                      <a:pt x="45554" y="75600"/>
                      <a:pt x="45554" y="76437"/>
                    </a:cubicBezTo>
                    <a:cubicBezTo>
                      <a:pt x="48067" y="76856"/>
                      <a:pt x="49323" y="78113"/>
                      <a:pt x="49323" y="79998"/>
                    </a:cubicBezTo>
                    <a:cubicBezTo>
                      <a:pt x="48276" y="81673"/>
                      <a:pt x="44716" y="81254"/>
                      <a:pt x="42831" y="80207"/>
                    </a:cubicBezTo>
                    <a:cubicBezTo>
                      <a:pt x="42831" y="79788"/>
                      <a:pt x="42622" y="79369"/>
                      <a:pt x="41994" y="78950"/>
                    </a:cubicBezTo>
                    <a:cubicBezTo>
                      <a:pt x="41994" y="78532"/>
                      <a:pt x="41784" y="78113"/>
                      <a:pt x="41575" y="77694"/>
                    </a:cubicBezTo>
                    <a:cubicBezTo>
                      <a:pt x="36339" y="74971"/>
                      <a:pt x="39900" y="71621"/>
                      <a:pt x="39271" y="64082"/>
                    </a:cubicBezTo>
                    <a:cubicBezTo>
                      <a:pt x="38852" y="65548"/>
                      <a:pt x="38643" y="66804"/>
                      <a:pt x="38224" y="68270"/>
                    </a:cubicBezTo>
                    <a:cubicBezTo>
                      <a:pt x="37805" y="71411"/>
                      <a:pt x="37596" y="74553"/>
                      <a:pt x="37805" y="77275"/>
                    </a:cubicBezTo>
                    <a:cubicBezTo>
                      <a:pt x="38434" y="78532"/>
                      <a:pt x="39271" y="79579"/>
                      <a:pt x="40737" y="80207"/>
                    </a:cubicBezTo>
                    <a:cubicBezTo>
                      <a:pt x="41784" y="80626"/>
                      <a:pt x="41784" y="81045"/>
                      <a:pt x="43041" y="82929"/>
                    </a:cubicBezTo>
                    <a:cubicBezTo>
                      <a:pt x="43041" y="83348"/>
                      <a:pt x="43878" y="84395"/>
                      <a:pt x="43250" y="84814"/>
                    </a:cubicBezTo>
                    <a:cubicBezTo>
                      <a:pt x="42622" y="85652"/>
                      <a:pt x="42413" y="86280"/>
                      <a:pt x="38224" y="85233"/>
                    </a:cubicBezTo>
                    <a:cubicBezTo>
                      <a:pt x="38224" y="84605"/>
                      <a:pt x="38224" y="84186"/>
                      <a:pt x="38224" y="83558"/>
                    </a:cubicBezTo>
                    <a:cubicBezTo>
                      <a:pt x="37596" y="83767"/>
                      <a:pt x="37386" y="83558"/>
                      <a:pt x="37177" y="82929"/>
                    </a:cubicBezTo>
                    <a:cubicBezTo>
                      <a:pt x="37177" y="82092"/>
                      <a:pt x="36549" y="81463"/>
                      <a:pt x="35502" y="80626"/>
                    </a:cubicBezTo>
                    <a:cubicBezTo>
                      <a:pt x="35502" y="79369"/>
                      <a:pt x="34036" y="79369"/>
                      <a:pt x="33617" y="77694"/>
                    </a:cubicBezTo>
                    <a:cubicBezTo>
                      <a:pt x="33198" y="76019"/>
                      <a:pt x="34036" y="72877"/>
                      <a:pt x="34245" y="70574"/>
                    </a:cubicBezTo>
                    <a:cubicBezTo>
                      <a:pt x="34873" y="66804"/>
                      <a:pt x="35711" y="63454"/>
                      <a:pt x="35502" y="59684"/>
                    </a:cubicBezTo>
                    <a:cubicBezTo>
                      <a:pt x="33826" y="58009"/>
                      <a:pt x="33617" y="55286"/>
                      <a:pt x="33826" y="51936"/>
                    </a:cubicBezTo>
                    <a:cubicBezTo>
                      <a:pt x="30476" y="53401"/>
                      <a:pt x="25450" y="50679"/>
                      <a:pt x="23984" y="49423"/>
                    </a:cubicBezTo>
                    <a:cubicBezTo>
                      <a:pt x="22518" y="48376"/>
                      <a:pt x="23146" y="56543"/>
                      <a:pt x="17492" y="60103"/>
                    </a:cubicBezTo>
                    <a:cubicBezTo>
                      <a:pt x="16235" y="61359"/>
                      <a:pt x="15607" y="61988"/>
                      <a:pt x="15188" y="63872"/>
                    </a:cubicBezTo>
                    <a:cubicBezTo>
                      <a:pt x="13303" y="65757"/>
                      <a:pt x="16445" y="72877"/>
                      <a:pt x="18539" y="74971"/>
                    </a:cubicBezTo>
                    <a:cubicBezTo>
                      <a:pt x="19586" y="76019"/>
                      <a:pt x="21052" y="78113"/>
                      <a:pt x="22099" y="79369"/>
                    </a:cubicBezTo>
                    <a:cubicBezTo>
                      <a:pt x="23565" y="80416"/>
                      <a:pt x="25869" y="81463"/>
                      <a:pt x="25659" y="83139"/>
                    </a:cubicBezTo>
                    <a:cubicBezTo>
                      <a:pt x="23774" y="84186"/>
                      <a:pt x="20214" y="83767"/>
                      <a:pt x="18748" y="83139"/>
                    </a:cubicBezTo>
                    <a:cubicBezTo>
                      <a:pt x="18748" y="82301"/>
                      <a:pt x="17492" y="81045"/>
                      <a:pt x="18329" y="80207"/>
                    </a:cubicBezTo>
                    <a:cubicBezTo>
                      <a:pt x="17282" y="80207"/>
                      <a:pt x="15398" y="79369"/>
                      <a:pt x="15188" y="78950"/>
                    </a:cubicBezTo>
                    <a:cubicBezTo>
                      <a:pt x="14560" y="77275"/>
                      <a:pt x="10162" y="67851"/>
                      <a:pt x="9115" y="66385"/>
                    </a:cubicBezTo>
                    <a:cubicBezTo>
                      <a:pt x="8277" y="66385"/>
                      <a:pt x="8068" y="64291"/>
                      <a:pt x="8068" y="63454"/>
                    </a:cubicBezTo>
                    <a:cubicBezTo>
                      <a:pt x="8068" y="61988"/>
                      <a:pt x="8277" y="63454"/>
                      <a:pt x="9953" y="58846"/>
                    </a:cubicBezTo>
                    <a:cubicBezTo>
                      <a:pt x="8696" y="61150"/>
                      <a:pt x="5555" y="63035"/>
                      <a:pt x="5764" y="65967"/>
                    </a:cubicBezTo>
                    <a:cubicBezTo>
                      <a:pt x="6183" y="68061"/>
                      <a:pt x="8068" y="73296"/>
                      <a:pt x="8487" y="75390"/>
                    </a:cubicBezTo>
                    <a:cubicBezTo>
                      <a:pt x="9743" y="76437"/>
                      <a:pt x="9324" y="77485"/>
                      <a:pt x="12256" y="78741"/>
                    </a:cubicBezTo>
                    <a:cubicBezTo>
                      <a:pt x="13722" y="79788"/>
                      <a:pt x="15816" y="81882"/>
                      <a:pt x="15816" y="83139"/>
                    </a:cubicBezTo>
                    <a:cubicBezTo>
                      <a:pt x="14351" y="83976"/>
                      <a:pt x="10581" y="84605"/>
                      <a:pt x="8696" y="83558"/>
                    </a:cubicBezTo>
                    <a:cubicBezTo>
                      <a:pt x="8277" y="82511"/>
                      <a:pt x="8068" y="81045"/>
                      <a:pt x="7649" y="80207"/>
                    </a:cubicBezTo>
                    <a:cubicBezTo>
                      <a:pt x="7021" y="80207"/>
                      <a:pt x="7230" y="79160"/>
                      <a:pt x="6602" y="79160"/>
                    </a:cubicBezTo>
                    <a:cubicBezTo>
                      <a:pt x="5974" y="78741"/>
                      <a:pt x="4089" y="78741"/>
                      <a:pt x="3461" y="78322"/>
                    </a:cubicBezTo>
                    <a:cubicBezTo>
                      <a:pt x="2414" y="73506"/>
                      <a:pt x="1157" y="65548"/>
                      <a:pt x="110" y="60731"/>
                    </a:cubicBezTo>
                    <a:cubicBezTo>
                      <a:pt x="-309" y="59684"/>
                      <a:pt x="529" y="56962"/>
                      <a:pt x="1576" y="56543"/>
                    </a:cubicBezTo>
                    <a:cubicBezTo>
                      <a:pt x="3670" y="55286"/>
                      <a:pt x="5136" y="52354"/>
                      <a:pt x="6602" y="50679"/>
                    </a:cubicBezTo>
                    <a:cubicBezTo>
                      <a:pt x="9115" y="48794"/>
                      <a:pt x="7859" y="43978"/>
                      <a:pt x="5555" y="41255"/>
                    </a:cubicBezTo>
                    <a:cubicBezTo>
                      <a:pt x="4508" y="42721"/>
                      <a:pt x="5136" y="43140"/>
                      <a:pt x="4717" y="43349"/>
                    </a:cubicBezTo>
                    <a:cubicBezTo>
                      <a:pt x="3461" y="43978"/>
                      <a:pt x="1995" y="40627"/>
                      <a:pt x="2414" y="38952"/>
                    </a:cubicBezTo>
                    <a:cubicBezTo>
                      <a:pt x="2833" y="36857"/>
                      <a:pt x="2414" y="35182"/>
                      <a:pt x="2833" y="32460"/>
                    </a:cubicBezTo>
                    <a:cubicBezTo>
                      <a:pt x="3670" y="27853"/>
                      <a:pt x="6183" y="27015"/>
                      <a:pt x="8696" y="29318"/>
                    </a:cubicBezTo>
                    <a:cubicBezTo>
                      <a:pt x="11838" y="26387"/>
                      <a:pt x="16026" y="24502"/>
                      <a:pt x="20424" y="25130"/>
                    </a:cubicBezTo>
                    <a:cubicBezTo>
                      <a:pt x="27753" y="22827"/>
                      <a:pt x="32989" y="25130"/>
                      <a:pt x="36130" y="26387"/>
                    </a:cubicBezTo>
                    <a:cubicBezTo>
                      <a:pt x="40318" y="27224"/>
                      <a:pt x="42413" y="29109"/>
                      <a:pt x="45135" y="31413"/>
                    </a:cubicBezTo>
                    <a:cubicBezTo>
                      <a:pt x="46391" y="32460"/>
                      <a:pt x="47857" y="31413"/>
                      <a:pt x="48695" y="30366"/>
                    </a:cubicBezTo>
                    <a:cubicBezTo>
                      <a:pt x="48695" y="23455"/>
                      <a:pt x="48067" y="16125"/>
                      <a:pt x="45135" y="8796"/>
                    </a:cubicBezTo>
                    <a:cubicBezTo>
                      <a:pt x="41994" y="10680"/>
                      <a:pt x="39690" y="8586"/>
                      <a:pt x="36549" y="6492"/>
                    </a:cubicBezTo>
                    <a:cubicBezTo>
                      <a:pt x="35711" y="6073"/>
                      <a:pt x="35711" y="5654"/>
                      <a:pt x="36549" y="5235"/>
                    </a:cubicBezTo>
                    <a:cubicBezTo>
                      <a:pt x="37596" y="5235"/>
                      <a:pt x="38643" y="4398"/>
                      <a:pt x="39481" y="4398"/>
                    </a:cubicBezTo>
                    <a:cubicBezTo>
                      <a:pt x="37805" y="3141"/>
                      <a:pt x="38224" y="2722"/>
                      <a:pt x="39062" y="2304"/>
                    </a:cubicBezTo>
                    <a:cubicBezTo>
                      <a:pt x="41575" y="2932"/>
                      <a:pt x="43878" y="1047"/>
                      <a:pt x="46182" y="2304"/>
                    </a:cubicBezTo>
                    <a:cubicBezTo>
                      <a:pt x="47648" y="0"/>
                      <a:pt x="50161" y="0"/>
                      <a:pt x="52674" y="0"/>
                    </a:cubicBezTo>
                    <a:cubicBezTo>
                      <a:pt x="54559" y="0"/>
                      <a:pt x="56443" y="1047"/>
                      <a:pt x="58328" y="2722"/>
                    </a:cubicBezTo>
                    <a:cubicBezTo>
                      <a:pt x="59166" y="3979"/>
                      <a:pt x="62098" y="4398"/>
                      <a:pt x="62726" y="5026"/>
                    </a:cubicBezTo>
                    <a:cubicBezTo>
                      <a:pt x="63354" y="5654"/>
                      <a:pt x="62726" y="7330"/>
                      <a:pt x="62517" y="8586"/>
                    </a:cubicBezTo>
                    <a:cubicBezTo>
                      <a:pt x="62098" y="9633"/>
                      <a:pt x="61051" y="10052"/>
                      <a:pt x="60004" y="10052"/>
                    </a:cubicBezTo>
                    <a:cubicBezTo>
                      <a:pt x="59375" y="10261"/>
                      <a:pt x="58538" y="10052"/>
                      <a:pt x="57909" y="10261"/>
                    </a:cubicBezTo>
                    <a:cubicBezTo>
                      <a:pt x="57909" y="10890"/>
                      <a:pt x="56862" y="11518"/>
                      <a:pt x="55815" y="11937"/>
                    </a:cubicBezTo>
                    <a:cubicBezTo>
                      <a:pt x="57700" y="16963"/>
                      <a:pt x="58957" y="25549"/>
                      <a:pt x="58538" y="33507"/>
                    </a:cubicBezTo>
                    <a:cubicBezTo>
                      <a:pt x="58538" y="37486"/>
                      <a:pt x="58328" y="42931"/>
                      <a:pt x="53930" y="46491"/>
                    </a:cubicBezTo>
                    <a:cubicBezTo>
                      <a:pt x="52255" y="47747"/>
                      <a:pt x="53302" y="50051"/>
                      <a:pt x="52255" y="51517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2" name="Forma libre: forma 261">
                <a:extLst>
                  <a:ext uri="{FF2B5EF4-FFF2-40B4-BE49-F238E27FC236}">
                    <a16:creationId xmlns:a16="http://schemas.microsoft.com/office/drawing/2014/main" id="{51E823DE-05D8-3960-4BA3-C5C53FA7BF9E}"/>
                  </a:ext>
                </a:extLst>
              </p:cNvPr>
              <p:cNvSpPr/>
              <p:nvPr/>
            </p:nvSpPr>
            <p:spPr>
              <a:xfrm>
                <a:off x="814216" y="659266"/>
                <a:ext cx="8376" cy="4180"/>
              </a:xfrm>
              <a:custGeom>
                <a:avLst/>
                <a:gdLst>
                  <a:gd name="connsiteX0" fmla="*/ 8377 w 8376"/>
                  <a:gd name="connsiteY0" fmla="*/ 1865 h 4180"/>
                  <a:gd name="connsiteX1" fmla="*/ 4188 w 8376"/>
                  <a:gd name="connsiteY1" fmla="*/ 4168 h 4180"/>
                  <a:gd name="connsiteX2" fmla="*/ 628 w 8376"/>
                  <a:gd name="connsiteY2" fmla="*/ 2284 h 4180"/>
                  <a:gd name="connsiteX3" fmla="*/ 628 w 8376"/>
                  <a:gd name="connsiteY3" fmla="*/ 1236 h 4180"/>
                  <a:gd name="connsiteX4" fmla="*/ 7958 w 8376"/>
                  <a:gd name="connsiteY4" fmla="*/ 1236 h 4180"/>
                  <a:gd name="connsiteX5" fmla="*/ 3770 w 8376"/>
                  <a:gd name="connsiteY5" fmla="*/ 1865 h 4180"/>
                  <a:gd name="connsiteX6" fmla="*/ 8167 w 8376"/>
                  <a:gd name="connsiteY6" fmla="*/ 2074 h 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76" h="4180">
                    <a:moveTo>
                      <a:pt x="8377" y="1865"/>
                    </a:moveTo>
                    <a:cubicBezTo>
                      <a:pt x="8377" y="1865"/>
                      <a:pt x="5654" y="4378"/>
                      <a:pt x="4188" y="4168"/>
                    </a:cubicBezTo>
                    <a:cubicBezTo>
                      <a:pt x="2513" y="3749"/>
                      <a:pt x="2513" y="2702"/>
                      <a:pt x="628" y="2284"/>
                    </a:cubicBezTo>
                    <a:cubicBezTo>
                      <a:pt x="-209" y="1865"/>
                      <a:pt x="-209" y="1655"/>
                      <a:pt x="628" y="1236"/>
                    </a:cubicBezTo>
                    <a:cubicBezTo>
                      <a:pt x="2932" y="399"/>
                      <a:pt x="5864" y="-1067"/>
                      <a:pt x="7958" y="1236"/>
                    </a:cubicBezTo>
                    <a:cubicBezTo>
                      <a:pt x="6283" y="1446"/>
                      <a:pt x="5864" y="1655"/>
                      <a:pt x="3770" y="1865"/>
                    </a:cubicBezTo>
                    <a:cubicBezTo>
                      <a:pt x="5864" y="2284"/>
                      <a:pt x="6283" y="2702"/>
                      <a:pt x="8167" y="2074"/>
                    </a:cubicBezTo>
                  </a:path>
                </a:pathLst>
              </a:custGeom>
              <a:solidFill>
                <a:srgbClr val="CF7024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3" name="Forma libre: forma 262">
                <a:extLst>
                  <a:ext uri="{FF2B5EF4-FFF2-40B4-BE49-F238E27FC236}">
                    <a16:creationId xmlns:a16="http://schemas.microsoft.com/office/drawing/2014/main" id="{E5347F02-CA39-A3CA-A47E-2D0A4D16464D}"/>
                  </a:ext>
                </a:extLst>
              </p:cNvPr>
              <p:cNvSpPr/>
              <p:nvPr/>
            </p:nvSpPr>
            <p:spPr>
              <a:xfrm>
                <a:off x="815394" y="657438"/>
                <a:ext cx="6779" cy="1389"/>
              </a:xfrm>
              <a:custGeom>
                <a:avLst/>
                <a:gdLst>
                  <a:gd name="connsiteX0" fmla="*/ 707 w 6779"/>
                  <a:gd name="connsiteY0" fmla="*/ 1180 h 1389"/>
                  <a:gd name="connsiteX1" fmla="*/ 288 w 6779"/>
                  <a:gd name="connsiteY1" fmla="*/ 342 h 1389"/>
                  <a:gd name="connsiteX2" fmla="*/ 6780 w 6779"/>
                  <a:gd name="connsiteY2" fmla="*/ 761 h 1389"/>
                  <a:gd name="connsiteX3" fmla="*/ 5733 w 6779"/>
                  <a:gd name="connsiteY3" fmla="*/ 1389 h 1389"/>
                  <a:gd name="connsiteX4" fmla="*/ 707 w 6779"/>
                  <a:gd name="connsiteY4" fmla="*/ 1180 h 1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79" h="1389">
                    <a:moveTo>
                      <a:pt x="707" y="1180"/>
                    </a:moveTo>
                    <a:cubicBezTo>
                      <a:pt x="707" y="1180"/>
                      <a:pt x="-550" y="761"/>
                      <a:pt x="288" y="342"/>
                    </a:cubicBezTo>
                    <a:cubicBezTo>
                      <a:pt x="3010" y="761"/>
                      <a:pt x="5105" y="-914"/>
                      <a:pt x="6780" y="761"/>
                    </a:cubicBezTo>
                    <a:cubicBezTo>
                      <a:pt x="6152" y="971"/>
                      <a:pt x="6361" y="1180"/>
                      <a:pt x="5733" y="1389"/>
                    </a:cubicBezTo>
                    <a:cubicBezTo>
                      <a:pt x="5105" y="552"/>
                      <a:pt x="1963" y="1389"/>
                      <a:pt x="707" y="1180"/>
                    </a:cubicBezTo>
                  </a:path>
                </a:pathLst>
              </a:custGeom>
              <a:solidFill>
                <a:srgbClr val="B05E42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4" name="Forma libre: forma 263">
                <a:extLst>
                  <a:ext uri="{FF2B5EF4-FFF2-40B4-BE49-F238E27FC236}">
                    <a16:creationId xmlns:a16="http://schemas.microsoft.com/office/drawing/2014/main" id="{A0576564-8A5E-E72E-4E22-45D02E3C966B}"/>
                  </a:ext>
                </a:extLst>
              </p:cNvPr>
              <p:cNvSpPr/>
              <p:nvPr/>
            </p:nvSpPr>
            <p:spPr>
              <a:xfrm>
                <a:off x="782810" y="656070"/>
                <a:ext cx="55697" cy="83899"/>
              </a:xfrm>
              <a:custGeom>
                <a:avLst/>
                <a:gdLst>
                  <a:gd name="connsiteX0" fmla="*/ 40620 w 55697"/>
                  <a:gd name="connsiteY0" fmla="*/ 1920 h 83899"/>
                  <a:gd name="connsiteX1" fmla="*/ 49415 w 55697"/>
                  <a:gd name="connsiteY1" fmla="*/ 1291 h 83899"/>
                  <a:gd name="connsiteX2" fmla="*/ 54651 w 55697"/>
                  <a:gd name="connsiteY2" fmla="*/ 4014 h 83899"/>
                  <a:gd name="connsiteX3" fmla="*/ 55698 w 55697"/>
                  <a:gd name="connsiteY3" fmla="*/ 5061 h 83899"/>
                  <a:gd name="connsiteX4" fmla="*/ 55279 w 55697"/>
                  <a:gd name="connsiteY4" fmla="*/ 6317 h 83899"/>
                  <a:gd name="connsiteX5" fmla="*/ 51300 w 55697"/>
                  <a:gd name="connsiteY5" fmla="*/ 6736 h 83899"/>
                  <a:gd name="connsiteX6" fmla="*/ 55069 w 55697"/>
                  <a:gd name="connsiteY6" fmla="*/ 7155 h 83899"/>
                  <a:gd name="connsiteX7" fmla="*/ 50881 w 55697"/>
                  <a:gd name="connsiteY7" fmla="*/ 8412 h 83899"/>
                  <a:gd name="connsiteX8" fmla="*/ 45855 w 55697"/>
                  <a:gd name="connsiteY8" fmla="*/ 9877 h 83899"/>
                  <a:gd name="connsiteX9" fmla="*/ 42923 w 55697"/>
                  <a:gd name="connsiteY9" fmla="*/ 9249 h 83899"/>
                  <a:gd name="connsiteX10" fmla="*/ 47530 w 55697"/>
                  <a:gd name="connsiteY10" fmla="*/ 11972 h 83899"/>
                  <a:gd name="connsiteX11" fmla="*/ 50881 w 55697"/>
                  <a:gd name="connsiteY11" fmla="*/ 31238 h 83899"/>
                  <a:gd name="connsiteX12" fmla="*/ 48577 w 55697"/>
                  <a:gd name="connsiteY12" fmla="*/ 42128 h 83899"/>
                  <a:gd name="connsiteX13" fmla="*/ 46064 w 55697"/>
                  <a:gd name="connsiteY13" fmla="*/ 45060 h 83899"/>
                  <a:gd name="connsiteX14" fmla="*/ 44180 w 55697"/>
                  <a:gd name="connsiteY14" fmla="*/ 50505 h 83899"/>
                  <a:gd name="connsiteX15" fmla="*/ 36641 w 55697"/>
                  <a:gd name="connsiteY15" fmla="*/ 64117 h 83899"/>
                  <a:gd name="connsiteX16" fmla="*/ 36222 w 55697"/>
                  <a:gd name="connsiteY16" fmla="*/ 55321 h 83899"/>
                  <a:gd name="connsiteX17" fmla="*/ 41667 w 55697"/>
                  <a:gd name="connsiteY17" fmla="*/ 40034 h 83899"/>
                  <a:gd name="connsiteX18" fmla="*/ 37059 w 55697"/>
                  <a:gd name="connsiteY18" fmla="*/ 51970 h 83899"/>
                  <a:gd name="connsiteX19" fmla="*/ 32243 w 55697"/>
                  <a:gd name="connsiteY19" fmla="*/ 61604 h 83899"/>
                  <a:gd name="connsiteX20" fmla="*/ 31405 w 55697"/>
                  <a:gd name="connsiteY20" fmla="*/ 66001 h 83899"/>
                  <a:gd name="connsiteX21" fmla="*/ 30568 w 55697"/>
                  <a:gd name="connsiteY21" fmla="*/ 73750 h 83899"/>
                  <a:gd name="connsiteX22" fmla="*/ 30777 w 55697"/>
                  <a:gd name="connsiteY22" fmla="*/ 76472 h 83899"/>
                  <a:gd name="connsiteX23" fmla="*/ 34128 w 55697"/>
                  <a:gd name="connsiteY23" fmla="*/ 79823 h 83899"/>
                  <a:gd name="connsiteX24" fmla="*/ 36222 w 55697"/>
                  <a:gd name="connsiteY24" fmla="*/ 83174 h 83899"/>
                  <a:gd name="connsiteX25" fmla="*/ 32452 w 55697"/>
                  <a:gd name="connsiteY25" fmla="*/ 83174 h 83899"/>
                  <a:gd name="connsiteX26" fmla="*/ 32033 w 55697"/>
                  <a:gd name="connsiteY26" fmla="*/ 81498 h 83899"/>
                  <a:gd name="connsiteX27" fmla="*/ 29520 w 55697"/>
                  <a:gd name="connsiteY27" fmla="*/ 78566 h 83899"/>
                  <a:gd name="connsiteX28" fmla="*/ 27426 w 55697"/>
                  <a:gd name="connsiteY28" fmla="*/ 75006 h 83899"/>
                  <a:gd name="connsiteX29" fmla="*/ 29311 w 55697"/>
                  <a:gd name="connsiteY29" fmla="*/ 64326 h 83899"/>
                  <a:gd name="connsiteX30" fmla="*/ 30358 w 55697"/>
                  <a:gd name="connsiteY30" fmla="*/ 58881 h 83899"/>
                  <a:gd name="connsiteX31" fmla="*/ 30358 w 55697"/>
                  <a:gd name="connsiteY31" fmla="*/ 56159 h 83899"/>
                  <a:gd name="connsiteX32" fmla="*/ 31615 w 55697"/>
                  <a:gd name="connsiteY32" fmla="*/ 45478 h 83899"/>
                  <a:gd name="connsiteX33" fmla="*/ 29939 w 55697"/>
                  <a:gd name="connsiteY33" fmla="*/ 43175 h 83899"/>
                  <a:gd name="connsiteX34" fmla="*/ 29939 w 55697"/>
                  <a:gd name="connsiteY34" fmla="*/ 46107 h 83899"/>
                  <a:gd name="connsiteX35" fmla="*/ 27217 w 55697"/>
                  <a:gd name="connsiteY35" fmla="*/ 49457 h 83899"/>
                  <a:gd name="connsiteX36" fmla="*/ 16536 w 55697"/>
                  <a:gd name="connsiteY36" fmla="*/ 45688 h 83899"/>
                  <a:gd name="connsiteX37" fmla="*/ 14023 w 55697"/>
                  <a:gd name="connsiteY37" fmla="*/ 40662 h 83899"/>
                  <a:gd name="connsiteX38" fmla="*/ 12767 w 55697"/>
                  <a:gd name="connsiteY38" fmla="*/ 41081 h 83899"/>
                  <a:gd name="connsiteX39" fmla="*/ 12767 w 55697"/>
                  <a:gd name="connsiteY39" fmla="*/ 43803 h 83899"/>
                  <a:gd name="connsiteX40" fmla="*/ 15071 w 55697"/>
                  <a:gd name="connsiteY40" fmla="*/ 46107 h 83899"/>
                  <a:gd name="connsiteX41" fmla="*/ 14442 w 55697"/>
                  <a:gd name="connsiteY41" fmla="*/ 50923 h 83899"/>
                  <a:gd name="connsiteX42" fmla="*/ 8788 w 55697"/>
                  <a:gd name="connsiteY42" fmla="*/ 59928 h 83899"/>
                  <a:gd name="connsiteX43" fmla="*/ 6484 w 55697"/>
                  <a:gd name="connsiteY43" fmla="*/ 64745 h 83899"/>
                  <a:gd name="connsiteX44" fmla="*/ 12558 w 55697"/>
                  <a:gd name="connsiteY44" fmla="*/ 75844 h 83899"/>
                  <a:gd name="connsiteX45" fmla="*/ 14652 w 55697"/>
                  <a:gd name="connsiteY45" fmla="*/ 78566 h 83899"/>
                  <a:gd name="connsiteX46" fmla="*/ 18212 w 55697"/>
                  <a:gd name="connsiteY46" fmla="*/ 81498 h 83899"/>
                  <a:gd name="connsiteX47" fmla="*/ 12558 w 55697"/>
                  <a:gd name="connsiteY47" fmla="*/ 81498 h 83899"/>
                  <a:gd name="connsiteX48" fmla="*/ 12558 w 55697"/>
                  <a:gd name="connsiteY48" fmla="*/ 78776 h 83899"/>
                  <a:gd name="connsiteX49" fmla="*/ 8998 w 55697"/>
                  <a:gd name="connsiteY49" fmla="*/ 77310 h 83899"/>
                  <a:gd name="connsiteX50" fmla="*/ 2296 w 55697"/>
                  <a:gd name="connsiteY50" fmla="*/ 64326 h 83899"/>
                  <a:gd name="connsiteX51" fmla="*/ 2924 w 55697"/>
                  <a:gd name="connsiteY51" fmla="*/ 60347 h 83899"/>
                  <a:gd name="connsiteX52" fmla="*/ 4809 w 55697"/>
                  <a:gd name="connsiteY52" fmla="*/ 47573 h 83899"/>
                  <a:gd name="connsiteX53" fmla="*/ 202 w 55697"/>
                  <a:gd name="connsiteY53" fmla="*/ 39405 h 83899"/>
                  <a:gd name="connsiteX54" fmla="*/ 2715 w 55697"/>
                  <a:gd name="connsiteY54" fmla="*/ 28306 h 83899"/>
                  <a:gd name="connsiteX55" fmla="*/ 13186 w 55697"/>
                  <a:gd name="connsiteY55" fmla="*/ 25165 h 83899"/>
                  <a:gd name="connsiteX56" fmla="*/ 32452 w 55697"/>
                  <a:gd name="connsiteY56" fmla="*/ 27678 h 83899"/>
                  <a:gd name="connsiteX57" fmla="*/ 39572 w 55697"/>
                  <a:gd name="connsiteY57" fmla="*/ 31657 h 83899"/>
                  <a:gd name="connsiteX58" fmla="*/ 42714 w 55697"/>
                  <a:gd name="connsiteY58" fmla="*/ 28097 h 83899"/>
                  <a:gd name="connsiteX59" fmla="*/ 39154 w 55697"/>
                  <a:gd name="connsiteY59" fmla="*/ 7364 h 83899"/>
                  <a:gd name="connsiteX60" fmla="*/ 41038 w 55697"/>
                  <a:gd name="connsiteY60" fmla="*/ 5480 h 83899"/>
                  <a:gd name="connsiteX61" fmla="*/ 39991 w 55697"/>
                  <a:gd name="connsiteY61" fmla="*/ 3595 h 83899"/>
                  <a:gd name="connsiteX62" fmla="*/ 40410 w 55697"/>
                  <a:gd name="connsiteY62" fmla="*/ 1920 h 8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5697" h="83899">
                    <a:moveTo>
                      <a:pt x="40620" y="1920"/>
                    </a:moveTo>
                    <a:cubicBezTo>
                      <a:pt x="42923" y="-175"/>
                      <a:pt x="45646" y="-803"/>
                      <a:pt x="49415" y="1291"/>
                    </a:cubicBezTo>
                    <a:cubicBezTo>
                      <a:pt x="51090" y="3176"/>
                      <a:pt x="52766" y="3176"/>
                      <a:pt x="54651" y="4014"/>
                    </a:cubicBezTo>
                    <a:cubicBezTo>
                      <a:pt x="54651" y="4851"/>
                      <a:pt x="55279" y="5270"/>
                      <a:pt x="55698" y="5061"/>
                    </a:cubicBezTo>
                    <a:cubicBezTo>
                      <a:pt x="55698" y="5270"/>
                      <a:pt x="55488" y="6108"/>
                      <a:pt x="55279" y="6317"/>
                    </a:cubicBezTo>
                    <a:cubicBezTo>
                      <a:pt x="54651" y="6946"/>
                      <a:pt x="52975" y="6736"/>
                      <a:pt x="51300" y="6736"/>
                    </a:cubicBezTo>
                    <a:cubicBezTo>
                      <a:pt x="52556" y="7155"/>
                      <a:pt x="54022" y="7364"/>
                      <a:pt x="55069" y="7155"/>
                    </a:cubicBezTo>
                    <a:cubicBezTo>
                      <a:pt x="54651" y="7783"/>
                      <a:pt x="53603" y="9040"/>
                      <a:pt x="50881" y="8412"/>
                    </a:cubicBezTo>
                    <a:cubicBezTo>
                      <a:pt x="50253" y="9877"/>
                      <a:pt x="48787" y="11134"/>
                      <a:pt x="45855" y="9877"/>
                    </a:cubicBezTo>
                    <a:cubicBezTo>
                      <a:pt x="45017" y="9877"/>
                      <a:pt x="43761" y="9459"/>
                      <a:pt x="42923" y="9249"/>
                    </a:cubicBezTo>
                    <a:cubicBezTo>
                      <a:pt x="44180" y="10715"/>
                      <a:pt x="45855" y="11762"/>
                      <a:pt x="47530" y="11972"/>
                    </a:cubicBezTo>
                    <a:cubicBezTo>
                      <a:pt x="47949" y="13438"/>
                      <a:pt x="51300" y="24327"/>
                      <a:pt x="50881" y="31238"/>
                    </a:cubicBezTo>
                    <a:cubicBezTo>
                      <a:pt x="51090" y="33751"/>
                      <a:pt x="50043" y="38777"/>
                      <a:pt x="48577" y="42128"/>
                    </a:cubicBezTo>
                    <a:cubicBezTo>
                      <a:pt x="47949" y="43803"/>
                      <a:pt x="46693" y="44013"/>
                      <a:pt x="46064" y="45060"/>
                    </a:cubicBezTo>
                    <a:cubicBezTo>
                      <a:pt x="44389" y="47363"/>
                      <a:pt x="45017" y="49457"/>
                      <a:pt x="44180" y="50505"/>
                    </a:cubicBezTo>
                    <a:cubicBezTo>
                      <a:pt x="39572" y="51133"/>
                      <a:pt x="39154" y="64745"/>
                      <a:pt x="36641" y="64117"/>
                    </a:cubicBezTo>
                    <a:cubicBezTo>
                      <a:pt x="34756" y="63698"/>
                      <a:pt x="33918" y="56787"/>
                      <a:pt x="36222" y="55321"/>
                    </a:cubicBezTo>
                    <a:cubicBezTo>
                      <a:pt x="44180" y="50505"/>
                      <a:pt x="41248" y="38986"/>
                      <a:pt x="41667" y="40034"/>
                    </a:cubicBezTo>
                    <a:cubicBezTo>
                      <a:pt x="39991" y="46316"/>
                      <a:pt x="41038" y="52180"/>
                      <a:pt x="37059" y="51970"/>
                    </a:cubicBezTo>
                    <a:cubicBezTo>
                      <a:pt x="33918" y="50714"/>
                      <a:pt x="32243" y="60138"/>
                      <a:pt x="32243" y="61604"/>
                    </a:cubicBezTo>
                    <a:cubicBezTo>
                      <a:pt x="32243" y="63907"/>
                      <a:pt x="31824" y="64326"/>
                      <a:pt x="31405" y="66001"/>
                    </a:cubicBezTo>
                    <a:cubicBezTo>
                      <a:pt x="30986" y="67258"/>
                      <a:pt x="30986" y="69562"/>
                      <a:pt x="30568" y="73750"/>
                    </a:cubicBezTo>
                    <a:cubicBezTo>
                      <a:pt x="30568" y="74797"/>
                      <a:pt x="30568" y="75425"/>
                      <a:pt x="30777" y="76472"/>
                    </a:cubicBezTo>
                    <a:cubicBezTo>
                      <a:pt x="31615" y="77729"/>
                      <a:pt x="32452" y="78985"/>
                      <a:pt x="34128" y="79823"/>
                    </a:cubicBezTo>
                    <a:cubicBezTo>
                      <a:pt x="35803" y="80451"/>
                      <a:pt x="36641" y="82545"/>
                      <a:pt x="36222" y="83174"/>
                    </a:cubicBezTo>
                    <a:cubicBezTo>
                      <a:pt x="35803" y="83802"/>
                      <a:pt x="34337" y="84430"/>
                      <a:pt x="32452" y="83174"/>
                    </a:cubicBezTo>
                    <a:cubicBezTo>
                      <a:pt x="32452" y="82755"/>
                      <a:pt x="32033" y="82336"/>
                      <a:pt x="32033" y="81498"/>
                    </a:cubicBezTo>
                    <a:cubicBezTo>
                      <a:pt x="30777" y="81498"/>
                      <a:pt x="30777" y="79614"/>
                      <a:pt x="29520" y="78566"/>
                    </a:cubicBezTo>
                    <a:cubicBezTo>
                      <a:pt x="29730" y="77519"/>
                      <a:pt x="27426" y="77101"/>
                      <a:pt x="27426" y="75006"/>
                    </a:cubicBezTo>
                    <a:cubicBezTo>
                      <a:pt x="27426" y="72912"/>
                      <a:pt x="28473" y="68096"/>
                      <a:pt x="29311" y="64326"/>
                    </a:cubicBezTo>
                    <a:cubicBezTo>
                      <a:pt x="30149" y="62232"/>
                      <a:pt x="30149" y="59928"/>
                      <a:pt x="30358" y="58881"/>
                    </a:cubicBezTo>
                    <a:cubicBezTo>
                      <a:pt x="29730" y="57206"/>
                      <a:pt x="31615" y="57206"/>
                      <a:pt x="30358" y="56159"/>
                    </a:cubicBezTo>
                    <a:cubicBezTo>
                      <a:pt x="27845" y="53646"/>
                      <a:pt x="28055" y="49667"/>
                      <a:pt x="31615" y="45478"/>
                    </a:cubicBezTo>
                    <a:cubicBezTo>
                      <a:pt x="30986" y="45060"/>
                      <a:pt x="30568" y="43803"/>
                      <a:pt x="29939" y="43175"/>
                    </a:cubicBezTo>
                    <a:lnTo>
                      <a:pt x="29939" y="46107"/>
                    </a:lnTo>
                    <a:cubicBezTo>
                      <a:pt x="29939" y="46107"/>
                      <a:pt x="27217" y="49457"/>
                      <a:pt x="27217" y="49457"/>
                    </a:cubicBezTo>
                    <a:cubicBezTo>
                      <a:pt x="24494" y="50086"/>
                      <a:pt x="18421" y="48201"/>
                      <a:pt x="16536" y="45688"/>
                    </a:cubicBezTo>
                    <a:cubicBezTo>
                      <a:pt x="15071" y="44641"/>
                      <a:pt x="13814" y="43175"/>
                      <a:pt x="14023" y="40662"/>
                    </a:cubicBezTo>
                    <a:cubicBezTo>
                      <a:pt x="14023" y="40243"/>
                      <a:pt x="12348" y="40662"/>
                      <a:pt x="12767" y="41081"/>
                    </a:cubicBezTo>
                    <a:cubicBezTo>
                      <a:pt x="13395" y="41918"/>
                      <a:pt x="12348" y="42547"/>
                      <a:pt x="12767" y="43803"/>
                    </a:cubicBezTo>
                    <a:cubicBezTo>
                      <a:pt x="12767" y="44641"/>
                      <a:pt x="15071" y="45269"/>
                      <a:pt x="15071" y="46107"/>
                    </a:cubicBezTo>
                    <a:lnTo>
                      <a:pt x="14442" y="50923"/>
                    </a:lnTo>
                    <a:cubicBezTo>
                      <a:pt x="14023" y="53855"/>
                      <a:pt x="11929" y="56996"/>
                      <a:pt x="8788" y="59928"/>
                    </a:cubicBezTo>
                    <a:lnTo>
                      <a:pt x="6484" y="64745"/>
                    </a:lnTo>
                    <a:cubicBezTo>
                      <a:pt x="6484" y="67677"/>
                      <a:pt x="10463" y="73331"/>
                      <a:pt x="12558" y="75844"/>
                    </a:cubicBezTo>
                    <a:cubicBezTo>
                      <a:pt x="13395" y="76472"/>
                      <a:pt x="14023" y="77938"/>
                      <a:pt x="14652" y="78566"/>
                    </a:cubicBezTo>
                    <a:cubicBezTo>
                      <a:pt x="15489" y="78776"/>
                      <a:pt x="16955" y="79823"/>
                      <a:pt x="18212" y="81498"/>
                    </a:cubicBezTo>
                    <a:cubicBezTo>
                      <a:pt x="17165" y="81917"/>
                      <a:pt x="15071" y="82336"/>
                      <a:pt x="12558" y="81498"/>
                    </a:cubicBezTo>
                    <a:cubicBezTo>
                      <a:pt x="11929" y="80870"/>
                      <a:pt x="11929" y="79404"/>
                      <a:pt x="12558" y="78776"/>
                    </a:cubicBezTo>
                    <a:cubicBezTo>
                      <a:pt x="11092" y="78566"/>
                      <a:pt x="9835" y="78148"/>
                      <a:pt x="8998" y="77310"/>
                    </a:cubicBezTo>
                    <a:cubicBezTo>
                      <a:pt x="6903" y="72912"/>
                      <a:pt x="4809" y="68514"/>
                      <a:pt x="2296" y="64326"/>
                    </a:cubicBezTo>
                    <a:cubicBezTo>
                      <a:pt x="1458" y="63279"/>
                      <a:pt x="1668" y="61604"/>
                      <a:pt x="2924" y="60347"/>
                    </a:cubicBezTo>
                    <a:cubicBezTo>
                      <a:pt x="5437" y="54902"/>
                      <a:pt x="6066" y="50505"/>
                      <a:pt x="4809" y="47573"/>
                    </a:cubicBezTo>
                    <a:cubicBezTo>
                      <a:pt x="2715" y="46735"/>
                      <a:pt x="830" y="42965"/>
                      <a:pt x="202" y="39405"/>
                    </a:cubicBezTo>
                    <a:cubicBezTo>
                      <a:pt x="-426" y="35008"/>
                      <a:pt x="411" y="30400"/>
                      <a:pt x="2715" y="28306"/>
                    </a:cubicBezTo>
                    <a:cubicBezTo>
                      <a:pt x="4809" y="26003"/>
                      <a:pt x="9416" y="24537"/>
                      <a:pt x="13186" y="25165"/>
                    </a:cubicBezTo>
                    <a:cubicBezTo>
                      <a:pt x="19050" y="22652"/>
                      <a:pt x="30568" y="26212"/>
                      <a:pt x="32452" y="27678"/>
                    </a:cubicBezTo>
                    <a:cubicBezTo>
                      <a:pt x="36012" y="28097"/>
                      <a:pt x="36850" y="31866"/>
                      <a:pt x="39572" y="31657"/>
                    </a:cubicBezTo>
                    <a:cubicBezTo>
                      <a:pt x="41248" y="31657"/>
                      <a:pt x="42504" y="30191"/>
                      <a:pt x="42714" y="28097"/>
                    </a:cubicBezTo>
                    <a:cubicBezTo>
                      <a:pt x="42714" y="11762"/>
                      <a:pt x="38735" y="10087"/>
                      <a:pt x="39154" y="7364"/>
                    </a:cubicBezTo>
                    <a:cubicBezTo>
                      <a:pt x="39572" y="6527"/>
                      <a:pt x="40201" y="5899"/>
                      <a:pt x="41038" y="5480"/>
                    </a:cubicBezTo>
                    <a:cubicBezTo>
                      <a:pt x="40410" y="4851"/>
                      <a:pt x="39782" y="4223"/>
                      <a:pt x="39991" y="3595"/>
                    </a:cubicBezTo>
                    <a:cubicBezTo>
                      <a:pt x="39991" y="2967"/>
                      <a:pt x="40201" y="2548"/>
                      <a:pt x="40410" y="1920"/>
                    </a:cubicBezTo>
                  </a:path>
                </a:pathLst>
              </a:custGeom>
              <a:solidFill>
                <a:srgbClr val="CF7024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5" name="Forma libre: forma 264">
                <a:extLst>
                  <a:ext uri="{FF2B5EF4-FFF2-40B4-BE49-F238E27FC236}">
                    <a16:creationId xmlns:a16="http://schemas.microsoft.com/office/drawing/2014/main" id="{1D0819AE-36F7-4316-3AAE-C85CBD821603}"/>
                  </a:ext>
                </a:extLst>
              </p:cNvPr>
              <p:cNvSpPr/>
              <p:nvPr/>
            </p:nvSpPr>
            <p:spPr>
              <a:xfrm>
                <a:off x="827828" y="659443"/>
                <a:ext cx="5654" cy="1897"/>
              </a:xfrm>
              <a:custGeom>
                <a:avLst/>
                <a:gdLst>
                  <a:gd name="connsiteX0" fmla="*/ 5654 w 5654"/>
                  <a:gd name="connsiteY0" fmla="*/ 1060 h 1897"/>
                  <a:gd name="connsiteX1" fmla="*/ 1675 w 5654"/>
                  <a:gd name="connsiteY1" fmla="*/ 223 h 1897"/>
                  <a:gd name="connsiteX2" fmla="*/ 0 w 5654"/>
                  <a:gd name="connsiteY2" fmla="*/ 1898 h 1897"/>
                  <a:gd name="connsiteX3" fmla="*/ 1466 w 5654"/>
                  <a:gd name="connsiteY3" fmla="*/ 1479 h 1897"/>
                  <a:gd name="connsiteX4" fmla="*/ 3979 w 5654"/>
                  <a:gd name="connsiteY4" fmla="*/ 1060 h 1897"/>
                  <a:gd name="connsiteX5" fmla="*/ 5654 w 5654"/>
                  <a:gd name="connsiteY5" fmla="*/ 1060 h 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54" h="1897">
                    <a:moveTo>
                      <a:pt x="5654" y="1060"/>
                    </a:moveTo>
                    <a:cubicBezTo>
                      <a:pt x="3770" y="432"/>
                      <a:pt x="3770" y="-406"/>
                      <a:pt x="1675" y="223"/>
                    </a:cubicBezTo>
                    <a:cubicBezTo>
                      <a:pt x="209" y="1060"/>
                      <a:pt x="419" y="1270"/>
                      <a:pt x="0" y="1898"/>
                    </a:cubicBezTo>
                    <a:cubicBezTo>
                      <a:pt x="838" y="1479"/>
                      <a:pt x="1047" y="1270"/>
                      <a:pt x="1466" y="1479"/>
                    </a:cubicBezTo>
                    <a:cubicBezTo>
                      <a:pt x="2304" y="1898"/>
                      <a:pt x="3770" y="1898"/>
                      <a:pt x="3979" y="1060"/>
                    </a:cubicBezTo>
                    <a:cubicBezTo>
                      <a:pt x="4607" y="1060"/>
                      <a:pt x="5026" y="1060"/>
                      <a:pt x="5654" y="1060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6" name="Forma libre: forma 265">
                <a:extLst>
                  <a:ext uri="{FF2B5EF4-FFF2-40B4-BE49-F238E27FC236}">
                    <a16:creationId xmlns:a16="http://schemas.microsoft.com/office/drawing/2014/main" id="{5AEFC274-9A53-C5ED-EC1D-504E456F7EE3}"/>
                  </a:ext>
                </a:extLst>
              </p:cNvPr>
              <p:cNvSpPr/>
              <p:nvPr/>
            </p:nvSpPr>
            <p:spPr>
              <a:xfrm>
                <a:off x="815965" y="709088"/>
                <a:ext cx="9140" cy="25967"/>
              </a:xfrm>
              <a:custGeom>
                <a:avLst/>
                <a:gdLst>
                  <a:gd name="connsiteX0" fmla="*/ 4324 w 9140"/>
                  <a:gd name="connsiteY0" fmla="*/ 0 h 25967"/>
                  <a:gd name="connsiteX1" fmla="*/ 3696 w 9140"/>
                  <a:gd name="connsiteY1" fmla="*/ 4398 h 25967"/>
                  <a:gd name="connsiteX2" fmla="*/ 3067 w 9140"/>
                  <a:gd name="connsiteY2" fmla="*/ 10471 h 25967"/>
                  <a:gd name="connsiteX3" fmla="*/ 2649 w 9140"/>
                  <a:gd name="connsiteY3" fmla="*/ 18638 h 25967"/>
                  <a:gd name="connsiteX4" fmla="*/ 5371 w 9140"/>
                  <a:gd name="connsiteY4" fmla="*/ 22408 h 25967"/>
                  <a:gd name="connsiteX5" fmla="*/ 9141 w 9140"/>
                  <a:gd name="connsiteY5" fmla="*/ 24921 h 25967"/>
                  <a:gd name="connsiteX6" fmla="*/ 8093 w 9140"/>
                  <a:gd name="connsiteY6" fmla="*/ 24502 h 25967"/>
                  <a:gd name="connsiteX7" fmla="*/ 8722 w 9140"/>
                  <a:gd name="connsiteY7" fmla="*/ 25549 h 25967"/>
                  <a:gd name="connsiteX8" fmla="*/ 5580 w 9140"/>
                  <a:gd name="connsiteY8" fmla="*/ 25968 h 25967"/>
                  <a:gd name="connsiteX9" fmla="*/ 4115 w 9140"/>
                  <a:gd name="connsiteY9" fmla="*/ 24711 h 25967"/>
                  <a:gd name="connsiteX10" fmla="*/ 4533 w 9140"/>
                  <a:gd name="connsiteY10" fmla="*/ 23245 h 25967"/>
                  <a:gd name="connsiteX11" fmla="*/ 1602 w 9140"/>
                  <a:gd name="connsiteY11" fmla="*/ 19476 h 25967"/>
                  <a:gd name="connsiteX12" fmla="*/ 973 w 9140"/>
                  <a:gd name="connsiteY12" fmla="*/ 21361 h 25967"/>
                  <a:gd name="connsiteX13" fmla="*/ 136 w 9140"/>
                  <a:gd name="connsiteY13" fmla="*/ 18429 h 25967"/>
                  <a:gd name="connsiteX14" fmla="*/ 764 w 9140"/>
                  <a:gd name="connsiteY14" fmla="*/ 9214 h 25967"/>
                  <a:gd name="connsiteX15" fmla="*/ 4743 w 9140"/>
                  <a:gd name="connsiteY15" fmla="*/ 0 h 2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40" h="25967">
                    <a:moveTo>
                      <a:pt x="4324" y="0"/>
                    </a:moveTo>
                    <a:cubicBezTo>
                      <a:pt x="4743" y="1675"/>
                      <a:pt x="4743" y="2513"/>
                      <a:pt x="3696" y="4398"/>
                    </a:cubicBezTo>
                    <a:cubicBezTo>
                      <a:pt x="4952" y="6073"/>
                      <a:pt x="4952" y="8167"/>
                      <a:pt x="3067" y="10471"/>
                    </a:cubicBezTo>
                    <a:cubicBezTo>
                      <a:pt x="4743" y="13403"/>
                      <a:pt x="2439" y="14869"/>
                      <a:pt x="2649" y="18638"/>
                    </a:cubicBezTo>
                    <a:cubicBezTo>
                      <a:pt x="3486" y="20942"/>
                      <a:pt x="5162" y="20942"/>
                      <a:pt x="5371" y="22408"/>
                    </a:cubicBezTo>
                    <a:cubicBezTo>
                      <a:pt x="7465" y="22827"/>
                      <a:pt x="9141" y="23245"/>
                      <a:pt x="9141" y="24921"/>
                    </a:cubicBezTo>
                    <a:cubicBezTo>
                      <a:pt x="9141" y="25130"/>
                      <a:pt x="8722" y="24292"/>
                      <a:pt x="8093" y="24502"/>
                    </a:cubicBezTo>
                    <a:cubicBezTo>
                      <a:pt x="8722" y="24921"/>
                      <a:pt x="8931" y="25340"/>
                      <a:pt x="8722" y="25549"/>
                    </a:cubicBezTo>
                    <a:cubicBezTo>
                      <a:pt x="8093" y="25758"/>
                      <a:pt x="7046" y="25968"/>
                      <a:pt x="5580" y="25968"/>
                    </a:cubicBezTo>
                    <a:cubicBezTo>
                      <a:pt x="4952" y="25968"/>
                      <a:pt x="4324" y="25968"/>
                      <a:pt x="4115" y="24711"/>
                    </a:cubicBezTo>
                    <a:cubicBezTo>
                      <a:pt x="4115" y="24292"/>
                      <a:pt x="4324" y="23664"/>
                      <a:pt x="4533" y="23245"/>
                    </a:cubicBezTo>
                    <a:cubicBezTo>
                      <a:pt x="2439" y="22827"/>
                      <a:pt x="1602" y="21779"/>
                      <a:pt x="1602" y="19476"/>
                    </a:cubicBezTo>
                    <a:cubicBezTo>
                      <a:pt x="1392" y="20314"/>
                      <a:pt x="973" y="20942"/>
                      <a:pt x="973" y="21361"/>
                    </a:cubicBezTo>
                    <a:cubicBezTo>
                      <a:pt x="345" y="20523"/>
                      <a:pt x="-283" y="19476"/>
                      <a:pt x="136" y="18429"/>
                    </a:cubicBezTo>
                    <a:cubicBezTo>
                      <a:pt x="1183" y="14450"/>
                      <a:pt x="1183" y="11937"/>
                      <a:pt x="764" y="9214"/>
                    </a:cubicBezTo>
                    <a:cubicBezTo>
                      <a:pt x="764" y="2304"/>
                      <a:pt x="2649" y="1256"/>
                      <a:pt x="4743" y="0"/>
                    </a:cubicBezTo>
                  </a:path>
                </a:pathLst>
              </a:custGeom>
              <a:solidFill>
                <a:srgbClr val="CF7024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7" name="Forma libre: forma 266">
                <a:extLst>
                  <a:ext uri="{FF2B5EF4-FFF2-40B4-BE49-F238E27FC236}">
                    <a16:creationId xmlns:a16="http://schemas.microsoft.com/office/drawing/2014/main" id="{B821A5BB-010C-B89B-46EB-2EC03833F812}"/>
                  </a:ext>
                </a:extLst>
              </p:cNvPr>
              <p:cNvSpPr/>
              <p:nvPr/>
            </p:nvSpPr>
            <p:spPr>
              <a:xfrm>
                <a:off x="779057" y="683754"/>
                <a:ext cx="4384" cy="14024"/>
              </a:xfrm>
              <a:custGeom>
                <a:avLst/>
                <a:gdLst>
                  <a:gd name="connsiteX0" fmla="*/ 2490 w 4384"/>
                  <a:gd name="connsiteY0" fmla="*/ 4182 h 14024"/>
                  <a:gd name="connsiteX1" fmla="*/ 1024 w 4384"/>
                  <a:gd name="connsiteY1" fmla="*/ 7952 h 14024"/>
                  <a:gd name="connsiteX2" fmla="*/ 2909 w 4384"/>
                  <a:gd name="connsiteY2" fmla="*/ 6695 h 14024"/>
                  <a:gd name="connsiteX3" fmla="*/ 1233 w 4384"/>
                  <a:gd name="connsiteY3" fmla="*/ 9627 h 14024"/>
                  <a:gd name="connsiteX4" fmla="*/ 2909 w 4384"/>
                  <a:gd name="connsiteY4" fmla="*/ 8580 h 14024"/>
                  <a:gd name="connsiteX5" fmla="*/ 2909 w 4384"/>
                  <a:gd name="connsiteY5" fmla="*/ 9418 h 14024"/>
                  <a:gd name="connsiteX6" fmla="*/ 2071 w 4384"/>
                  <a:gd name="connsiteY6" fmla="*/ 11512 h 14024"/>
                  <a:gd name="connsiteX7" fmla="*/ 1024 w 4384"/>
                  <a:gd name="connsiteY7" fmla="*/ 14025 h 14024"/>
                  <a:gd name="connsiteX8" fmla="*/ 396 w 4384"/>
                  <a:gd name="connsiteY8" fmla="*/ 7533 h 14024"/>
                  <a:gd name="connsiteX9" fmla="*/ 1233 w 4384"/>
                  <a:gd name="connsiteY9" fmla="*/ 4392 h 14024"/>
                  <a:gd name="connsiteX10" fmla="*/ 186 w 4384"/>
                  <a:gd name="connsiteY10" fmla="*/ 5020 h 14024"/>
                  <a:gd name="connsiteX11" fmla="*/ 1862 w 4384"/>
                  <a:gd name="connsiteY11" fmla="*/ 413 h 14024"/>
                  <a:gd name="connsiteX12" fmla="*/ 4374 w 4384"/>
                  <a:gd name="connsiteY12" fmla="*/ 1041 h 14024"/>
                  <a:gd name="connsiteX13" fmla="*/ 3118 w 4384"/>
                  <a:gd name="connsiteY13" fmla="*/ 2926 h 14024"/>
                  <a:gd name="connsiteX14" fmla="*/ 2280 w 4384"/>
                  <a:gd name="connsiteY14" fmla="*/ 4182 h 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84" h="14024">
                    <a:moveTo>
                      <a:pt x="2490" y="4182"/>
                    </a:moveTo>
                    <a:cubicBezTo>
                      <a:pt x="2490" y="4182"/>
                      <a:pt x="2071" y="6276"/>
                      <a:pt x="1024" y="7952"/>
                    </a:cubicBezTo>
                    <a:cubicBezTo>
                      <a:pt x="1652" y="7952"/>
                      <a:pt x="2280" y="7533"/>
                      <a:pt x="2909" y="6695"/>
                    </a:cubicBezTo>
                    <a:cubicBezTo>
                      <a:pt x="2490" y="8161"/>
                      <a:pt x="1862" y="8999"/>
                      <a:pt x="1233" y="9627"/>
                    </a:cubicBezTo>
                    <a:cubicBezTo>
                      <a:pt x="1652" y="9627"/>
                      <a:pt x="2280" y="9627"/>
                      <a:pt x="2909" y="8580"/>
                    </a:cubicBezTo>
                    <a:lnTo>
                      <a:pt x="2909" y="9418"/>
                    </a:lnTo>
                    <a:cubicBezTo>
                      <a:pt x="2909" y="9418"/>
                      <a:pt x="2280" y="10884"/>
                      <a:pt x="2071" y="11512"/>
                    </a:cubicBezTo>
                    <a:cubicBezTo>
                      <a:pt x="1443" y="11721"/>
                      <a:pt x="1443" y="12978"/>
                      <a:pt x="1024" y="14025"/>
                    </a:cubicBezTo>
                    <a:cubicBezTo>
                      <a:pt x="186" y="12559"/>
                      <a:pt x="-442" y="11093"/>
                      <a:pt x="396" y="7533"/>
                    </a:cubicBezTo>
                    <a:cubicBezTo>
                      <a:pt x="-442" y="6905"/>
                      <a:pt x="396" y="5439"/>
                      <a:pt x="1233" y="4392"/>
                    </a:cubicBezTo>
                    <a:cubicBezTo>
                      <a:pt x="1233" y="4392"/>
                      <a:pt x="396" y="4810"/>
                      <a:pt x="186" y="5020"/>
                    </a:cubicBezTo>
                    <a:cubicBezTo>
                      <a:pt x="186" y="3554"/>
                      <a:pt x="814" y="2088"/>
                      <a:pt x="1862" y="413"/>
                    </a:cubicBezTo>
                    <a:cubicBezTo>
                      <a:pt x="2909" y="-216"/>
                      <a:pt x="3746" y="-216"/>
                      <a:pt x="4374" y="1041"/>
                    </a:cubicBezTo>
                    <a:cubicBezTo>
                      <a:pt x="4374" y="1879"/>
                      <a:pt x="4584" y="2088"/>
                      <a:pt x="3118" y="2926"/>
                    </a:cubicBezTo>
                    <a:cubicBezTo>
                      <a:pt x="1652" y="3973"/>
                      <a:pt x="1652" y="4182"/>
                      <a:pt x="2280" y="4182"/>
                    </a:cubicBezTo>
                  </a:path>
                </a:pathLst>
              </a:custGeom>
              <a:solidFill>
                <a:srgbClr val="D7945E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8" name="Forma libre: forma 267">
                <a:extLst>
                  <a:ext uri="{FF2B5EF4-FFF2-40B4-BE49-F238E27FC236}">
                    <a16:creationId xmlns:a16="http://schemas.microsoft.com/office/drawing/2014/main" id="{CAB94C84-A66D-1630-9E34-0D6A9AAAE433}"/>
                  </a:ext>
                </a:extLst>
              </p:cNvPr>
              <p:cNvSpPr/>
              <p:nvPr/>
            </p:nvSpPr>
            <p:spPr>
              <a:xfrm>
                <a:off x="786572" y="699873"/>
                <a:ext cx="4700" cy="18428"/>
              </a:xfrm>
              <a:custGeom>
                <a:avLst/>
                <a:gdLst>
                  <a:gd name="connsiteX0" fmla="*/ 2304 w 4700"/>
                  <a:gd name="connsiteY0" fmla="*/ 0 h 18428"/>
                  <a:gd name="connsiteX1" fmla="*/ 3141 w 4700"/>
                  <a:gd name="connsiteY1" fmla="*/ 9005 h 18428"/>
                  <a:gd name="connsiteX2" fmla="*/ 0 w 4700"/>
                  <a:gd name="connsiteY2" fmla="*/ 18429 h 18428"/>
                  <a:gd name="connsiteX3" fmla="*/ 1675 w 4700"/>
                  <a:gd name="connsiteY3" fmla="*/ 17172 h 18428"/>
                  <a:gd name="connsiteX4" fmla="*/ 3770 w 4700"/>
                  <a:gd name="connsiteY4" fmla="*/ 12146 h 18428"/>
                  <a:gd name="connsiteX5" fmla="*/ 4398 w 4700"/>
                  <a:gd name="connsiteY5" fmla="*/ 6701 h 18428"/>
                  <a:gd name="connsiteX6" fmla="*/ 2304 w 4700"/>
                  <a:gd name="connsiteY6" fmla="*/ 0 h 1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0" h="18428">
                    <a:moveTo>
                      <a:pt x="2304" y="0"/>
                    </a:moveTo>
                    <a:cubicBezTo>
                      <a:pt x="2304" y="3560"/>
                      <a:pt x="3141" y="5864"/>
                      <a:pt x="3141" y="9005"/>
                    </a:cubicBezTo>
                    <a:cubicBezTo>
                      <a:pt x="3141" y="11937"/>
                      <a:pt x="1675" y="15078"/>
                      <a:pt x="0" y="18429"/>
                    </a:cubicBezTo>
                    <a:cubicBezTo>
                      <a:pt x="419" y="17801"/>
                      <a:pt x="1256" y="16753"/>
                      <a:pt x="1675" y="17172"/>
                    </a:cubicBezTo>
                    <a:cubicBezTo>
                      <a:pt x="1885" y="14869"/>
                      <a:pt x="3141" y="13822"/>
                      <a:pt x="3770" y="12146"/>
                    </a:cubicBezTo>
                    <a:cubicBezTo>
                      <a:pt x="4607" y="10262"/>
                      <a:pt x="5026" y="7958"/>
                      <a:pt x="4398" y="6701"/>
                    </a:cubicBezTo>
                    <a:cubicBezTo>
                      <a:pt x="3351" y="4817"/>
                      <a:pt x="2513" y="2513"/>
                      <a:pt x="2304" y="0"/>
                    </a:cubicBezTo>
                  </a:path>
                </a:pathLst>
              </a:custGeom>
              <a:solidFill>
                <a:srgbClr val="997F5E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69" name="Forma libre: forma 268">
                <a:extLst>
                  <a:ext uri="{FF2B5EF4-FFF2-40B4-BE49-F238E27FC236}">
                    <a16:creationId xmlns:a16="http://schemas.microsoft.com/office/drawing/2014/main" id="{5A8778D7-26F3-DFC3-8006-1FBEC6D32EDE}"/>
                  </a:ext>
                </a:extLst>
              </p:cNvPr>
              <p:cNvSpPr/>
              <p:nvPr/>
            </p:nvSpPr>
            <p:spPr>
              <a:xfrm>
                <a:off x="776736" y="701549"/>
                <a:ext cx="14024" cy="36153"/>
              </a:xfrm>
              <a:custGeom>
                <a:avLst/>
                <a:gdLst>
                  <a:gd name="connsiteX0" fmla="*/ 3973 w 14024"/>
                  <a:gd name="connsiteY0" fmla="*/ 17172 h 36153"/>
                  <a:gd name="connsiteX1" fmla="*/ 3554 w 14024"/>
                  <a:gd name="connsiteY1" fmla="*/ 19266 h 36153"/>
                  <a:gd name="connsiteX2" fmla="*/ 6695 w 14024"/>
                  <a:gd name="connsiteY2" fmla="*/ 28900 h 36153"/>
                  <a:gd name="connsiteX3" fmla="*/ 8580 w 14024"/>
                  <a:gd name="connsiteY3" fmla="*/ 30784 h 36153"/>
                  <a:gd name="connsiteX4" fmla="*/ 10046 w 14024"/>
                  <a:gd name="connsiteY4" fmla="*/ 32250 h 36153"/>
                  <a:gd name="connsiteX5" fmla="*/ 14025 w 14024"/>
                  <a:gd name="connsiteY5" fmla="*/ 35601 h 36153"/>
                  <a:gd name="connsiteX6" fmla="*/ 8580 w 14024"/>
                  <a:gd name="connsiteY6" fmla="*/ 35601 h 36153"/>
                  <a:gd name="connsiteX7" fmla="*/ 7323 w 14024"/>
                  <a:gd name="connsiteY7" fmla="*/ 32250 h 36153"/>
                  <a:gd name="connsiteX8" fmla="*/ 6276 w 14024"/>
                  <a:gd name="connsiteY8" fmla="*/ 31413 h 36153"/>
                  <a:gd name="connsiteX9" fmla="*/ 2926 w 14024"/>
                  <a:gd name="connsiteY9" fmla="*/ 29109 h 36153"/>
                  <a:gd name="connsiteX10" fmla="*/ 413 w 14024"/>
                  <a:gd name="connsiteY10" fmla="*/ 14659 h 36153"/>
                  <a:gd name="connsiteX11" fmla="*/ 1041 w 14024"/>
                  <a:gd name="connsiteY11" fmla="*/ 9843 h 36153"/>
                  <a:gd name="connsiteX12" fmla="*/ 5648 w 14024"/>
                  <a:gd name="connsiteY12" fmla="*/ 5445 h 36153"/>
                  <a:gd name="connsiteX13" fmla="*/ 8161 w 14024"/>
                  <a:gd name="connsiteY13" fmla="*/ 0 h 36153"/>
                  <a:gd name="connsiteX14" fmla="*/ 9836 w 14024"/>
                  <a:gd name="connsiteY14" fmla="*/ 4398 h 36153"/>
                  <a:gd name="connsiteX15" fmla="*/ 9208 w 14024"/>
                  <a:gd name="connsiteY15" fmla="*/ 11309 h 36153"/>
                  <a:gd name="connsiteX16" fmla="*/ 4182 w 14024"/>
                  <a:gd name="connsiteY16" fmla="*/ 17172 h 3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024" h="36153">
                    <a:moveTo>
                      <a:pt x="3973" y="17172"/>
                    </a:moveTo>
                    <a:cubicBezTo>
                      <a:pt x="3973" y="17172"/>
                      <a:pt x="3763" y="18638"/>
                      <a:pt x="3554" y="19266"/>
                    </a:cubicBezTo>
                    <a:cubicBezTo>
                      <a:pt x="4182" y="23245"/>
                      <a:pt x="5229" y="26805"/>
                      <a:pt x="6695" y="28900"/>
                    </a:cubicBezTo>
                    <a:cubicBezTo>
                      <a:pt x="7533" y="29528"/>
                      <a:pt x="8161" y="30156"/>
                      <a:pt x="8580" y="30784"/>
                    </a:cubicBezTo>
                    <a:cubicBezTo>
                      <a:pt x="8999" y="31203"/>
                      <a:pt x="9627" y="31831"/>
                      <a:pt x="10046" y="32250"/>
                    </a:cubicBezTo>
                    <a:cubicBezTo>
                      <a:pt x="11931" y="33088"/>
                      <a:pt x="12978" y="34344"/>
                      <a:pt x="14025" y="35601"/>
                    </a:cubicBezTo>
                    <a:cubicBezTo>
                      <a:pt x="12140" y="36439"/>
                      <a:pt x="10465" y="36229"/>
                      <a:pt x="8580" y="35601"/>
                    </a:cubicBezTo>
                    <a:cubicBezTo>
                      <a:pt x="8161" y="34554"/>
                      <a:pt x="7742" y="33297"/>
                      <a:pt x="7323" y="32250"/>
                    </a:cubicBezTo>
                    <a:cubicBezTo>
                      <a:pt x="7114" y="32041"/>
                      <a:pt x="6695" y="31622"/>
                      <a:pt x="6276" y="31413"/>
                    </a:cubicBezTo>
                    <a:cubicBezTo>
                      <a:pt x="5439" y="30994"/>
                      <a:pt x="3135" y="30156"/>
                      <a:pt x="2926" y="29109"/>
                    </a:cubicBezTo>
                    <a:cubicBezTo>
                      <a:pt x="2507" y="23874"/>
                      <a:pt x="1669" y="19895"/>
                      <a:pt x="413" y="14659"/>
                    </a:cubicBezTo>
                    <a:cubicBezTo>
                      <a:pt x="-216" y="12774"/>
                      <a:pt x="-216" y="11099"/>
                      <a:pt x="1041" y="9843"/>
                    </a:cubicBezTo>
                    <a:cubicBezTo>
                      <a:pt x="2926" y="8377"/>
                      <a:pt x="4601" y="7120"/>
                      <a:pt x="5648" y="5445"/>
                    </a:cubicBezTo>
                    <a:cubicBezTo>
                      <a:pt x="7114" y="3979"/>
                      <a:pt x="7952" y="2304"/>
                      <a:pt x="8161" y="0"/>
                    </a:cubicBezTo>
                    <a:cubicBezTo>
                      <a:pt x="9208" y="1466"/>
                      <a:pt x="9836" y="2932"/>
                      <a:pt x="9836" y="4398"/>
                    </a:cubicBezTo>
                    <a:cubicBezTo>
                      <a:pt x="10674" y="6701"/>
                      <a:pt x="9836" y="9005"/>
                      <a:pt x="9208" y="11309"/>
                    </a:cubicBezTo>
                    <a:cubicBezTo>
                      <a:pt x="7533" y="13193"/>
                      <a:pt x="5857" y="15078"/>
                      <a:pt x="4182" y="17172"/>
                    </a:cubicBezTo>
                  </a:path>
                </a:pathLst>
              </a:custGeom>
              <a:solidFill>
                <a:srgbClr val="CF7024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0" name="Forma libre: forma 269">
                <a:extLst>
                  <a:ext uri="{FF2B5EF4-FFF2-40B4-BE49-F238E27FC236}">
                    <a16:creationId xmlns:a16="http://schemas.microsoft.com/office/drawing/2014/main" id="{50F1C21C-A10F-41F8-C7ED-A0B83BD6509F}"/>
                  </a:ext>
                </a:extLst>
              </p:cNvPr>
              <p:cNvSpPr/>
              <p:nvPr/>
            </p:nvSpPr>
            <p:spPr>
              <a:xfrm>
                <a:off x="778338" y="705318"/>
                <a:ext cx="5930" cy="12146"/>
              </a:xfrm>
              <a:custGeom>
                <a:avLst/>
                <a:gdLst>
                  <a:gd name="connsiteX0" fmla="*/ 5931 w 5930"/>
                  <a:gd name="connsiteY0" fmla="*/ 0 h 12146"/>
                  <a:gd name="connsiteX1" fmla="*/ 67 w 5930"/>
                  <a:gd name="connsiteY1" fmla="*/ 12146 h 12146"/>
                  <a:gd name="connsiteX2" fmla="*/ 905 w 5930"/>
                  <a:gd name="connsiteY2" fmla="*/ 6492 h 12146"/>
                  <a:gd name="connsiteX3" fmla="*/ 5931 w 5930"/>
                  <a:gd name="connsiteY3" fmla="*/ 0 h 1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0" h="12146">
                    <a:moveTo>
                      <a:pt x="5931" y="0"/>
                    </a:moveTo>
                    <a:cubicBezTo>
                      <a:pt x="5512" y="4607"/>
                      <a:pt x="276" y="7539"/>
                      <a:pt x="67" y="12146"/>
                    </a:cubicBezTo>
                    <a:cubicBezTo>
                      <a:pt x="67" y="10680"/>
                      <a:pt x="-352" y="9214"/>
                      <a:pt x="905" y="6492"/>
                    </a:cubicBezTo>
                    <a:cubicBezTo>
                      <a:pt x="2789" y="5235"/>
                      <a:pt x="4465" y="2722"/>
                      <a:pt x="5931" y="0"/>
                    </a:cubicBezTo>
                  </a:path>
                </a:pathLst>
              </a:custGeom>
              <a:solidFill>
                <a:srgbClr val="997F5E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1" name="Forma libre: forma 270">
                <a:extLst>
                  <a:ext uri="{FF2B5EF4-FFF2-40B4-BE49-F238E27FC236}">
                    <a16:creationId xmlns:a16="http://schemas.microsoft.com/office/drawing/2014/main" id="{C5C0C274-1A40-4834-8E71-21DD413F3B81}"/>
                  </a:ext>
                </a:extLst>
              </p:cNvPr>
              <p:cNvSpPr/>
              <p:nvPr/>
            </p:nvSpPr>
            <p:spPr>
              <a:xfrm>
                <a:off x="777172" y="709297"/>
                <a:ext cx="2070" cy="3978"/>
              </a:xfrm>
              <a:custGeom>
                <a:avLst/>
                <a:gdLst>
                  <a:gd name="connsiteX0" fmla="*/ 2071 w 2070"/>
                  <a:gd name="connsiteY0" fmla="*/ 0 h 3978"/>
                  <a:gd name="connsiteX1" fmla="*/ 186 w 2070"/>
                  <a:gd name="connsiteY1" fmla="*/ 3979 h 3978"/>
                  <a:gd name="connsiteX2" fmla="*/ 186 w 2070"/>
                  <a:gd name="connsiteY2" fmla="*/ 1257 h 3978"/>
                  <a:gd name="connsiteX3" fmla="*/ 1862 w 2070"/>
                  <a:gd name="connsiteY3" fmla="*/ 0 h 3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0" h="3978">
                    <a:moveTo>
                      <a:pt x="2071" y="0"/>
                    </a:moveTo>
                    <a:cubicBezTo>
                      <a:pt x="1024" y="1257"/>
                      <a:pt x="396" y="2722"/>
                      <a:pt x="186" y="3979"/>
                    </a:cubicBezTo>
                    <a:cubicBezTo>
                      <a:pt x="186" y="3141"/>
                      <a:pt x="-233" y="2094"/>
                      <a:pt x="186" y="1257"/>
                    </a:cubicBezTo>
                    <a:cubicBezTo>
                      <a:pt x="605" y="628"/>
                      <a:pt x="1233" y="209"/>
                      <a:pt x="1862" y="0"/>
                    </a:cubicBezTo>
                  </a:path>
                </a:pathLst>
              </a:custGeom>
              <a:solidFill>
                <a:srgbClr val="997F5E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2" name="Forma libre: forma 271">
                <a:extLst>
                  <a:ext uri="{FF2B5EF4-FFF2-40B4-BE49-F238E27FC236}">
                    <a16:creationId xmlns:a16="http://schemas.microsoft.com/office/drawing/2014/main" id="{156C5B13-B589-1E56-91C7-43F4793F5717}"/>
                  </a:ext>
                </a:extLst>
              </p:cNvPr>
              <p:cNvSpPr/>
              <p:nvPr/>
            </p:nvSpPr>
            <p:spPr>
              <a:xfrm>
                <a:off x="795875" y="572468"/>
                <a:ext cx="101487" cy="70208"/>
              </a:xfrm>
              <a:custGeom>
                <a:avLst/>
                <a:gdLst>
                  <a:gd name="connsiteX0" fmla="*/ 60643 w 101487"/>
                  <a:gd name="connsiteY0" fmla="*/ 68559 h 70208"/>
                  <a:gd name="connsiteX1" fmla="*/ 76349 w 101487"/>
                  <a:gd name="connsiteY1" fmla="*/ 64370 h 70208"/>
                  <a:gd name="connsiteX2" fmla="*/ 92265 w 101487"/>
                  <a:gd name="connsiteY2" fmla="*/ 56622 h 70208"/>
                  <a:gd name="connsiteX3" fmla="*/ 101479 w 101487"/>
                  <a:gd name="connsiteY3" fmla="*/ 46361 h 70208"/>
                  <a:gd name="connsiteX4" fmla="*/ 97291 w 101487"/>
                  <a:gd name="connsiteY4" fmla="*/ 46989 h 70208"/>
                  <a:gd name="connsiteX5" fmla="*/ 98757 w 101487"/>
                  <a:gd name="connsiteY5" fmla="*/ 30026 h 70208"/>
                  <a:gd name="connsiteX6" fmla="*/ 91008 w 101487"/>
                  <a:gd name="connsiteY6" fmla="*/ 13691 h 70208"/>
                  <a:gd name="connsiteX7" fmla="*/ 91008 w 101487"/>
                  <a:gd name="connsiteY7" fmla="*/ 19555 h 70208"/>
                  <a:gd name="connsiteX8" fmla="*/ 78652 w 101487"/>
                  <a:gd name="connsiteY8" fmla="*/ 6571 h 70208"/>
                  <a:gd name="connsiteX9" fmla="*/ 60643 w 101487"/>
                  <a:gd name="connsiteY9" fmla="*/ 289 h 70208"/>
                  <a:gd name="connsiteX10" fmla="*/ 53313 w 101487"/>
                  <a:gd name="connsiteY10" fmla="*/ 1336 h 70208"/>
                  <a:gd name="connsiteX11" fmla="*/ 41167 w 101487"/>
                  <a:gd name="connsiteY11" fmla="*/ 1336 h 70208"/>
                  <a:gd name="connsiteX12" fmla="*/ 32790 w 101487"/>
                  <a:gd name="connsiteY12" fmla="*/ 1336 h 70208"/>
                  <a:gd name="connsiteX13" fmla="*/ 20644 w 101487"/>
                  <a:gd name="connsiteY13" fmla="*/ 7199 h 70208"/>
                  <a:gd name="connsiteX14" fmla="*/ 10382 w 101487"/>
                  <a:gd name="connsiteY14" fmla="*/ 16414 h 70208"/>
                  <a:gd name="connsiteX15" fmla="*/ 2634 w 101487"/>
                  <a:gd name="connsiteY15" fmla="*/ 28560 h 70208"/>
                  <a:gd name="connsiteX16" fmla="*/ 2006 w 101487"/>
                  <a:gd name="connsiteY16" fmla="*/ 44685 h 70208"/>
                  <a:gd name="connsiteX17" fmla="*/ 9335 w 101487"/>
                  <a:gd name="connsiteY17" fmla="*/ 57879 h 70208"/>
                  <a:gd name="connsiteX18" fmla="*/ 24413 w 101487"/>
                  <a:gd name="connsiteY18" fmla="*/ 66046 h 70208"/>
                  <a:gd name="connsiteX19" fmla="*/ 51428 w 101487"/>
                  <a:gd name="connsiteY19" fmla="*/ 66674 h 70208"/>
                  <a:gd name="connsiteX20" fmla="*/ 60643 w 101487"/>
                  <a:gd name="connsiteY20" fmla="*/ 68559 h 70208"/>
                  <a:gd name="connsiteX21" fmla="*/ 51219 w 101487"/>
                  <a:gd name="connsiteY21" fmla="*/ 58716 h 70208"/>
                  <a:gd name="connsiteX22" fmla="*/ 64203 w 101487"/>
                  <a:gd name="connsiteY22" fmla="*/ 53062 h 70208"/>
                  <a:gd name="connsiteX23" fmla="*/ 77815 w 101487"/>
                  <a:gd name="connsiteY23" fmla="*/ 46779 h 70208"/>
                  <a:gd name="connsiteX24" fmla="*/ 81166 w 101487"/>
                  <a:gd name="connsiteY24" fmla="*/ 38193 h 70208"/>
                  <a:gd name="connsiteX25" fmla="*/ 72579 w 101487"/>
                  <a:gd name="connsiteY25" fmla="*/ 25628 h 70208"/>
                  <a:gd name="connsiteX26" fmla="*/ 60643 w 101487"/>
                  <a:gd name="connsiteY26" fmla="*/ 19974 h 70208"/>
                  <a:gd name="connsiteX27" fmla="*/ 52266 w 101487"/>
                  <a:gd name="connsiteY27" fmla="*/ 18927 h 70208"/>
                  <a:gd name="connsiteX28" fmla="*/ 44936 w 101487"/>
                  <a:gd name="connsiteY28" fmla="*/ 18927 h 70208"/>
                  <a:gd name="connsiteX29" fmla="*/ 35094 w 101487"/>
                  <a:gd name="connsiteY29" fmla="*/ 21021 h 70208"/>
                  <a:gd name="connsiteX30" fmla="*/ 24832 w 101487"/>
                  <a:gd name="connsiteY30" fmla="*/ 24791 h 70208"/>
                  <a:gd name="connsiteX31" fmla="*/ 21272 w 101487"/>
                  <a:gd name="connsiteY31" fmla="*/ 37565 h 70208"/>
                  <a:gd name="connsiteX32" fmla="*/ 23576 w 101487"/>
                  <a:gd name="connsiteY32" fmla="*/ 43429 h 70208"/>
                  <a:gd name="connsiteX33" fmla="*/ 32371 w 101487"/>
                  <a:gd name="connsiteY33" fmla="*/ 52224 h 70208"/>
                  <a:gd name="connsiteX34" fmla="*/ 40538 w 101487"/>
                  <a:gd name="connsiteY34" fmla="*/ 53900 h 70208"/>
                  <a:gd name="connsiteX35" fmla="*/ 51009 w 101487"/>
                  <a:gd name="connsiteY35" fmla="*/ 58716 h 7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1487" h="70208">
                    <a:moveTo>
                      <a:pt x="60643" y="68559"/>
                    </a:moveTo>
                    <a:cubicBezTo>
                      <a:pt x="69857" y="69815"/>
                      <a:pt x="75092" y="68559"/>
                      <a:pt x="76349" y="64370"/>
                    </a:cubicBezTo>
                    <a:cubicBezTo>
                      <a:pt x="76977" y="66883"/>
                      <a:pt x="95196" y="61229"/>
                      <a:pt x="92265" y="56622"/>
                    </a:cubicBezTo>
                    <a:cubicBezTo>
                      <a:pt x="98338" y="54737"/>
                      <a:pt x="100641" y="50339"/>
                      <a:pt x="101479" y="46361"/>
                    </a:cubicBezTo>
                    <a:cubicBezTo>
                      <a:pt x="101688" y="45732"/>
                      <a:pt x="97919" y="47617"/>
                      <a:pt x="97291" y="46989"/>
                    </a:cubicBezTo>
                    <a:cubicBezTo>
                      <a:pt x="100223" y="43848"/>
                      <a:pt x="103783" y="35261"/>
                      <a:pt x="98757" y="30026"/>
                    </a:cubicBezTo>
                    <a:cubicBezTo>
                      <a:pt x="98757" y="20812"/>
                      <a:pt x="96034" y="14738"/>
                      <a:pt x="91008" y="13691"/>
                    </a:cubicBezTo>
                    <a:cubicBezTo>
                      <a:pt x="90799" y="14320"/>
                      <a:pt x="91636" y="24162"/>
                      <a:pt x="91008" y="19555"/>
                    </a:cubicBezTo>
                    <a:cubicBezTo>
                      <a:pt x="90170" y="14948"/>
                      <a:pt x="82631" y="7828"/>
                      <a:pt x="78652" y="6571"/>
                    </a:cubicBezTo>
                    <a:cubicBezTo>
                      <a:pt x="75511" y="1126"/>
                      <a:pt x="67763" y="-758"/>
                      <a:pt x="60643" y="289"/>
                    </a:cubicBezTo>
                    <a:cubicBezTo>
                      <a:pt x="58548" y="-340"/>
                      <a:pt x="56454" y="79"/>
                      <a:pt x="53313" y="1336"/>
                    </a:cubicBezTo>
                    <a:cubicBezTo>
                      <a:pt x="49962" y="79"/>
                      <a:pt x="43470" y="-549"/>
                      <a:pt x="41167" y="1336"/>
                    </a:cubicBezTo>
                    <a:cubicBezTo>
                      <a:pt x="37607" y="-549"/>
                      <a:pt x="36560" y="289"/>
                      <a:pt x="32790" y="1336"/>
                    </a:cubicBezTo>
                    <a:cubicBezTo>
                      <a:pt x="26298" y="917"/>
                      <a:pt x="25670" y="2802"/>
                      <a:pt x="20644" y="7199"/>
                    </a:cubicBezTo>
                    <a:cubicBezTo>
                      <a:pt x="17502" y="7409"/>
                      <a:pt x="12058" y="11178"/>
                      <a:pt x="10382" y="16414"/>
                    </a:cubicBezTo>
                    <a:cubicBezTo>
                      <a:pt x="7032" y="19764"/>
                      <a:pt x="2634" y="22487"/>
                      <a:pt x="2634" y="28560"/>
                    </a:cubicBezTo>
                    <a:cubicBezTo>
                      <a:pt x="-2392" y="33377"/>
                      <a:pt x="1168" y="42172"/>
                      <a:pt x="2006" y="44685"/>
                    </a:cubicBezTo>
                    <a:cubicBezTo>
                      <a:pt x="749" y="58088"/>
                      <a:pt x="4937" y="56203"/>
                      <a:pt x="9335" y="57879"/>
                    </a:cubicBezTo>
                    <a:cubicBezTo>
                      <a:pt x="9545" y="65418"/>
                      <a:pt x="19387" y="62276"/>
                      <a:pt x="24413" y="66046"/>
                    </a:cubicBezTo>
                    <a:cubicBezTo>
                      <a:pt x="30277" y="71910"/>
                      <a:pt x="33418" y="71072"/>
                      <a:pt x="51428" y="66674"/>
                    </a:cubicBezTo>
                    <a:cubicBezTo>
                      <a:pt x="55198" y="67931"/>
                      <a:pt x="58130" y="68559"/>
                      <a:pt x="60643" y="68559"/>
                    </a:cubicBezTo>
                    <a:moveTo>
                      <a:pt x="51219" y="58716"/>
                    </a:moveTo>
                    <a:cubicBezTo>
                      <a:pt x="54569" y="53690"/>
                      <a:pt x="59386" y="52852"/>
                      <a:pt x="64203" y="53062"/>
                    </a:cubicBezTo>
                    <a:cubicBezTo>
                      <a:pt x="67763" y="48036"/>
                      <a:pt x="72161" y="45104"/>
                      <a:pt x="77815" y="46779"/>
                    </a:cubicBezTo>
                    <a:cubicBezTo>
                      <a:pt x="77815" y="43848"/>
                      <a:pt x="79071" y="41125"/>
                      <a:pt x="81166" y="38193"/>
                    </a:cubicBezTo>
                    <a:cubicBezTo>
                      <a:pt x="75930" y="34005"/>
                      <a:pt x="73417" y="29817"/>
                      <a:pt x="72579" y="25628"/>
                    </a:cubicBezTo>
                    <a:cubicBezTo>
                      <a:pt x="68600" y="25419"/>
                      <a:pt x="64621" y="23534"/>
                      <a:pt x="60643" y="19974"/>
                    </a:cubicBezTo>
                    <a:cubicBezTo>
                      <a:pt x="57920" y="20393"/>
                      <a:pt x="55407" y="21859"/>
                      <a:pt x="52266" y="18927"/>
                    </a:cubicBezTo>
                    <a:cubicBezTo>
                      <a:pt x="50381" y="21859"/>
                      <a:pt x="48496" y="20812"/>
                      <a:pt x="44936" y="18927"/>
                    </a:cubicBezTo>
                    <a:cubicBezTo>
                      <a:pt x="42004" y="18927"/>
                      <a:pt x="38025" y="20812"/>
                      <a:pt x="35094" y="21021"/>
                    </a:cubicBezTo>
                    <a:cubicBezTo>
                      <a:pt x="33209" y="24372"/>
                      <a:pt x="28811" y="25628"/>
                      <a:pt x="24832" y="24791"/>
                    </a:cubicBezTo>
                    <a:cubicBezTo>
                      <a:pt x="25042" y="29398"/>
                      <a:pt x="24413" y="34633"/>
                      <a:pt x="21272" y="37565"/>
                    </a:cubicBezTo>
                    <a:cubicBezTo>
                      <a:pt x="23576" y="40916"/>
                      <a:pt x="22529" y="40287"/>
                      <a:pt x="23576" y="43429"/>
                    </a:cubicBezTo>
                    <a:cubicBezTo>
                      <a:pt x="25042" y="46361"/>
                      <a:pt x="30905" y="48664"/>
                      <a:pt x="32371" y="52224"/>
                    </a:cubicBezTo>
                    <a:cubicBezTo>
                      <a:pt x="35094" y="54109"/>
                      <a:pt x="36978" y="54528"/>
                      <a:pt x="40538" y="53900"/>
                    </a:cubicBezTo>
                    <a:cubicBezTo>
                      <a:pt x="43470" y="53481"/>
                      <a:pt x="48077" y="56413"/>
                      <a:pt x="51009" y="58716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3" name="Forma libre: forma 272">
                <a:extLst>
                  <a:ext uri="{FF2B5EF4-FFF2-40B4-BE49-F238E27FC236}">
                    <a16:creationId xmlns:a16="http://schemas.microsoft.com/office/drawing/2014/main" id="{589C2D66-B605-804A-ADA9-B9738443C7DC}"/>
                  </a:ext>
                </a:extLst>
              </p:cNvPr>
              <p:cNvSpPr/>
              <p:nvPr/>
            </p:nvSpPr>
            <p:spPr>
              <a:xfrm>
                <a:off x="795738" y="572044"/>
                <a:ext cx="102251" cy="70658"/>
              </a:xfrm>
              <a:custGeom>
                <a:avLst/>
                <a:gdLst>
                  <a:gd name="connsiteX0" fmla="*/ 33346 w 102251"/>
                  <a:gd name="connsiteY0" fmla="*/ 70658 h 70658"/>
                  <a:gd name="connsiteX1" fmla="*/ 24341 w 102251"/>
                  <a:gd name="connsiteY1" fmla="*/ 66470 h 70658"/>
                  <a:gd name="connsiteX2" fmla="*/ 17430 w 102251"/>
                  <a:gd name="connsiteY2" fmla="*/ 64375 h 70658"/>
                  <a:gd name="connsiteX3" fmla="*/ 9263 w 102251"/>
                  <a:gd name="connsiteY3" fmla="*/ 58302 h 70658"/>
                  <a:gd name="connsiteX4" fmla="*/ 7169 w 102251"/>
                  <a:gd name="connsiteY4" fmla="*/ 57674 h 70658"/>
                  <a:gd name="connsiteX5" fmla="*/ 1933 w 102251"/>
                  <a:gd name="connsiteY5" fmla="*/ 44900 h 70658"/>
                  <a:gd name="connsiteX6" fmla="*/ 1933 w 102251"/>
                  <a:gd name="connsiteY6" fmla="*/ 44900 h 70658"/>
                  <a:gd name="connsiteX7" fmla="*/ 2771 w 102251"/>
                  <a:gd name="connsiteY7" fmla="*/ 28774 h 70658"/>
                  <a:gd name="connsiteX8" fmla="*/ 8844 w 102251"/>
                  <a:gd name="connsiteY8" fmla="*/ 18094 h 70658"/>
                  <a:gd name="connsiteX9" fmla="*/ 10519 w 102251"/>
                  <a:gd name="connsiteY9" fmla="*/ 16628 h 70658"/>
                  <a:gd name="connsiteX10" fmla="*/ 20990 w 102251"/>
                  <a:gd name="connsiteY10" fmla="*/ 7204 h 70658"/>
                  <a:gd name="connsiteX11" fmla="*/ 23085 w 102251"/>
                  <a:gd name="connsiteY11" fmla="*/ 5320 h 70658"/>
                  <a:gd name="connsiteX12" fmla="*/ 33346 w 102251"/>
                  <a:gd name="connsiteY12" fmla="*/ 1341 h 70658"/>
                  <a:gd name="connsiteX13" fmla="*/ 35021 w 102251"/>
                  <a:gd name="connsiteY13" fmla="*/ 922 h 70658"/>
                  <a:gd name="connsiteX14" fmla="*/ 41932 w 102251"/>
                  <a:gd name="connsiteY14" fmla="*/ 1341 h 70658"/>
                  <a:gd name="connsiteX15" fmla="*/ 54078 w 102251"/>
                  <a:gd name="connsiteY15" fmla="*/ 1341 h 70658"/>
                  <a:gd name="connsiteX16" fmla="*/ 61408 w 102251"/>
                  <a:gd name="connsiteY16" fmla="*/ 294 h 70658"/>
                  <a:gd name="connsiteX17" fmla="*/ 79418 w 102251"/>
                  <a:gd name="connsiteY17" fmla="*/ 6576 h 70658"/>
                  <a:gd name="connsiteX18" fmla="*/ 91774 w 102251"/>
                  <a:gd name="connsiteY18" fmla="*/ 19351 h 70658"/>
                  <a:gd name="connsiteX19" fmla="*/ 91774 w 102251"/>
                  <a:gd name="connsiteY19" fmla="*/ 17675 h 70658"/>
                  <a:gd name="connsiteX20" fmla="*/ 91774 w 102251"/>
                  <a:gd name="connsiteY20" fmla="*/ 13696 h 70658"/>
                  <a:gd name="connsiteX21" fmla="*/ 91774 w 102251"/>
                  <a:gd name="connsiteY21" fmla="*/ 13696 h 70658"/>
                  <a:gd name="connsiteX22" fmla="*/ 91774 w 102251"/>
                  <a:gd name="connsiteY22" fmla="*/ 13696 h 70658"/>
                  <a:gd name="connsiteX23" fmla="*/ 99731 w 102251"/>
                  <a:gd name="connsiteY23" fmla="*/ 30031 h 70658"/>
                  <a:gd name="connsiteX24" fmla="*/ 98265 w 102251"/>
                  <a:gd name="connsiteY24" fmla="*/ 46994 h 70658"/>
                  <a:gd name="connsiteX25" fmla="*/ 98265 w 102251"/>
                  <a:gd name="connsiteY25" fmla="*/ 46994 h 70658"/>
                  <a:gd name="connsiteX26" fmla="*/ 100360 w 102251"/>
                  <a:gd name="connsiteY26" fmla="*/ 46575 h 70658"/>
                  <a:gd name="connsiteX27" fmla="*/ 102035 w 102251"/>
                  <a:gd name="connsiteY27" fmla="*/ 46366 h 70658"/>
                  <a:gd name="connsiteX28" fmla="*/ 102035 w 102251"/>
                  <a:gd name="connsiteY28" fmla="*/ 46575 h 70658"/>
                  <a:gd name="connsiteX29" fmla="*/ 92821 w 102251"/>
                  <a:gd name="connsiteY29" fmla="*/ 56836 h 70658"/>
                  <a:gd name="connsiteX30" fmla="*/ 92402 w 102251"/>
                  <a:gd name="connsiteY30" fmla="*/ 59349 h 70658"/>
                  <a:gd name="connsiteX31" fmla="*/ 78161 w 102251"/>
                  <a:gd name="connsiteY31" fmla="*/ 65423 h 70658"/>
                  <a:gd name="connsiteX32" fmla="*/ 77324 w 102251"/>
                  <a:gd name="connsiteY32" fmla="*/ 65423 h 70658"/>
                  <a:gd name="connsiteX33" fmla="*/ 76486 w 102251"/>
                  <a:gd name="connsiteY33" fmla="*/ 65004 h 70658"/>
                  <a:gd name="connsiteX34" fmla="*/ 60780 w 102251"/>
                  <a:gd name="connsiteY34" fmla="*/ 68983 h 70658"/>
                  <a:gd name="connsiteX35" fmla="*/ 51565 w 102251"/>
                  <a:gd name="connsiteY35" fmla="*/ 67098 h 70658"/>
                  <a:gd name="connsiteX36" fmla="*/ 51565 w 102251"/>
                  <a:gd name="connsiteY36" fmla="*/ 67098 h 70658"/>
                  <a:gd name="connsiteX37" fmla="*/ 33346 w 102251"/>
                  <a:gd name="connsiteY37" fmla="*/ 70658 h 70658"/>
                  <a:gd name="connsiteX38" fmla="*/ 31252 w 102251"/>
                  <a:gd name="connsiteY38" fmla="*/ 1760 h 70658"/>
                  <a:gd name="connsiteX39" fmla="*/ 23085 w 102251"/>
                  <a:gd name="connsiteY39" fmla="*/ 5529 h 70658"/>
                  <a:gd name="connsiteX40" fmla="*/ 20990 w 102251"/>
                  <a:gd name="connsiteY40" fmla="*/ 7414 h 70658"/>
                  <a:gd name="connsiteX41" fmla="*/ 20990 w 102251"/>
                  <a:gd name="connsiteY41" fmla="*/ 7414 h 70658"/>
                  <a:gd name="connsiteX42" fmla="*/ 20990 w 102251"/>
                  <a:gd name="connsiteY42" fmla="*/ 7414 h 70658"/>
                  <a:gd name="connsiteX43" fmla="*/ 10938 w 102251"/>
                  <a:gd name="connsiteY43" fmla="*/ 16628 h 70658"/>
                  <a:gd name="connsiteX44" fmla="*/ 10938 w 102251"/>
                  <a:gd name="connsiteY44" fmla="*/ 16628 h 70658"/>
                  <a:gd name="connsiteX45" fmla="*/ 9263 w 102251"/>
                  <a:gd name="connsiteY45" fmla="*/ 18304 h 70658"/>
                  <a:gd name="connsiteX46" fmla="*/ 3399 w 102251"/>
                  <a:gd name="connsiteY46" fmla="*/ 28774 h 70658"/>
                  <a:gd name="connsiteX47" fmla="*/ 3399 w 102251"/>
                  <a:gd name="connsiteY47" fmla="*/ 28774 h 70658"/>
                  <a:gd name="connsiteX48" fmla="*/ 3399 w 102251"/>
                  <a:gd name="connsiteY48" fmla="*/ 28774 h 70658"/>
                  <a:gd name="connsiteX49" fmla="*/ 2771 w 102251"/>
                  <a:gd name="connsiteY49" fmla="*/ 44481 h 70658"/>
                  <a:gd name="connsiteX50" fmla="*/ 2771 w 102251"/>
                  <a:gd name="connsiteY50" fmla="*/ 44481 h 70658"/>
                  <a:gd name="connsiteX51" fmla="*/ 2771 w 102251"/>
                  <a:gd name="connsiteY51" fmla="*/ 44690 h 70658"/>
                  <a:gd name="connsiteX52" fmla="*/ 7797 w 102251"/>
                  <a:gd name="connsiteY52" fmla="*/ 57046 h 70658"/>
                  <a:gd name="connsiteX53" fmla="*/ 10101 w 102251"/>
                  <a:gd name="connsiteY53" fmla="*/ 57674 h 70658"/>
                  <a:gd name="connsiteX54" fmla="*/ 10101 w 102251"/>
                  <a:gd name="connsiteY54" fmla="*/ 57674 h 70658"/>
                  <a:gd name="connsiteX55" fmla="*/ 18059 w 102251"/>
                  <a:gd name="connsiteY55" fmla="*/ 63538 h 70658"/>
                  <a:gd name="connsiteX56" fmla="*/ 25179 w 102251"/>
                  <a:gd name="connsiteY56" fmla="*/ 65841 h 70658"/>
                  <a:gd name="connsiteX57" fmla="*/ 51984 w 102251"/>
                  <a:gd name="connsiteY57" fmla="*/ 66470 h 70658"/>
                  <a:gd name="connsiteX58" fmla="*/ 52194 w 102251"/>
                  <a:gd name="connsiteY58" fmla="*/ 66470 h 70658"/>
                  <a:gd name="connsiteX59" fmla="*/ 52194 w 102251"/>
                  <a:gd name="connsiteY59" fmla="*/ 66470 h 70658"/>
                  <a:gd name="connsiteX60" fmla="*/ 61199 w 102251"/>
                  <a:gd name="connsiteY60" fmla="*/ 68354 h 70658"/>
                  <a:gd name="connsiteX61" fmla="*/ 61199 w 102251"/>
                  <a:gd name="connsiteY61" fmla="*/ 68354 h 70658"/>
                  <a:gd name="connsiteX62" fmla="*/ 76486 w 102251"/>
                  <a:gd name="connsiteY62" fmla="*/ 64375 h 70658"/>
                  <a:gd name="connsiteX63" fmla="*/ 76905 w 102251"/>
                  <a:gd name="connsiteY63" fmla="*/ 64375 h 70658"/>
                  <a:gd name="connsiteX64" fmla="*/ 77743 w 102251"/>
                  <a:gd name="connsiteY64" fmla="*/ 64794 h 70658"/>
                  <a:gd name="connsiteX65" fmla="*/ 78580 w 102251"/>
                  <a:gd name="connsiteY65" fmla="*/ 64794 h 70658"/>
                  <a:gd name="connsiteX66" fmla="*/ 92402 w 102251"/>
                  <a:gd name="connsiteY66" fmla="*/ 58931 h 70658"/>
                  <a:gd name="connsiteX67" fmla="*/ 92402 w 102251"/>
                  <a:gd name="connsiteY67" fmla="*/ 56627 h 70658"/>
                  <a:gd name="connsiteX68" fmla="*/ 92402 w 102251"/>
                  <a:gd name="connsiteY68" fmla="*/ 56627 h 70658"/>
                  <a:gd name="connsiteX69" fmla="*/ 92611 w 102251"/>
                  <a:gd name="connsiteY69" fmla="*/ 56418 h 70658"/>
                  <a:gd name="connsiteX70" fmla="*/ 101616 w 102251"/>
                  <a:gd name="connsiteY70" fmla="*/ 46575 h 70658"/>
                  <a:gd name="connsiteX71" fmla="*/ 100360 w 102251"/>
                  <a:gd name="connsiteY71" fmla="*/ 46994 h 70658"/>
                  <a:gd name="connsiteX72" fmla="*/ 97428 w 102251"/>
                  <a:gd name="connsiteY72" fmla="*/ 47203 h 70658"/>
                  <a:gd name="connsiteX73" fmla="*/ 97428 w 102251"/>
                  <a:gd name="connsiteY73" fmla="*/ 47203 h 70658"/>
                  <a:gd name="connsiteX74" fmla="*/ 97428 w 102251"/>
                  <a:gd name="connsiteY74" fmla="*/ 46994 h 70658"/>
                  <a:gd name="connsiteX75" fmla="*/ 98894 w 102251"/>
                  <a:gd name="connsiteY75" fmla="*/ 30450 h 70658"/>
                  <a:gd name="connsiteX76" fmla="*/ 98894 w 102251"/>
                  <a:gd name="connsiteY76" fmla="*/ 30450 h 70658"/>
                  <a:gd name="connsiteX77" fmla="*/ 91355 w 102251"/>
                  <a:gd name="connsiteY77" fmla="*/ 14115 h 70658"/>
                  <a:gd name="connsiteX78" fmla="*/ 91355 w 102251"/>
                  <a:gd name="connsiteY78" fmla="*/ 17675 h 70658"/>
                  <a:gd name="connsiteX79" fmla="*/ 91355 w 102251"/>
                  <a:gd name="connsiteY79" fmla="*/ 21235 h 70658"/>
                  <a:gd name="connsiteX80" fmla="*/ 91355 w 102251"/>
                  <a:gd name="connsiteY80" fmla="*/ 21235 h 70658"/>
                  <a:gd name="connsiteX81" fmla="*/ 90936 w 102251"/>
                  <a:gd name="connsiteY81" fmla="*/ 19770 h 70658"/>
                  <a:gd name="connsiteX82" fmla="*/ 78790 w 102251"/>
                  <a:gd name="connsiteY82" fmla="*/ 6995 h 70658"/>
                  <a:gd name="connsiteX83" fmla="*/ 78790 w 102251"/>
                  <a:gd name="connsiteY83" fmla="*/ 6995 h 70658"/>
                  <a:gd name="connsiteX84" fmla="*/ 78790 w 102251"/>
                  <a:gd name="connsiteY84" fmla="*/ 6995 h 70658"/>
                  <a:gd name="connsiteX85" fmla="*/ 60989 w 102251"/>
                  <a:gd name="connsiteY85" fmla="*/ 922 h 70658"/>
                  <a:gd name="connsiteX86" fmla="*/ 60989 w 102251"/>
                  <a:gd name="connsiteY86" fmla="*/ 922 h 70658"/>
                  <a:gd name="connsiteX87" fmla="*/ 60989 w 102251"/>
                  <a:gd name="connsiteY87" fmla="*/ 922 h 70658"/>
                  <a:gd name="connsiteX88" fmla="*/ 53869 w 102251"/>
                  <a:gd name="connsiteY88" fmla="*/ 1969 h 70658"/>
                  <a:gd name="connsiteX89" fmla="*/ 53869 w 102251"/>
                  <a:gd name="connsiteY89" fmla="*/ 1969 h 70658"/>
                  <a:gd name="connsiteX90" fmla="*/ 53869 w 102251"/>
                  <a:gd name="connsiteY90" fmla="*/ 1969 h 70658"/>
                  <a:gd name="connsiteX91" fmla="*/ 41932 w 102251"/>
                  <a:gd name="connsiteY91" fmla="*/ 1969 h 70658"/>
                  <a:gd name="connsiteX92" fmla="*/ 41932 w 102251"/>
                  <a:gd name="connsiteY92" fmla="*/ 1969 h 70658"/>
                  <a:gd name="connsiteX93" fmla="*/ 41932 w 102251"/>
                  <a:gd name="connsiteY93" fmla="*/ 1969 h 70658"/>
                  <a:gd name="connsiteX94" fmla="*/ 35231 w 102251"/>
                  <a:gd name="connsiteY94" fmla="*/ 1550 h 70658"/>
                  <a:gd name="connsiteX95" fmla="*/ 33555 w 102251"/>
                  <a:gd name="connsiteY95" fmla="*/ 1969 h 70658"/>
                  <a:gd name="connsiteX96" fmla="*/ 33555 w 102251"/>
                  <a:gd name="connsiteY96" fmla="*/ 1969 h 70658"/>
                  <a:gd name="connsiteX97" fmla="*/ 33555 w 102251"/>
                  <a:gd name="connsiteY97" fmla="*/ 1969 h 70658"/>
                  <a:gd name="connsiteX98" fmla="*/ 31880 w 102251"/>
                  <a:gd name="connsiteY98" fmla="*/ 1969 h 70658"/>
                  <a:gd name="connsiteX99" fmla="*/ 51356 w 102251"/>
                  <a:gd name="connsiteY99" fmla="*/ 59349 h 70658"/>
                  <a:gd name="connsiteX100" fmla="*/ 51356 w 102251"/>
                  <a:gd name="connsiteY100" fmla="*/ 59349 h 70658"/>
                  <a:gd name="connsiteX101" fmla="*/ 41723 w 102251"/>
                  <a:gd name="connsiteY101" fmla="*/ 54323 h 70658"/>
                  <a:gd name="connsiteX102" fmla="*/ 41094 w 102251"/>
                  <a:gd name="connsiteY102" fmla="*/ 54323 h 70658"/>
                  <a:gd name="connsiteX103" fmla="*/ 32718 w 102251"/>
                  <a:gd name="connsiteY103" fmla="*/ 52648 h 70658"/>
                  <a:gd name="connsiteX104" fmla="*/ 32718 w 102251"/>
                  <a:gd name="connsiteY104" fmla="*/ 52648 h 70658"/>
                  <a:gd name="connsiteX105" fmla="*/ 32718 w 102251"/>
                  <a:gd name="connsiteY105" fmla="*/ 52648 h 70658"/>
                  <a:gd name="connsiteX106" fmla="*/ 28111 w 102251"/>
                  <a:gd name="connsiteY106" fmla="*/ 47831 h 70658"/>
                  <a:gd name="connsiteX107" fmla="*/ 24132 w 102251"/>
                  <a:gd name="connsiteY107" fmla="*/ 43853 h 70658"/>
                  <a:gd name="connsiteX108" fmla="*/ 23503 w 102251"/>
                  <a:gd name="connsiteY108" fmla="*/ 41549 h 70658"/>
                  <a:gd name="connsiteX109" fmla="*/ 21828 w 102251"/>
                  <a:gd name="connsiteY109" fmla="*/ 37989 h 70658"/>
                  <a:gd name="connsiteX110" fmla="*/ 21828 w 102251"/>
                  <a:gd name="connsiteY110" fmla="*/ 37989 h 70658"/>
                  <a:gd name="connsiteX111" fmla="*/ 21828 w 102251"/>
                  <a:gd name="connsiteY111" fmla="*/ 37779 h 70658"/>
                  <a:gd name="connsiteX112" fmla="*/ 25388 w 102251"/>
                  <a:gd name="connsiteY112" fmla="*/ 25214 h 70658"/>
                  <a:gd name="connsiteX113" fmla="*/ 25388 w 102251"/>
                  <a:gd name="connsiteY113" fmla="*/ 25214 h 70658"/>
                  <a:gd name="connsiteX114" fmla="*/ 25598 w 102251"/>
                  <a:gd name="connsiteY114" fmla="*/ 25214 h 70658"/>
                  <a:gd name="connsiteX115" fmla="*/ 35650 w 102251"/>
                  <a:gd name="connsiteY115" fmla="*/ 21445 h 70658"/>
                  <a:gd name="connsiteX116" fmla="*/ 35650 w 102251"/>
                  <a:gd name="connsiteY116" fmla="*/ 21445 h 70658"/>
                  <a:gd name="connsiteX117" fmla="*/ 35650 w 102251"/>
                  <a:gd name="connsiteY117" fmla="*/ 21445 h 70658"/>
                  <a:gd name="connsiteX118" fmla="*/ 40466 w 102251"/>
                  <a:gd name="connsiteY118" fmla="*/ 20398 h 70658"/>
                  <a:gd name="connsiteX119" fmla="*/ 45492 w 102251"/>
                  <a:gd name="connsiteY119" fmla="*/ 19351 h 70658"/>
                  <a:gd name="connsiteX120" fmla="*/ 45492 w 102251"/>
                  <a:gd name="connsiteY120" fmla="*/ 19351 h 70658"/>
                  <a:gd name="connsiteX121" fmla="*/ 45492 w 102251"/>
                  <a:gd name="connsiteY121" fmla="*/ 19351 h 70658"/>
                  <a:gd name="connsiteX122" fmla="*/ 52403 w 102251"/>
                  <a:gd name="connsiteY122" fmla="*/ 19351 h 70658"/>
                  <a:gd name="connsiteX123" fmla="*/ 52403 w 102251"/>
                  <a:gd name="connsiteY123" fmla="*/ 19351 h 70658"/>
                  <a:gd name="connsiteX124" fmla="*/ 52403 w 102251"/>
                  <a:gd name="connsiteY124" fmla="*/ 19351 h 70658"/>
                  <a:gd name="connsiteX125" fmla="*/ 59314 w 102251"/>
                  <a:gd name="connsiteY125" fmla="*/ 20607 h 70658"/>
                  <a:gd name="connsiteX126" fmla="*/ 60570 w 102251"/>
                  <a:gd name="connsiteY126" fmla="*/ 20398 h 70658"/>
                  <a:gd name="connsiteX127" fmla="*/ 60570 w 102251"/>
                  <a:gd name="connsiteY127" fmla="*/ 20398 h 70658"/>
                  <a:gd name="connsiteX128" fmla="*/ 60570 w 102251"/>
                  <a:gd name="connsiteY128" fmla="*/ 20398 h 70658"/>
                  <a:gd name="connsiteX129" fmla="*/ 72298 w 102251"/>
                  <a:gd name="connsiteY129" fmla="*/ 26052 h 70658"/>
                  <a:gd name="connsiteX130" fmla="*/ 72298 w 102251"/>
                  <a:gd name="connsiteY130" fmla="*/ 26052 h 70658"/>
                  <a:gd name="connsiteX131" fmla="*/ 80884 w 102251"/>
                  <a:gd name="connsiteY131" fmla="*/ 38617 h 70658"/>
                  <a:gd name="connsiteX132" fmla="*/ 80884 w 102251"/>
                  <a:gd name="connsiteY132" fmla="*/ 38617 h 70658"/>
                  <a:gd name="connsiteX133" fmla="*/ 80884 w 102251"/>
                  <a:gd name="connsiteY133" fmla="*/ 38827 h 70658"/>
                  <a:gd name="connsiteX134" fmla="*/ 77533 w 102251"/>
                  <a:gd name="connsiteY134" fmla="*/ 47413 h 70658"/>
                  <a:gd name="connsiteX135" fmla="*/ 77533 w 102251"/>
                  <a:gd name="connsiteY135" fmla="*/ 47413 h 70658"/>
                  <a:gd name="connsiteX136" fmla="*/ 77324 w 102251"/>
                  <a:gd name="connsiteY136" fmla="*/ 47413 h 70658"/>
                  <a:gd name="connsiteX137" fmla="*/ 63921 w 102251"/>
                  <a:gd name="connsiteY137" fmla="*/ 53695 h 70658"/>
                  <a:gd name="connsiteX138" fmla="*/ 63921 w 102251"/>
                  <a:gd name="connsiteY138" fmla="*/ 53695 h 70658"/>
                  <a:gd name="connsiteX139" fmla="*/ 63921 w 102251"/>
                  <a:gd name="connsiteY139" fmla="*/ 53695 h 70658"/>
                  <a:gd name="connsiteX140" fmla="*/ 62246 w 102251"/>
                  <a:gd name="connsiteY140" fmla="*/ 53695 h 70658"/>
                  <a:gd name="connsiteX141" fmla="*/ 50937 w 102251"/>
                  <a:gd name="connsiteY141" fmla="*/ 59140 h 70658"/>
                  <a:gd name="connsiteX142" fmla="*/ 50937 w 102251"/>
                  <a:gd name="connsiteY142" fmla="*/ 59140 h 70658"/>
                  <a:gd name="connsiteX143" fmla="*/ 41513 w 102251"/>
                  <a:gd name="connsiteY143" fmla="*/ 53905 h 70658"/>
                  <a:gd name="connsiteX144" fmla="*/ 51356 w 102251"/>
                  <a:gd name="connsiteY144" fmla="*/ 58721 h 70658"/>
                  <a:gd name="connsiteX145" fmla="*/ 62874 w 102251"/>
                  <a:gd name="connsiteY145" fmla="*/ 53067 h 70658"/>
                  <a:gd name="connsiteX146" fmla="*/ 64340 w 102251"/>
                  <a:gd name="connsiteY146" fmla="*/ 53067 h 70658"/>
                  <a:gd name="connsiteX147" fmla="*/ 77952 w 102251"/>
                  <a:gd name="connsiteY147" fmla="*/ 46575 h 70658"/>
                  <a:gd name="connsiteX148" fmla="*/ 81303 w 102251"/>
                  <a:gd name="connsiteY148" fmla="*/ 38198 h 70658"/>
                  <a:gd name="connsiteX149" fmla="*/ 72717 w 102251"/>
                  <a:gd name="connsiteY149" fmla="*/ 25843 h 70658"/>
                  <a:gd name="connsiteX150" fmla="*/ 60989 w 102251"/>
                  <a:gd name="connsiteY150" fmla="*/ 20188 h 70658"/>
                  <a:gd name="connsiteX151" fmla="*/ 59733 w 102251"/>
                  <a:gd name="connsiteY151" fmla="*/ 20398 h 70658"/>
                  <a:gd name="connsiteX152" fmla="*/ 52612 w 102251"/>
                  <a:gd name="connsiteY152" fmla="*/ 19141 h 70658"/>
                  <a:gd name="connsiteX153" fmla="*/ 45283 w 102251"/>
                  <a:gd name="connsiteY153" fmla="*/ 19141 h 70658"/>
                  <a:gd name="connsiteX154" fmla="*/ 40466 w 102251"/>
                  <a:gd name="connsiteY154" fmla="*/ 20188 h 70658"/>
                  <a:gd name="connsiteX155" fmla="*/ 35650 w 102251"/>
                  <a:gd name="connsiteY155" fmla="*/ 21235 h 70658"/>
                  <a:gd name="connsiteX156" fmla="*/ 25388 w 102251"/>
                  <a:gd name="connsiteY156" fmla="*/ 25005 h 70658"/>
                  <a:gd name="connsiteX157" fmla="*/ 21828 w 102251"/>
                  <a:gd name="connsiteY157" fmla="*/ 37570 h 70658"/>
                  <a:gd name="connsiteX158" fmla="*/ 23503 w 102251"/>
                  <a:gd name="connsiteY158" fmla="*/ 41130 h 70658"/>
                  <a:gd name="connsiteX159" fmla="*/ 24132 w 102251"/>
                  <a:gd name="connsiteY159" fmla="*/ 43434 h 70658"/>
                  <a:gd name="connsiteX160" fmla="*/ 28111 w 102251"/>
                  <a:gd name="connsiteY160" fmla="*/ 47203 h 70658"/>
                  <a:gd name="connsiteX161" fmla="*/ 32927 w 102251"/>
                  <a:gd name="connsiteY161" fmla="*/ 52229 h 70658"/>
                  <a:gd name="connsiteX162" fmla="*/ 41094 w 102251"/>
                  <a:gd name="connsiteY162" fmla="*/ 53905 h 70658"/>
                  <a:gd name="connsiteX163" fmla="*/ 41723 w 102251"/>
                  <a:gd name="connsiteY163" fmla="*/ 53905 h 7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102251" h="70658">
                    <a:moveTo>
                      <a:pt x="33346" y="70658"/>
                    </a:moveTo>
                    <a:cubicBezTo>
                      <a:pt x="29576" y="70658"/>
                      <a:pt x="27273" y="69401"/>
                      <a:pt x="24341" y="66470"/>
                    </a:cubicBezTo>
                    <a:cubicBezTo>
                      <a:pt x="22456" y="65213"/>
                      <a:pt x="19943" y="64794"/>
                      <a:pt x="17430" y="64375"/>
                    </a:cubicBezTo>
                    <a:cubicBezTo>
                      <a:pt x="13242" y="63747"/>
                      <a:pt x="9472" y="63119"/>
                      <a:pt x="9263" y="58302"/>
                    </a:cubicBezTo>
                    <a:cubicBezTo>
                      <a:pt x="8425" y="58093"/>
                      <a:pt x="7797" y="57884"/>
                      <a:pt x="7169" y="57674"/>
                    </a:cubicBezTo>
                    <a:cubicBezTo>
                      <a:pt x="3609" y="56836"/>
                      <a:pt x="886" y="56208"/>
                      <a:pt x="1933" y="44900"/>
                    </a:cubicBezTo>
                    <a:lnTo>
                      <a:pt x="1933" y="44900"/>
                    </a:lnTo>
                    <a:cubicBezTo>
                      <a:pt x="886" y="41968"/>
                      <a:pt x="-2255" y="33591"/>
                      <a:pt x="2771" y="28774"/>
                    </a:cubicBezTo>
                    <a:cubicBezTo>
                      <a:pt x="2771" y="23539"/>
                      <a:pt x="5912" y="20817"/>
                      <a:pt x="8844" y="18094"/>
                    </a:cubicBezTo>
                    <a:cubicBezTo>
                      <a:pt x="9472" y="17675"/>
                      <a:pt x="9891" y="17047"/>
                      <a:pt x="10519" y="16628"/>
                    </a:cubicBezTo>
                    <a:cubicBezTo>
                      <a:pt x="12195" y="11602"/>
                      <a:pt x="17430" y="7623"/>
                      <a:pt x="20990" y="7204"/>
                    </a:cubicBezTo>
                    <a:cubicBezTo>
                      <a:pt x="21828" y="6576"/>
                      <a:pt x="22456" y="5948"/>
                      <a:pt x="23085" y="5320"/>
                    </a:cubicBezTo>
                    <a:cubicBezTo>
                      <a:pt x="26435" y="2388"/>
                      <a:pt x="27692" y="1131"/>
                      <a:pt x="33346" y="1341"/>
                    </a:cubicBezTo>
                    <a:cubicBezTo>
                      <a:pt x="33974" y="1341"/>
                      <a:pt x="34393" y="1131"/>
                      <a:pt x="35021" y="922"/>
                    </a:cubicBezTo>
                    <a:cubicBezTo>
                      <a:pt x="37534" y="84"/>
                      <a:pt x="38791" y="-335"/>
                      <a:pt x="41932" y="1341"/>
                    </a:cubicBezTo>
                    <a:cubicBezTo>
                      <a:pt x="44236" y="-544"/>
                      <a:pt x="50518" y="294"/>
                      <a:pt x="54078" y="1341"/>
                    </a:cubicBezTo>
                    <a:cubicBezTo>
                      <a:pt x="57010" y="84"/>
                      <a:pt x="59314" y="-335"/>
                      <a:pt x="61408" y="294"/>
                    </a:cubicBezTo>
                    <a:cubicBezTo>
                      <a:pt x="67900" y="-753"/>
                      <a:pt x="76067" y="922"/>
                      <a:pt x="79418" y="6576"/>
                    </a:cubicBezTo>
                    <a:cubicBezTo>
                      <a:pt x="83187" y="8042"/>
                      <a:pt x="90517" y="14534"/>
                      <a:pt x="91774" y="19351"/>
                    </a:cubicBezTo>
                    <a:cubicBezTo>
                      <a:pt x="91774" y="18722"/>
                      <a:pt x="91774" y="18304"/>
                      <a:pt x="91774" y="17675"/>
                    </a:cubicBezTo>
                    <a:cubicBezTo>
                      <a:pt x="91774" y="15162"/>
                      <a:pt x="91774" y="14115"/>
                      <a:pt x="91774" y="13696"/>
                    </a:cubicBezTo>
                    <a:lnTo>
                      <a:pt x="91774" y="13696"/>
                    </a:lnTo>
                    <a:cubicBezTo>
                      <a:pt x="91774" y="13696"/>
                      <a:pt x="91774" y="13696"/>
                      <a:pt x="91774" y="13696"/>
                    </a:cubicBezTo>
                    <a:cubicBezTo>
                      <a:pt x="96800" y="14743"/>
                      <a:pt x="99522" y="20398"/>
                      <a:pt x="99731" y="30031"/>
                    </a:cubicBezTo>
                    <a:cubicBezTo>
                      <a:pt x="104757" y="35266"/>
                      <a:pt x="101197" y="43643"/>
                      <a:pt x="98265" y="46994"/>
                    </a:cubicBezTo>
                    <a:cubicBezTo>
                      <a:pt x="98265" y="46994"/>
                      <a:pt x="98265" y="46994"/>
                      <a:pt x="98265" y="46994"/>
                    </a:cubicBezTo>
                    <a:cubicBezTo>
                      <a:pt x="98894" y="46994"/>
                      <a:pt x="99731" y="46784"/>
                      <a:pt x="100360" y="46575"/>
                    </a:cubicBezTo>
                    <a:cubicBezTo>
                      <a:pt x="101407" y="46156"/>
                      <a:pt x="101826" y="46156"/>
                      <a:pt x="102035" y="46366"/>
                    </a:cubicBezTo>
                    <a:cubicBezTo>
                      <a:pt x="102035" y="46366"/>
                      <a:pt x="102035" y="46366"/>
                      <a:pt x="102035" y="46575"/>
                    </a:cubicBezTo>
                    <a:cubicBezTo>
                      <a:pt x="100779" y="51810"/>
                      <a:pt x="97847" y="55161"/>
                      <a:pt x="92821" y="56836"/>
                    </a:cubicBezTo>
                    <a:cubicBezTo>
                      <a:pt x="93239" y="57674"/>
                      <a:pt x="93030" y="58512"/>
                      <a:pt x="92402" y="59349"/>
                    </a:cubicBezTo>
                    <a:cubicBezTo>
                      <a:pt x="90308" y="62491"/>
                      <a:pt x="81931" y="65423"/>
                      <a:pt x="78161" y="65423"/>
                    </a:cubicBezTo>
                    <a:cubicBezTo>
                      <a:pt x="77743" y="65423"/>
                      <a:pt x="77533" y="65423"/>
                      <a:pt x="77324" y="65423"/>
                    </a:cubicBezTo>
                    <a:cubicBezTo>
                      <a:pt x="76905" y="65423"/>
                      <a:pt x="76695" y="65423"/>
                      <a:pt x="76486" y="65004"/>
                    </a:cubicBezTo>
                    <a:cubicBezTo>
                      <a:pt x="75020" y="68773"/>
                      <a:pt x="69785" y="70030"/>
                      <a:pt x="60780" y="68983"/>
                    </a:cubicBezTo>
                    <a:cubicBezTo>
                      <a:pt x="58057" y="68983"/>
                      <a:pt x="54916" y="68145"/>
                      <a:pt x="51565" y="67098"/>
                    </a:cubicBezTo>
                    <a:lnTo>
                      <a:pt x="51565" y="67098"/>
                    </a:lnTo>
                    <a:cubicBezTo>
                      <a:pt x="42560" y="69401"/>
                      <a:pt x="37116" y="70658"/>
                      <a:pt x="33346" y="70658"/>
                    </a:cubicBezTo>
                    <a:moveTo>
                      <a:pt x="31252" y="1760"/>
                    </a:moveTo>
                    <a:cubicBezTo>
                      <a:pt x="27273" y="1760"/>
                      <a:pt x="25807" y="3016"/>
                      <a:pt x="23085" y="5529"/>
                    </a:cubicBezTo>
                    <a:cubicBezTo>
                      <a:pt x="22456" y="6157"/>
                      <a:pt x="21828" y="6786"/>
                      <a:pt x="20990" y="7414"/>
                    </a:cubicBezTo>
                    <a:lnTo>
                      <a:pt x="20990" y="7414"/>
                    </a:lnTo>
                    <a:cubicBezTo>
                      <a:pt x="20990" y="7414"/>
                      <a:pt x="20990" y="7414"/>
                      <a:pt x="20990" y="7414"/>
                    </a:cubicBezTo>
                    <a:cubicBezTo>
                      <a:pt x="18059" y="7623"/>
                      <a:pt x="12614" y="11183"/>
                      <a:pt x="10938" y="16628"/>
                    </a:cubicBezTo>
                    <a:lnTo>
                      <a:pt x="10938" y="16628"/>
                    </a:lnTo>
                    <a:cubicBezTo>
                      <a:pt x="10938" y="16628"/>
                      <a:pt x="9891" y="17675"/>
                      <a:pt x="9263" y="18304"/>
                    </a:cubicBezTo>
                    <a:cubicBezTo>
                      <a:pt x="6331" y="21026"/>
                      <a:pt x="3190" y="23748"/>
                      <a:pt x="3399" y="28774"/>
                    </a:cubicBezTo>
                    <a:lnTo>
                      <a:pt x="3399" y="28774"/>
                    </a:lnTo>
                    <a:cubicBezTo>
                      <a:pt x="3399" y="28774"/>
                      <a:pt x="3399" y="28774"/>
                      <a:pt x="3399" y="28774"/>
                    </a:cubicBezTo>
                    <a:cubicBezTo>
                      <a:pt x="-1417" y="33382"/>
                      <a:pt x="1724" y="41758"/>
                      <a:pt x="2771" y="44481"/>
                    </a:cubicBezTo>
                    <a:lnTo>
                      <a:pt x="2771" y="44481"/>
                    </a:lnTo>
                    <a:cubicBezTo>
                      <a:pt x="2771" y="44481"/>
                      <a:pt x="2771" y="44690"/>
                      <a:pt x="2771" y="44690"/>
                    </a:cubicBezTo>
                    <a:cubicBezTo>
                      <a:pt x="1724" y="55580"/>
                      <a:pt x="4237" y="56208"/>
                      <a:pt x="7797" y="57046"/>
                    </a:cubicBezTo>
                    <a:cubicBezTo>
                      <a:pt x="8635" y="57046"/>
                      <a:pt x="9263" y="57465"/>
                      <a:pt x="10101" y="57674"/>
                    </a:cubicBezTo>
                    <a:lnTo>
                      <a:pt x="10101" y="57674"/>
                    </a:lnTo>
                    <a:cubicBezTo>
                      <a:pt x="10101" y="62281"/>
                      <a:pt x="13870" y="62910"/>
                      <a:pt x="18059" y="63538"/>
                    </a:cubicBezTo>
                    <a:cubicBezTo>
                      <a:pt x="20572" y="63957"/>
                      <a:pt x="23294" y="64375"/>
                      <a:pt x="25179" y="65841"/>
                    </a:cubicBezTo>
                    <a:cubicBezTo>
                      <a:pt x="30833" y="71496"/>
                      <a:pt x="34184" y="70867"/>
                      <a:pt x="51984" y="66470"/>
                    </a:cubicBezTo>
                    <a:lnTo>
                      <a:pt x="52194" y="66470"/>
                    </a:lnTo>
                    <a:cubicBezTo>
                      <a:pt x="52194" y="66470"/>
                      <a:pt x="52194" y="66470"/>
                      <a:pt x="52194" y="66470"/>
                    </a:cubicBezTo>
                    <a:cubicBezTo>
                      <a:pt x="55544" y="67726"/>
                      <a:pt x="58476" y="68354"/>
                      <a:pt x="61199" y="68354"/>
                    </a:cubicBezTo>
                    <a:lnTo>
                      <a:pt x="61199" y="68354"/>
                    </a:lnTo>
                    <a:cubicBezTo>
                      <a:pt x="70203" y="69611"/>
                      <a:pt x="75439" y="68354"/>
                      <a:pt x="76486" y="64375"/>
                    </a:cubicBezTo>
                    <a:lnTo>
                      <a:pt x="76905" y="64375"/>
                    </a:lnTo>
                    <a:cubicBezTo>
                      <a:pt x="76905" y="64375"/>
                      <a:pt x="77324" y="64794"/>
                      <a:pt x="77743" y="64794"/>
                    </a:cubicBezTo>
                    <a:cubicBezTo>
                      <a:pt x="77952" y="64794"/>
                      <a:pt x="78161" y="64794"/>
                      <a:pt x="78580" y="64794"/>
                    </a:cubicBezTo>
                    <a:cubicBezTo>
                      <a:pt x="82140" y="64794"/>
                      <a:pt x="90308" y="61862"/>
                      <a:pt x="92402" y="58931"/>
                    </a:cubicBezTo>
                    <a:cubicBezTo>
                      <a:pt x="93030" y="58093"/>
                      <a:pt x="93030" y="57465"/>
                      <a:pt x="92402" y="56627"/>
                    </a:cubicBezTo>
                    <a:lnTo>
                      <a:pt x="92402" y="56627"/>
                    </a:lnTo>
                    <a:cubicBezTo>
                      <a:pt x="92402" y="56627"/>
                      <a:pt x="92611" y="56418"/>
                      <a:pt x="92611" y="56418"/>
                    </a:cubicBezTo>
                    <a:cubicBezTo>
                      <a:pt x="97428" y="54952"/>
                      <a:pt x="100360" y="51601"/>
                      <a:pt x="101616" y="46575"/>
                    </a:cubicBezTo>
                    <a:cubicBezTo>
                      <a:pt x="101407" y="46575"/>
                      <a:pt x="100779" y="46575"/>
                      <a:pt x="100360" y="46994"/>
                    </a:cubicBezTo>
                    <a:cubicBezTo>
                      <a:pt x="98894" y="47413"/>
                      <a:pt x="97847" y="47831"/>
                      <a:pt x="97428" y="47203"/>
                    </a:cubicBezTo>
                    <a:lnTo>
                      <a:pt x="97428" y="47203"/>
                    </a:lnTo>
                    <a:cubicBezTo>
                      <a:pt x="97428" y="47203"/>
                      <a:pt x="97428" y="46994"/>
                      <a:pt x="97428" y="46994"/>
                    </a:cubicBezTo>
                    <a:cubicBezTo>
                      <a:pt x="100360" y="43853"/>
                      <a:pt x="103920" y="35476"/>
                      <a:pt x="98894" y="30450"/>
                    </a:cubicBezTo>
                    <a:lnTo>
                      <a:pt x="98894" y="30450"/>
                    </a:lnTo>
                    <a:cubicBezTo>
                      <a:pt x="98684" y="20817"/>
                      <a:pt x="95962" y="15372"/>
                      <a:pt x="91355" y="14115"/>
                    </a:cubicBezTo>
                    <a:cubicBezTo>
                      <a:pt x="91355" y="14743"/>
                      <a:pt x="91355" y="16419"/>
                      <a:pt x="91355" y="17675"/>
                    </a:cubicBezTo>
                    <a:cubicBezTo>
                      <a:pt x="91355" y="21026"/>
                      <a:pt x="91355" y="21026"/>
                      <a:pt x="91355" y="21235"/>
                    </a:cubicBezTo>
                    <a:lnTo>
                      <a:pt x="91355" y="21235"/>
                    </a:lnTo>
                    <a:cubicBezTo>
                      <a:pt x="91355" y="21235"/>
                      <a:pt x="91145" y="21235"/>
                      <a:pt x="90936" y="19770"/>
                    </a:cubicBezTo>
                    <a:cubicBezTo>
                      <a:pt x="90098" y="15162"/>
                      <a:pt x="82559" y="8252"/>
                      <a:pt x="78790" y="6995"/>
                    </a:cubicBezTo>
                    <a:lnTo>
                      <a:pt x="78790" y="6995"/>
                    </a:lnTo>
                    <a:cubicBezTo>
                      <a:pt x="78790" y="6995"/>
                      <a:pt x="78790" y="6995"/>
                      <a:pt x="78790" y="6995"/>
                    </a:cubicBezTo>
                    <a:cubicBezTo>
                      <a:pt x="75648" y="1341"/>
                      <a:pt x="67691" y="-125"/>
                      <a:pt x="60989" y="922"/>
                    </a:cubicBezTo>
                    <a:lnTo>
                      <a:pt x="60989" y="922"/>
                    </a:lnTo>
                    <a:cubicBezTo>
                      <a:pt x="60989" y="922"/>
                      <a:pt x="60989" y="922"/>
                      <a:pt x="60989" y="922"/>
                    </a:cubicBezTo>
                    <a:cubicBezTo>
                      <a:pt x="58895" y="294"/>
                      <a:pt x="56801" y="712"/>
                      <a:pt x="53869" y="1969"/>
                    </a:cubicBezTo>
                    <a:lnTo>
                      <a:pt x="53869" y="1969"/>
                    </a:lnTo>
                    <a:cubicBezTo>
                      <a:pt x="53869" y="1969"/>
                      <a:pt x="53869" y="1969"/>
                      <a:pt x="53869" y="1969"/>
                    </a:cubicBezTo>
                    <a:cubicBezTo>
                      <a:pt x="50309" y="712"/>
                      <a:pt x="44026" y="84"/>
                      <a:pt x="41932" y="1969"/>
                    </a:cubicBezTo>
                    <a:lnTo>
                      <a:pt x="41932" y="1969"/>
                    </a:lnTo>
                    <a:cubicBezTo>
                      <a:pt x="41932" y="1969"/>
                      <a:pt x="41932" y="1969"/>
                      <a:pt x="41932" y="1969"/>
                    </a:cubicBezTo>
                    <a:cubicBezTo>
                      <a:pt x="38791" y="294"/>
                      <a:pt x="37744" y="712"/>
                      <a:pt x="35231" y="1550"/>
                    </a:cubicBezTo>
                    <a:cubicBezTo>
                      <a:pt x="34812" y="1550"/>
                      <a:pt x="34184" y="1760"/>
                      <a:pt x="33555" y="1969"/>
                    </a:cubicBezTo>
                    <a:lnTo>
                      <a:pt x="33555" y="1969"/>
                    </a:lnTo>
                    <a:cubicBezTo>
                      <a:pt x="33555" y="1969"/>
                      <a:pt x="33555" y="1969"/>
                      <a:pt x="33555" y="1969"/>
                    </a:cubicBezTo>
                    <a:cubicBezTo>
                      <a:pt x="32927" y="1969"/>
                      <a:pt x="32508" y="1969"/>
                      <a:pt x="31880" y="1969"/>
                    </a:cubicBezTo>
                    <a:moveTo>
                      <a:pt x="51356" y="59349"/>
                    </a:moveTo>
                    <a:lnTo>
                      <a:pt x="51356" y="59349"/>
                    </a:lnTo>
                    <a:cubicBezTo>
                      <a:pt x="49052" y="57255"/>
                      <a:pt x="44655" y="54323"/>
                      <a:pt x="41723" y="54323"/>
                    </a:cubicBezTo>
                    <a:cubicBezTo>
                      <a:pt x="41723" y="54323"/>
                      <a:pt x="41304" y="54323"/>
                      <a:pt x="41094" y="54323"/>
                    </a:cubicBezTo>
                    <a:cubicBezTo>
                      <a:pt x="37534" y="54742"/>
                      <a:pt x="35650" y="54323"/>
                      <a:pt x="32718" y="52648"/>
                    </a:cubicBezTo>
                    <a:lnTo>
                      <a:pt x="32718" y="52648"/>
                    </a:lnTo>
                    <a:cubicBezTo>
                      <a:pt x="32718" y="52648"/>
                      <a:pt x="32718" y="52648"/>
                      <a:pt x="32718" y="52648"/>
                    </a:cubicBezTo>
                    <a:cubicBezTo>
                      <a:pt x="32089" y="50763"/>
                      <a:pt x="29995" y="49297"/>
                      <a:pt x="28111" y="47831"/>
                    </a:cubicBezTo>
                    <a:cubicBezTo>
                      <a:pt x="26435" y="46575"/>
                      <a:pt x="24760" y="45318"/>
                      <a:pt x="24132" y="43853"/>
                    </a:cubicBezTo>
                    <a:cubicBezTo>
                      <a:pt x="23713" y="42596"/>
                      <a:pt x="23713" y="41968"/>
                      <a:pt x="23503" y="41549"/>
                    </a:cubicBezTo>
                    <a:cubicBezTo>
                      <a:pt x="23503" y="40502"/>
                      <a:pt x="23294" y="40083"/>
                      <a:pt x="21828" y="37989"/>
                    </a:cubicBezTo>
                    <a:lnTo>
                      <a:pt x="21828" y="37989"/>
                    </a:lnTo>
                    <a:cubicBezTo>
                      <a:pt x="21828" y="37989"/>
                      <a:pt x="21828" y="37779"/>
                      <a:pt x="21828" y="37779"/>
                    </a:cubicBezTo>
                    <a:cubicBezTo>
                      <a:pt x="25179" y="34638"/>
                      <a:pt x="25598" y="29193"/>
                      <a:pt x="25388" y="25214"/>
                    </a:cubicBezTo>
                    <a:lnTo>
                      <a:pt x="25388" y="25214"/>
                    </a:lnTo>
                    <a:cubicBezTo>
                      <a:pt x="25388" y="25214"/>
                      <a:pt x="25598" y="25214"/>
                      <a:pt x="25598" y="25214"/>
                    </a:cubicBezTo>
                    <a:cubicBezTo>
                      <a:pt x="29995" y="26052"/>
                      <a:pt x="33974" y="24586"/>
                      <a:pt x="35650" y="21445"/>
                    </a:cubicBezTo>
                    <a:lnTo>
                      <a:pt x="35650" y="21445"/>
                    </a:lnTo>
                    <a:cubicBezTo>
                      <a:pt x="35650" y="21445"/>
                      <a:pt x="35650" y="21445"/>
                      <a:pt x="35650" y="21445"/>
                    </a:cubicBezTo>
                    <a:cubicBezTo>
                      <a:pt x="37116" y="21445"/>
                      <a:pt x="38791" y="20817"/>
                      <a:pt x="40466" y="20398"/>
                    </a:cubicBezTo>
                    <a:cubicBezTo>
                      <a:pt x="42142" y="19979"/>
                      <a:pt x="44026" y="19560"/>
                      <a:pt x="45492" y="19351"/>
                    </a:cubicBezTo>
                    <a:lnTo>
                      <a:pt x="45492" y="19351"/>
                    </a:lnTo>
                    <a:cubicBezTo>
                      <a:pt x="45492" y="19351"/>
                      <a:pt x="45492" y="19351"/>
                      <a:pt x="45492" y="19351"/>
                    </a:cubicBezTo>
                    <a:cubicBezTo>
                      <a:pt x="49052" y="21445"/>
                      <a:pt x="50728" y="22073"/>
                      <a:pt x="52403" y="19351"/>
                    </a:cubicBezTo>
                    <a:lnTo>
                      <a:pt x="52403" y="19351"/>
                    </a:lnTo>
                    <a:cubicBezTo>
                      <a:pt x="52403" y="19351"/>
                      <a:pt x="52403" y="19351"/>
                      <a:pt x="52403" y="19351"/>
                    </a:cubicBezTo>
                    <a:cubicBezTo>
                      <a:pt x="54916" y="21654"/>
                      <a:pt x="57010" y="21235"/>
                      <a:pt x="59314" y="20607"/>
                    </a:cubicBezTo>
                    <a:cubicBezTo>
                      <a:pt x="59733" y="20607"/>
                      <a:pt x="60151" y="20398"/>
                      <a:pt x="60570" y="20398"/>
                    </a:cubicBezTo>
                    <a:lnTo>
                      <a:pt x="60570" y="20398"/>
                    </a:lnTo>
                    <a:cubicBezTo>
                      <a:pt x="60570" y="20398"/>
                      <a:pt x="60570" y="20398"/>
                      <a:pt x="60570" y="20398"/>
                    </a:cubicBezTo>
                    <a:cubicBezTo>
                      <a:pt x="64549" y="23748"/>
                      <a:pt x="68528" y="25633"/>
                      <a:pt x="72298" y="26052"/>
                    </a:cubicBezTo>
                    <a:lnTo>
                      <a:pt x="72298" y="26052"/>
                    </a:lnTo>
                    <a:cubicBezTo>
                      <a:pt x="73345" y="30869"/>
                      <a:pt x="76067" y="34848"/>
                      <a:pt x="80884" y="38617"/>
                    </a:cubicBezTo>
                    <a:lnTo>
                      <a:pt x="80884" y="38617"/>
                    </a:lnTo>
                    <a:cubicBezTo>
                      <a:pt x="80884" y="38617"/>
                      <a:pt x="80884" y="38827"/>
                      <a:pt x="80884" y="38827"/>
                    </a:cubicBezTo>
                    <a:cubicBezTo>
                      <a:pt x="78790" y="41758"/>
                      <a:pt x="77533" y="44481"/>
                      <a:pt x="77533" y="47413"/>
                    </a:cubicBezTo>
                    <a:lnTo>
                      <a:pt x="77533" y="47413"/>
                    </a:lnTo>
                    <a:cubicBezTo>
                      <a:pt x="77533" y="47413"/>
                      <a:pt x="77324" y="47413"/>
                      <a:pt x="77324" y="47413"/>
                    </a:cubicBezTo>
                    <a:cubicBezTo>
                      <a:pt x="72298" y="46156"/>
                      <a:pt x="67900" y="48041"/>
                      <a:pt x="63921" y="53695"/>
                    </a:cubicBezTo>
                    <a:lnTo>
                      <a:pt x="63921" y="53695"/>
                    </a:lnTo>
                    <a:cubicBezTo>
                      <a:pt x="63921" y="53695"/>
                      <a:pt x="63921" y="53695"/>
                      <a:pt x="63921" y="53695"/>
                    </a:cubicBezTo>
                    <a:cubicBezTo>
                      <a:pt x="63293" y="53695"/>
                      <a:pt x="62874" y="53695"/>
                      <a:pt x="62246" y="53695"/>
                    </a:cubicBezTo>
                    <a:cubicBezTo>
                      <a:pt x="58267" y="53695"/>
                      <a:pt x="54078" y="54533"/>
                      <a:pt x="50937" y="59140"/>
                    </a:cubicBezTo>
                    <a:lnTo>
                      <a:pt x="50937" y="59140"/>
                    </a:lnTo>
                    <a:close/>
                    <a:moveTo>
                      <a:pt x="41513" y="53905"/>
                    </a:moveTo>
                    <a:cubicBezTo>
                      <a:pt x="44655" y="53905"/>
                      <a:pt x="48843" y="56836"/>
                      <a:pt x="51356" y="58721"/>
                    </a:cubicBezTo>
                    <a:cubicBezTo>
                      <a:pt x="54497" y="54114"/>
                      <a:pt x="58895" y="53067"/>
                      <a:pt x="62874" y="53067"/>
                    </a:cubicBezTo>
                    <a:cubicBezTo>
                      <a:pt x="63293" y="53067"/>
                      <a:pt x="63921" y="53067"/>
                      <a:pt x="64340" y="53067"/>
                    </a:cubicBezTo>
                    <a:cubicBezTo>
                      <a:pt x="68528" y="47413"/>
                      <a:pt x="72717" y="45528"/>
                      <a:pt x="77952" y="46575"/>
                    </a:cubicBezTo>
                    <a:cubicBezTo>
                      <a:pt x="77952" y="43853"/>
                      <a:pt x="79208" y="40921"/>
                      <a:pt x="81303" y="38198"/>
                    </a:cubicBezTo>
                    <a:cubicBezTo>
                      <a:pt x="76695" y="34429"/>
                      <a:pt x="73973" y="30450"/>
                      <a:pt x="72717" y="25843"/>
                    </a:cubicBezTo>
                    <a:cubicBezTo>
                      <a:pt x="68738" y="25633"/>
                      <a:pt x="64759" y="23748"/>
                      <a:pt x="60989" y="20188"/>
                    </a:cubicBezTo>
                    <a:cubicBezTo>
                      <a:pt x="60570" y="20188"/>
                      <a:pt x="60151" y="20188"/>
                      <a:pt x="59733" y="20398"/>
                    </a:cubicBezTo>
                    <a:cubicBezTo>
                      <a:pt x="57638" y="21026"/>
                      <a:pt x="55335" y="21445"/>
                      <a:pt x="52612" y="19141"/>
                    </a:cubicBezTo>
                    <a:cubicBezTo>
                      <a:pt x="50728" y="22073"/>
                      <a:pt x="48424" y="20817"/>
                      <a:pt x="45283" y="19141"/>
                    </a:cubicBezTo>
                    <a:cubicBezTo>
                      <a:pt x="43817" y="19141"/>
                      <a:pt x="42142" y="19770"/>
                      <a:pt x="40466" y="20188"/>
                    </a:cubicBezTo>
                    <a:cubicBezTo>
                      <a:pt x="38791" y="20607"/>
                      <a:pt x="37116" y="21026"/>
                      <a:pt x="35650" y="21235"/>
                    </a:cubicBezTo>
                    <a:cubicBezTo>
                      <a:pt x="33974" y="24377"/>
                      <a:pt x="29786" y="25843"/>
                      <a:pt x="25388" y="25005"/>
                    </a:cubicBezTo>
                    <a:cubicBezTo>
                      <a:pt x="25598" y="28984"/>
                      <a:pt x="25179" y="34429"/>
                      <a:pt x="21828" y="37570"/>
                    </a:cubicBezTo>
                    <a:cubicBezTo>
                      <a:pt x="23294" y="39664"/>
                      <a:pt x="23294" y="40083"/>
                      <a:pt x="23503" y="41130"/>
                    </a:cubicBezTo>
                    <a:cubicBezTo>
                      <a:pt x="23503" y="41758"/>
                      <a:pt x="23503" y="42387"/>
                      <a:pt x="24132" y="43434"/>
                    </a:cubicBezTo>
                    <a:cubicBezTo>
                      <a:pt x="24760" y="44690"/>
                      <a:pt x="26435" y="45947"/>
                      <a:pt x="28111" y="47203"/>
                    </a:cubicBezTo>
                    <a:cubicBezTo>
                      <a:pt x="29995" y="48669"/>
                      <a:pt x="32089" y="50135"/>
                      <a:pt x="32927" y="52229"/>
                    </a:cubicBezTo>
                    <a:cubicBezTo>
                      <a:pt x="35650" y="54114"/>
                      <a:pt x="37534" y="54323"/>
                      <a:pt x="41094" y="53905"/>
                    </a:cubicBezTo>
                    <a:cubicBezTo>
                      <a:pt x="41094" y="53905"/>
                      <a:pt x="41513" y="53905"/>
                      <a:pt x="41723" y="53905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4" name="Forma libre: forma 273">
                <a:extLst>
                  <a:ext uri="{FF2B5EF4-FFF2-40B4-BE49-F238E27FC236}">
                    <a16:creationId xmlns:a16="http://schemas.microsoft.com/office/drawing/2014/main" id="{AA4B4F0C-4450-3C9E-DDB3-9712EF881B0B}"/>
                  </a:ext>
                </a:extLst>
              </p:cNvPr>
              <p:cNvSpPr/>
              <p:nvPr/>
            </p:nvSpPr>
            <p:spPr>
              <a:xfrm>
                <a:off x="850235" y="574777"/>
                <a:ext cx="16334" cy="5638"/>
              </a:xfrm>
              <a:custGeom>
                <a:avLst/>
                <a:gdLst>
                  <a:gd name="connsiteX0" fmla="*/ 0 w 16334"/>
                  <a:gd name="connsiteY0" fmla="*/ 1121 h 5638"/>
                  <a:gd name="connsiteX1" fmla="*/ 16335 w 16334"/>
                  <a:gd name="connsiteY1" fmla="*/ 4681 h 5638"/>
                  <a:gd name="connsiteX2" fmla="*/ 0 w 16334"/>
                  <a:gd name="connsiteY2" fmla="*/ 1121 h 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34" h="5638">
                    <a:moveTo>
                      <a:pt x="0" y="1121"/>
                    </a:moveTo>
                    <a:cubicBezTo>
                      <a:pt x="10262" y="-2649"/>
                      <a:pt x="11727" y="4262"/>
                      <a:pt x="16335" y="4681"/>
                    </a:cubicBezTo>
                    <a:cubicBezTo>
                      <a:pt x="10052" y="8032"/>
                      <a:pt x="3770" y="1540"/>
                      <a:pt x="0" y="1121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5" name="Forma libre: forma 274">
                <a:extLst>
                  <a:ext uri="{FF2B5EF4-FFF2-40B4-BE49-F238E27FC236}">
                    <a16:creationId xmlns:a16="http://schemas.microsoft.com/office/drawing/2014/main" id="{143A11C7-85C0-5C05-1B46-55C193B41187}"/>
                  </a:ext>
                </a:extLst>
              </p:cNvPr>
              <p:cNvSpPr/>
              <p:nvPr/>
            </p:nvSpPr>
            <p:spPr>
              <a:xfrm>
                <a:off x="850235" y="574540"/>
                <a:ext cx="16334" cy="6174"/>
              </a:xfrm>
              <a:custGeom>
                <a:avLst/>
                <a:gdLst>
                  <a:gd name="connsiteX0" fmla="*/ 12356 w 16334"/>
                  <a:gd name="connsiteY0" fmla="*/ 5965 h 6174"/>
                  <a:gd name="connsiteX1" fmla="*/ 4188 w 16334"/>
                  <a:gd name="connsiteY1" fmla="*/ 3243 h 6174"/>
                  <a:gd name="connsiteX2" fmla="*/ 0 w 16334"/>
                  <a:gd name="connsiteY2" fmla="*/ 1567 h 6174"/>
                  <a:gd name="connsiteX3" fmla="*/ 0 w 16334"/>
                  <a:gd name="connsiteY3" fmla="*/ 1148 h 6174"/>
                  <a:gd name="connsiteX4" fmla="*/ 12356 w 16334"/>
                  <a:gd name="connsiteY4" fmla="*/ 2824 h 6174"/>
                  <a:gd name="connsiteX5" fmla="*/ 16335 w 16334"/>
                  <a:gd name="connsiteY5" fmla="*/ 4709 h 6174"/>
                  <a:gd name="connsiteX6" fmla="*/ 16335 w 16334"/>
                  <a:gd name="connsiteY6" fmla="*/ 5127 h 6174"/>
                  <a:gd name="connsiteX7" fmla="*/ 12565 w 16334"/>
                  <a:gd name="connsiteY7" fmla="*/ 6174 h 6174"/>
                  <a:gd name="connsiteX8" fmla="*/ 628 w 16334"/>
                  <a:gd name="connsiteY8" fmla="*/ 1148 h 6174"/>
                  <a:gd name="connsiteX9" fmla="*/ 4398 w 16334"/>
                  <a:gd name="connsiteY9" fmla="*/ 2824 h 6174"/>
                  <a:gd name="connsiteX10" fmla="*/ 15706 w 16334"/>
                  <a:gd name="connsiteY10" fmla="*/ 4918 h 6174"/>
                  <a:gd name="connsiteX11" fmla="*/ 12146 w 16334"/>
                  <a:gd name="connsiteY11" fmla="*/ 3033 h 6174"/>
                  <a:gd name="connsiteX12" fmla="*/ 838 w 16334"/>
                  <a:gd name="connsiteY12" fmla="*/ 1358 h 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34" h="6174">
                    <a:moveTo>
                      <a:pt x="12356" y="5965"/>
                    </a:moveTo>
                    <a:cubicBezTo>
                      <a:pt x="9424" y="5965"/>
                      <a:pt x="6492" y="4499"/>
                      <a:pt x="4188" y="3243"/>
                    </a:cubicBezTo>
                    <a:cubicBezTo>
                      <a:pt x="2513" y="2405"/>
                      <a:pt x="1047" y="1567"/>
                      <a:pt x="0" y="1567"/>
                    </a:cubicBezTo>
                    <a:lnTo>
                      <a:pt x="0" y="1148"/>
                    </a:lnTo>
                    <a:cubicBezTo>
                      <a:pt x="6911" y="-1365"/>
                      <a:pt x="9843" y="730"/>
                      <a:pt x="12356" y="2824"/>
                    </a:cubicBezTo>
                    <a:cubicBezTo>
                      <a:pt x="13612" y="3871"/>
                      <a:pt x="14869" y="4709"/>
                      <a:pt x="16335" y="4709"/>
                    </a:cubicBezTo>
                    <a:lnTo>
                      <a:pt x="16335" y="5127"/>
                    </a:lnTo>
                    <a:cubicBezTo>
                      <a:pt x="15078" y="5756"/>
                      <a:pt x="13822" y="6174"/>
                      <a:pt x="12565" y="6174"/>
                    </a:cubicBezTo>
                    <a:moveTo>
                      <a:pt x="628" y="1148"/>
                    </a:moveTo>
                    <a:cubicBezTo>
                      <a:pt x="1675" y="1358"/>
                      <a:pt x="2932" y="1986"/>
                      <a:pt x="4398" y="2824"/>
                    </a:cubicBezTo>
                    <a:cubicBezTo>
                      <a:pt x="7539" y="4499"/>
                      <a:pt x="11727" y="6593"/>
                      <a:pt x="15706" y="4918"/>
                    </a:cubicBezTo>
                    <a:cubicBezTo>
                      <a:pt x="14450" y="4709"/>
                      <a:pt x="13193" y="3871"/>
                      <a:pt x="12146" y="3033"/>
                    </a:cubicBezTo>
                    <a:cubicBezTo>
                      <a:pt x="9633" y="1148"/>
                      <a:pt x="6911" y="-736"/>
                      <a:pt x="838" y="135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6" name="Forma libre: forma 275">
                <a:extLst>
                  <a:ext uri="{FF2B5EF4-FFF2-40B4-BE49-F238E27FC236}">
                    <a16:creationId xmlns:a16="http://schemas.microsoft.com/office/drawing/2014/main" id="{06315DF2-0AEB-D304-C598-A228D75D55D8}"/>
                  </a:ext>
                </a:extLst>
              </p:cNvPr>
              <p:cNvSpPr/>
              <p:nvPr/>
            </p:nvSpPr>
            <p:spPr>
              <a:xfrm>
                <a:off x="860078" y="573663"/>
                <a:ext cx="15915" cy="8367"/>
              </a:xfrm>
              <a:custGeom>
                <a:avLst/>
                <a:gdLst>
                  <a:gd name="connsiteX0" fmla="*/ 0 w 15915"/>
                  <a:gd name="connsiteY0" fmla="*/ 141 h 8367"/>
                  <a:gd name="connsiteX1" fmla="*/ 15916 w 15915"/>
                  <a:gd name="connsiteY1" fmla="*/ 8098 h 8367"/>
                  <a:gd name="connsiteX2" fmla="*/ 0 w 15915"/>
                  <a:gd name="connsiteY2" fmla="*/ 141 h 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15" h="8367">
                    <a:moveTo>
                      <a:pt x="0" y="141"/>
                    </a:moveTo>
                    <a:cubicBezTo>
                      <a:pt x="11727" y="-1116"/>
                      <a:pt x="11309" y="6423"/>
                      <a:pt x="15916" y="8098"/>
                    </a:cubicBezTo>
                    <a:cubicBezTo>
                      <a:pt x="8586" y="9983"/>
                      <a:pt x="3560" y="1397"/>
                      <a:pt x="0" y="141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7" name="Forma libre: forma 276">
                <a:extLst>
                  <a:ext uri="{FF2B5EF4-FFF2-40B4-BE49-F238E27FC236}">
                    <a16:creationId xmlns:a16="http://schemas.microsoft.com/office/drawing/2014/main" id="{EC263B5D-A18E-9259-52A4-E90490A247A8}"/>
                  </a:ext>
                </a:extLst>
              </p:cNvPr>
              <p:cNvSpPr/>
              <p:nvPr/>
            </p:nvSpPr>
            <p:spPr>
              <a:xfrm>
                <a:off x="860078" y="573595"/>
                <a:ext cx="16125" cy="8795"/>
              </a:xfrm>
              <a:custGeom>
                <a:avLst/>
                <a:gdLst>
                  <a:gd name="connsiteX0" fmla="*/ 13822 w 16125"/>
                  <a:gd name="connsiteY0" fmla="*/ 8586 h 8795"/>
                  <a:gd name="connsiteX1" fmla="*/ 3979 w 16125"/>
                  <a:gd name="connsiteY1" fmla="*/ 3351 h 8795"/>
                  <a:gd name="connsiteX2" fmla="*/ 0 w 16125"/>
                  <a:gd name="connsiteY2" fmla="*/ 419 h 8795"/>
                  <a:gd name="connsiteX3" fmla="*/ 0 w 16125"/>
                  <a:gd name="connsiteY3" fmla="*/ 0 h 8795"/>
                  <a:gd name="connsiteX4" fmla="*/ 2513 w 16125"/>
                  <a:gd name="connsiteY4" fmla="*/ 0 h 8795"/>
                  <a:gd name="connsiteX5" fmla="*/ 12565 w 16125"/>
                  <a:gd name="connsiteY5" fmla="*/ 5026 h 8795"/>
                  <a:gd name="connsiteX6" fmla="*/ 16125 w 16125"/>
                  <a:gd name="connsiteY6" fmla="*/ 8167 h 8795"/>
                  <a:gd name="connsiteX7" fmla="*/ 16125 w 16125"/>
                  <a:gd name="connsiteY7" fmla="*/ 8586 h 8795"/>
                  <a:gd name="connsiteX8" fmla="*/ 13822 w 16125"/>
                  <a:gd name="connsiteY8" fmla="*/ 8796 h 8795"/>
                  <a:gd name="connsiteX9" fmla="*/ 628 w 16125"/>
                  <a:gd name="connsiteY9" fmla="*/ 419 h 8795"/>
                  <a:gd name="connsiteX10" fmla="*/ 3979 w 16125"/>
                  <a:gd name="connsiteY10" fmla="*/ 3141 h 8795"/>
                  <a:gd name="connsiteX11" fmla="*/ 13612 w 16125"/>
                  <a:gd name="connsiteY11" fmla="*/ 8377 h 8795"/>
                  <a:gd name="connsiteX12" fmla="*/ 15078 w 16125"/>
                  <a:gd name="connsiteY12" fmla="*/ 8377 h 8795"/>
                  <a:gd name="connsiteX13" fmla="*/ 11937 w 16125"/>
                  <a:gd name="connsiteY13" fmla="*/ 5445 h 8795"/>
                  <a:gd name="connsiteX14" fmla="*/ 2304 w 16125"/>
                  <a:gd name="connsiteY14" fmla="*/ 628 h 8795"/>
                  <a:gd name="connsiteX15" fmla="*/ 628 w 16125"/>
                  <a:gd name="connsiteY15" fmla="*/ 628 h 8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125" h="8795">
                    <a:moveTo>
                      <a:pt x="13822" y="8586"/>
                    </a:moveTo>
                    <a:cubicBezTo>
                      <a:pt x="9843" y="8586"/>
                      <a:pt x="6492" y="5654"/>
                      <a:pt x="3979" y="3351"/>
                    </a:cubicBezTo>
                    <a:cubicBezTo>
                      <a:pt x="2513" y="1885"/>
                      <a:pt x="1257" y="838"/>
                      <a:pt x="0" y="419"/>
                    </a:cubicBezTo>
                    <a:lnTo>
                      <a:pt x="0" y="0"/>
                    </a:lnTo>
                    <a:cubicBezTo>
                      <a:pt x="0" y="0"/>
                      <a:pt x="1675" y="0"/>
                      <a:pt x="2513" y="0"/>
                    </a:cubicBezTo>
                    <a:cubicBezTo>
                      <a:pt x="8377" y="0"/>
                      <a:pt x="10471" y="2722"/>
                      <a:pt x="12565" y="5026"/>
                    </a:cubicBezTo>
                    <a:cubicBezTo>
                      <a:pt x="13612" y="6492"/>
                      <a:pt x="14659" y="7539"/>
                      <a:pt x="16125" y="8167"/>
                    </a:cubicBezTo>
                    <a:lnTo>
                      <a:pt x="16125" y="8586"/>
                    </a:lnTo>
                    <a:cubicBezTo>
                      <a:pt x="16125" y="8586"/>
                      <a:pt x="14659" y="8796"/>
                      <a:pt x="13822" y="8796"/>
                    </a:cubicBezTo>
                    <a:moveTo>
                      <a:pt x="628" y="419"/>
                    </a:moveTo>
                    <a:cubicBezTo>
                      <a:pt x="628" y="419"/>
                      <a:pt x="2722" y="1885"/>
                      <a:pt x="3979" y="3141"/>
                    </a:cubicBezTo>
                    <a:cubicBezTo>
                      <a:pt x="6492" y="5445"/>
                      <a:pt x="9843" y="8377"/>
                      <a:pt x="13612" y="8377"/>
                    </a:cubicBezTo>
                    <a:cubicBezTo>
                      <a:pt x="14031" y="8377"/>
                      <a:pt x="14659" y="8377"/>
                      <a:pt x="15078" y="8377"/>
                    </a:cubicBezTo>
                    <a:cubicBezTo>
                      <a:pt x="13822" y="7748"/>
                      <a:pt x="12774" y="6701"/>
                      <a:pt x="11937" y="5445"/>
                    </a:cubicBezTo>
                    <a:cubicBezTo>
                      <a:pt x="10052" y="3141"/>
                      <a:pt x="7958" y="628"/>
                      <a:pt x="2304" y="628"/>
                    </a:cubicBezTo>
                    <a:cubicBezTo>
                      <a:pt x="1675" y="628"/>
                      <a:pt x="1257" y="628"/>
                      <a:pt x="628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8" name="Forma libre: forma 277">
                <a:extLst>
                  <a:ext uri="{FF2B5EF4-FFF2-40B4-BE49-F238E27FC236}">
                    <a16:creationId xmlns:a16="http://schemas.microsoft.com/office/drawing/2014/main" id="{6D91AD77-7C44-3D04-0871-BD4B06C0C7E3}"/>
                  </a:ext>
                </a:extLst>
              </p:cNvPr>
              <p:cNvSpPr/>
              <p:nvPr/>
            </p:nvSpPr>
            <p:spPr>
              <a:xfrm>
                <a:off x="846256" y="584995"/>
                <a:ext cx="18638" cy="5146"/>
              </a:xfrm>
              <a:custGeom>
                <a:avLst/>
                <a:gdLst>
                  <a:gd name="connsiteX0" fmla="*/ 0 w 18638"/>
                  <a:gd name="connsiteY0" fmla="*/ 2630 h 5146"/>
                  <a:gd name="connsiteX1" fmla="*/ 18638 w 18638"/>
                  <a:gd name="connsiteY1" fmla="*/ 2002 h 5146"/>
                  <a:gd name="connsiteX2" fmla="*/ 0 w 18638"/>
                  <a:gd name="connsiteY2" fmla="*/ 2630 h 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8" h="5146">
                    <a:moveTo>
                      <a:pt x="0" y="2630"/>
                    </a:moveTo>
                    <a:cubicBezTo>
                      <a:pt x="10471" y="8913"/>
                      <a:pt x="13612" y="1374"/>
                      <a:pt x="18638" y="2002"/>
                    </a:cubicBezTo>
                    <a:cubicBezTo>
                      <a:pt x="12356" y="-3024"/>
                      <a:pt x="3979" y="3049"/>
                      <a:pt x="0" y="263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79" name="Forma libre: forma 278">
                <a:extLst>
                  <a:ext uri="{FF2B5EF4-FFF2-40B4-BE49-F238E27FC236}">
                    <a16:creationId xmlns:a16="http://schemas.microsoft.com/office/drawing/2014/main" id="{4AF0F2D5-982F-9692-4554-4280315D8A65}"/>
                  </a:ext>
                </a:extLst>
              </p:cNvPr>
              <p:cNvSpPr/>
              <p:nvPr/>
            </p:nvSpPr>
            <p:spPr>
              <a:xfrm>
                <a:off x="846256" y="584820"/>
                <a:ext cx="18638" cy="5527"/>
              </a:xfrm>
              <a:custGeom>
                <a:avLst/>
                <a:gdLst>
                  <a:gd name="connsiteX0" fmla="*/ 7748 w 18638"/>
                  <a:gd name="connsiteY0" fmla="*/ 5528 h 5527"/>
                  <a:gd name="connsiteX1" fmla="*/ 0 w 18638"/>
                  <a:gd name="connsiteY1" fmla="*/ 3015 h 5527"/>
                  <a:gd name="connsiteX2" fmla="*/ 0 w 18638"/>
                  <a:gd name="connsiteY2" fmla="*/ 2596 h 5527"/>
                  <a:gd name="connsiteX3" fmla="*/ 419 w 18638"/>
                  <a:gd name="connsiteY3" fmla="*/ 2596 h 5527"/>
                  <a:gd name="connsiteX4" fmla="*/ 5026 w 18638"/>
                  <a:gd name="connsiteY4" fmla="*/ 1549 h 5527"/>
                  <a:gd name="connsiteX5" fmla="*/ 18638 w 18638"/>
                  <a:gd name="connsiteY5" fmla="*/ 1968 h 5527"/>
                  <a:gd name="connsiteX6" fmla="*/ 18638 w 18638"/>
                  <a:gd name="connsiteY6" fmla="*/ 2387 h 5527"/>
                  <a:gd name="connsiteX7" fmla="*/ 13822 w 18638"/>
                  <a:gd name="connsiteY7" fmla="*/ 3643 h 5527"/>
                  <a:gd name="connsiteX8" fmla="*/ 7748 w 18638"/>
                  <a:gd name="connsiteY8" fmla="*/ 5528 h 5527"/>
                  <a:gd name="connsiteX9" fmla="*/ 838 w 18638"/>
                  <a:gd name="connsiteY9" fmla="*/ 3015 h 5527"/>
                  <a:gd name="connsiteX10" fmla="*/ 13822 w 18638"/>
                  <a:gd name="connsiteY10" fmla="*/ 3434 h 5527"/>
                  <a:gd name="connsiteX11" fmla="*/ 18219 w 18638"/>
                  <a:gd name="connsiteY11" fmla="*/ 1968 h 5527"/>
                  <a:gd name="connsiteX12" fmla="*/ 5445 w 18638"/>
                  <a:gd name="connsiteY12" fmla="*/ 1968 h 5527"/>
                  <a:gd name="connsiteX13" fmla="*/ 1047 w 18638"/>
                  <a:gd name="connsiteY13" fmla="*/ 3015 h 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638" h="5527">
                    <a:moveTo>
                      <a:pt x="7748" y="5528"/>
                    </a:moveTo>
                    <a:cubicBezTo>
                      <a:pt x="5654" y="5528"/>
                      <a:pt x="3141" y="4900"/>
                      <a:pt x="0" y="3015"/>
                    </a:cubicBezTo>
                    <a:lnTo>
                      <a:pt x="0" y="2596"/>
                    </a:lnTo>
                    <a:cubicBezTo>
                      <a:pt x="0" y="2596"/>
                      <a:pt x="419" y="2596"/>
                      <a:pt x="419" y="2596"/>
                    </a:cubicBezTo>
                    <a:cubicBezTo>
                      <a:pt x="1675" y="2596"/>
                      <a:pt x="3351" y="2177"/>
                      <a:pt x="5026" y="1549"/>
                    </a:cubicBezTo>
                    <a:cubicBezTo>
                      <a:pt x="9214" y="292"/>
                      <a:pt x="14450" y="-1383"/>
                      <a:pt x="18638" y="1968"/>
                    </a:cubicBezTo>
                    <a:lnTo>
                      <a:pt x="18638" y="2387"/>
                    </a:lnTo>
                    <a:cubicBezTo>
                      <a:pt x="16753" y="2387"/>
                      <a:pt x="15497" y="2805"/>
                      <a:pt x="13822" y="3643"/>
                    </a:cubicBezTo>
                    <a:cubicBezTo>
                      <a:pt x="12146" y="4481"/>
                      <a:pt x="10052" y="5528"/>
                      <a:pt x="7748" y="5528"/>
                    </a:cubicBezTo>
                    <a:moveTo>
                      <a:pt x="838" y="3015"/>
                    </a:moveTo>
                    <a:cubicBezTo>
                      <a:pt x="7330" y="6575"/>
                      <a:pt x="10680" y="4900"/>
                      <a:pt x="13822" y="3434"/>
                    </a:cubicBezTo>
                    <a:cubicBezTo>
                      <a:pt x="15287" y="2805"/>
                      <a:pt x="16544" y="1968"/>
                      <a:pt x="18219" y="1968"/>
                    </a:cubicBezTo>
                    <a:cubicBezTo>
                      <a:pt x="14240" y="-755"/>
                      <a:pt x="9424" y="711"/>
                      <a:pt x="5445" y="1968"/>
                    </a:cubicBezTo>
                    <a:cubicBezTo>
                      <a:pt x="3770" y="2596"/>
                      <a:pt x="2304" y="3015"/>
                      <a:pt x="1047" y="3015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0" name="Forma libre: forma 279">
                <a:extLst>
                  <a:ext uri="{FF2B5EF4-FFF2-40B4-BE49-F238E27FC236}">
                    <a16:creationId xmlns:a16="http://schemas.microsoft.com/office/drawing/2014/main" id="{DE52A059-E5DB-8F11-18E6-918DFF628121}"/>
                  </a:ext>
                </a:extLst>
              </p:cNvPr>
              <p:cNvSpPr/>
              <p:nvPr/>
            </p:nvSpPr>
            <p:spPr>
              <a:xfrm>
                <a:off x="859869" y="589812"/>
                <a:ext cx="18428" cy="4538"/>
              </a:xfrm>
              <a:custGeom>
                <a:avLst/>
                <a:gdLst>
                  <a:gd name="connsiteX0" fmla="*/ 0 w 18428"/>
                  <a:gd name="connsiteY0" fmla="*/ 326 h 4538"/>
                  <a:gd name="connsiteX1" fmla="*/ 18429 w 18428"/>
                  <a:gd name="connsiteY1" fmla="*/ 3468 h 4538"/>
                  <a:gd name="connsiteX2" fmla="*/ 0 w 18428"/>
                  <a:gd name="connsiteY2" fmla="*/ 326 h 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8" h="4538">
                    <a:moveTo>
                      <a:pt x="0" y="326"/>
                    </a:moveTo>
                    <a:cubicBezTo>
                      <a:pt x="9005" y="8494"/>
                      <a:pt x="13403" y="2002"/>
                      <a:pt x="18429" y="3468"/>
                    </a:cubicBezTo>
                    <a:cubicBezTo>
                      <a:pt x="13403" y="-2606"/>
                      <a:pt x="3979" y="1373"/>
                      <a:pt x="0" y="326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1" name="Forma libre: forma 280">
                <a:extLst>
                  <a:ext uri="{FF2B5EF4-FFF2-40B4-BE49-F238E27FC236}">
                    <a16:creationId xmlns:a16="http://schemas.microsoft.com/office/drawing/2014/main" id="{CEF08AF9-3AFE-3E0C-234C-92D29FAE8447}"/>
                  </a:ext>
                </a:extLst>
              </p:cNvPr>
              <p:cNvSpPr/>
              <p:nvPr/>
            </p:nvSpPr>
            <p:spPr>
              <a:xfrm>
                <a:off x="859869" y="589627"/>
                <a:ext cx="18847" cy="4909"/>
              </a:xfrm>
              <a:custGeom>
                <a:avLst/>
                <a:gdLst>
                  <a:gd name="connsiteX0" fmla="*/ 9005 w 18847"/>
                  <a:gd name="connsiteY0" fmla="*/ 4910 h 4909"/>
                  <a:gd name="connsiteX1" fmla="*/ 0 w 18847"/>
                  <a:gd name="connsiteY1" fmla="*/ 721 h 4909"/>
                  <a:gd name="connsiteX2" fmla="*/ 0 w 18847"/>
                  <a:gd name="connsiteY2" fmla="*/ 302 h 4909"/>
                  <a:gd name="connsiteX3" fmla="*/ 5445 w 18847"/>
                  <a:gd name="connsiteY3" fmla="*/ 302 h 4909"/>
                  <a:gd name="connsiteX4" fmla="*/ 18848 w 18847"/>
                  <a:gd name="connsiteY4" fmla="*/ 3444 h 4909"/>
                  <a:gd name="connsiteX5" fmla="*/ 18848 w 18847"/>
                  <a:gd name="connsiteY5" fmla="*/ 3444 h 4909"/>
                  <a:gd name="connsiteX6" fmla="*/ 13822 w 18847"/>
                  <a:gd name="connsiteY6" fmla="*/ 4072 h 4909"/>
                  <a:gd name="connsiteX7" fmla="*/ 9424 w 18847"/>
                  <a:gd name="connsiteY7" fmla="*/ 4700 h 4909"/>
                  <a:gd name="connsiteX8" fmla="*/ 838 w 18847"/>
                  <a:gd name="connsiteY8" fmla="*/ 721 h 4909"/>
                  <a:gd name="connsiteX9" fmla="*/ 13403 w 18847"/>
                  <a:gd name="connsiteY9" fmla="*/ 3653 h 4909"/>
                  <a:gd name="connsiteX10" fmla="*/ 18010 w 18847"/>
                  <a:gd name="connsiteY10" fmla="*/ 3234 h 4909"/>
                  <a:gd name="connsiteX11" fmla="*/ 5445 w 18847"/>
                  <a:gd name="connsiteY11" fmla="*/ 512 h 4909"/>
                  <a:gd name="connsiteX12" fmla="*/ 838 w 18847"/>
                  <a:gd name="connsiteY12" fmla="*/ 512 h 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47" h="4909">
                    <a:moveTo>
                      <a:pt x="9005" y="4910"/>
                    </a:moveTo>
                    <a:cubicBezTo>
                      <a:pt x="6492" y="4910"/>
                      <a:pt x="3560" y="4072"/>
                      <a:pt x="0" y="721"/>
                    </a:cubicBezTo>
                    <a:lnTo>
                      <a:pt x="0" y="302"/>
                    </a:lnTo>
                    <a:cubicBezTo>
                      <a:pt x="1466" y="721"/>
                      <a:pt x="3351" y="302"/>
                      <a:pt x="5445" y="302"/>
                    </a:cubicBezTo>
                    <a:cubicBezTo>
                      <a:pt x="9843" y="-116"/>
                      <a:pt x="15287" y="-745"/>
                      <a:pt x="18848" y="3444"/>
                    </a:cubicBezTo>
                    <a:lnTo>
                      <a:pt x="18848" y="3444"/>
                    </a:lnTo>
                    <a:cubicBezTo>
                      <a:pt x="17172" y="3444"/>
                      <a:pt x="15706" y="3444"/>
                      <a:pt x="13822" y="4072"/>
                    </a:cubicBezTo>
                    <a:cubicBezTo>
                      <a:pt x="12356" y="4491"/>
                      <a:pt x="11099" y="4700"/>
                      <a:pt x="9424" y="4700"/>
                    </a:cubicBezTo>
                    <a:moveTo>
                      <a:pt x="838" y="721"/>
                    </a:moveTo>
                    <a:cubicBezTo>
                      <a:pt x="6492" y="5538"/>
                      <a:pt x="10052" y="4491"/>
                      <a:pt x="13403" y="3653"/>
                    </a:cubicBezTo>
                    <a:cubicBezTo>
                      <a:pt x="14869" y="3234"/>
                      <a:pt x="16335" y="2816"/>
                      <a:pt x="18010" y="3234"/>
                    </a:cubicBezTo>
                    <a:cubicBezTo>
                      <a:pt x="14659" y="-326"/>
                      <a:pt x="9633" y="302"/>
                      <a:pt x="5445" y="512"/>
                    </a:cubicBezTo>
                    <a:cubicBezTo>
                      <a:pt x="3560" y="512"/>
                      <a:pt x="2094" y="931"/>
                      <a:pt x="838" y="512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2" name="Forma libre: forma 281">
                <a:extLst>
                  <a:ext uri="{FF2B5EF4-FFF2-40B4-BE49-F238E27FC236}">
                    <a16:creationId xmlns:a16="http://schemas.microsoft.com/office/drawing/2014/main" id="{9CB62D32-BAC7-ED49-747B-273EB1EEA35B}"/>
                  </a:ext>
                </a:extLst>
              </p:cNvPr>
              <p:cNvSpPr/>
              <p:nvPr/>
            </p:nvSpPr>
            <p:spPr>
              <a:xfrm>
                <a:off x="845419" y="579147"/>
                <a:ext cx="20732" cy="5717"/>
              </a:xfrm>
              <a:custGeom>
                <a:avLst/>
                <a:gdLst>
                  <a:gd name="connsiteX0" fmla="*/ 0 w 20732"/>
                  <a:gd name="connsiteY0" fmla="*/ 1777 h 5717"/>
                  <a:gd name="connsiteX1" fmla="*/ 20732 w 20732"/>
                  <a:gd name="connsiteY1" fmla="*/ 3243 h 5717"/>
                  <a:gd name="connsiteX2" fmla="*/ 0 w 20732"/>
                  <a:gd name="connsiteY2" fmla="*/ 1777 h 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32" h="5717">
                    <a:moveTo>
                      <a:pt x="0" y="1777"/>
                    </a:moveTo>
                    <a:cubicBezTo>
                      <a:pt x="10052" y="8688"/>
                      <a:pt x="12984" y="4709"/>
                      <a:pt x="20732" y="3243"/>
                    </a:cubicBezTo>
                    <a:cubicBezTo>
                      <a:pt x="12565" y="-317"/>
                      <a:pt x="6911" y="-1154"/>
                      <a:pt x="0" y="1777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3" name="Forma libre: forma 282">
                <a:extLst>
                  <a:ext uri="{FF2B5EF4-FFF2-40B4-BE49-F238E27FC236}">
                    <a16:creationId xmlns:a16="http://schemas.microsoft.com/office/drawing/2014/main" id="{7C172937-172C-0659-F578-DBAC873C6EE8}"/>
                  </a:ext>
                </a:extLst>
              </p:cNvPr>
              <p:cNvSpPr/>
              <p:nvPr/>
            </p:nvSpPr>
            <p:spPr>
              <a:xfrm>
                <a:off x="845000" y="578978"/>
                <a:ext cx="21360" cy="6134"/>
              </a:xfrm>
              <a:custGeom>
                <a:avLst/>
                <a:gdLst>
                  <a:gd name="connsiteX0" fmla="*/ 10471 w 21360"/>
                  <a:gd name="connsiteY0" fmla="*/ 6135 h 6134"/>
                  <a:gd name="connsiteX1" fmla="*/ 209 w 21360"/>
                  <a:gd name="connsiteY1" fmla="*/ 2156 h 6134"/>
                  <a:gd name="connsiteX2" fmla="*/ 0 w 21360"/>
                  <a:gd name="connsiteY2" fmla="*/ 2156 h 6134"/>
                  <a:gd name="connsiteX3" fmla="*/ 419 w 21360"/>
                  <a:gd name="connsiteY3" fmla="*/ 1737 h 6134"/>
                  <a:gd name="connsiteX4" fmla="*/ 21361 w 21360"/>
                  <a:gd name="connsiteY4" fmla="*/ 3412 h 6134"/>
                  <a:gd name="connsiteX5" fmla="*/ 21361 w 21360"/>
                  <a:gd name="connsiteY5" fmla="*/ 3831 h 6134"/>
                  <a:gd name="connsiteX6" fmla="*/ 16544 w 21360"/>
                  <a:gd name="connsiteY6" fmla="*/ 5088 h 6134"/>
                  <a:gd name="connsiteX7" fmla="*/ 10680 w 21360"/>
                  <a:gd name="connsiteY7" fmla="*/ 6135 h 6134"/>
                  <a:gd name="connsiteX8" fmla="*/ 838 w 21360"/>
                  <a:gd name="connsiteY8" fmla="*/ 1946 h 6134"/>
                  <a:gd name="connsiteX9" fmla="*/ 16125 w 21360"/>
                  <a:gd name="connsiteY9" fmla="*/ 4459 h 6134"/>
                  <a:gd name="connsiteX10" fmla="*/ 20523 w 21360"/>
                  <a:gd name="connsiteY10" fmla="*/ 3203 h 6134"/>
                  <a:gd name="connsiteX11" fmla="*/ 838 w 21360"/>
                  <a:gd name="connsiteY11" fmla="*/ 1737 h 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60" h="6134">
                    <a:moveTo>
                      <a:pt x="10471" y="6135"/>
                    </a:moveTo>
                    <a:cubicBezTo>
                      <a:pt x="7749" y="6135"/>
                      <a:pt x="4817" y="5297"/>
                      <a:pt x="209" y="2156"/>
                    </a:cubicBezTo>
                    <a:lnTo>
                      <a:pt x="0" y="2156"/>
                    </a:lnTo>
                    <a:cubicBezTo>
                      <a:pt x="0" y="2156"/>
                      <a:pt x="419" y="1737"/>
                      <a:pt x="419" y="1737"/>
                    </a:cubicBezTo>
                    <a:cubicBezTo>
                      <a:pt x="6911" y="-986"/>
                      <a:pt x="12565" y="-567"/>
                      <a:pt x="21361" y="3412"/>
                    </a:cubicBezTo>
                    <a:lnTo>
                      <a:pt x="21361" y="3831"/>
                    </a:lnTo>
                    <a:cubicBezTo>
                      <a:pt x="19476" y="4250"/>
                      <a:pt x="18010" y="4669"/>
                      <a:pt x="16544" y="5088"/>
                    </a:cubicBezTo>
                    <a:cubicBezTo>
                      <a:pt x="14450" y="5716"/>
                      <a:pt x="12774" y="6135"/>
                      <a:pt x="10680" y="6135"/>
                    </a:cubicBezTo>
                    <a:moveTo>
                      <a:pt x="838" y="1946"/>
                    </a:moveTo>
                    <a:cubicBezTo>
                      <a:pt x="8167" y="6972"/>
                      <a:pt x="11518" y="5925"/>
                      <a:pt x="16125" y="4459"/>
                    </a:cubicBezTo>
                    <a:cubicBezTo>
                      <a:pt x="17382" y="4040"/>
                      <a:pt x="18848" y="3622"/>
                      <a:pt x="20523" y="3203"/>
                    </a:cubicBezTo>
                    <a:cubicBezTo>
                      <a:pt x="12565" y="-357"/>
                      <a:pt x="7120" y="-567"/>
                      <a:pt x="838" y="1737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4" name="Forma libre: forma 283">
                <a:extLst>
                  <a:ext uri="{FF2B5EF4-FFF2-40B4-BE49-F238E27FC236}">
                    <a16:creationId xmlns:a16="http://schemas.microsoft.com/office/drawing/2014/main" id="{1C283278-DCB1-C2CA-21F4-3CE0C9A8F105}"/>
                  </a:ext>
                </a:extLst>
              </p:cNvPr>
              <p:cNvSpPr/>
              <p:nvPr/>
            </p:nvSpPr>
            <p:spPr>
              <a:xfrm>
                <a:off x="861753" y="581134"/>
                <a:ext cx="15496" cy="7329"/>
              </a:xfrm>
              <a:custGeom>
                <a:avLst/>
                <a:gdLst>
                  <a:gd name="connsiteX0" fmla="*/ 0 w 15496"/>
                  <a:gd name="connsiteY0" fmla="*/ 0 h 7329"/>
                  <a:gd name="connsiteX1" fmla="*/ 15497 w 15496"/>
                  <a:gd name="connsiteY1" fmla="*/ 7330 h 7329"/>
                  <a:gd name="connsiteX2" fmla="*/ 0 w 15496"/>
                  <a:gd name="connsiteY2" fmla="*/ 0 h 7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96" h="7329">
                    <a:moveTo>
                      <a:pt x="0" y="0"/>
                    </a:moveTo>
                    <a:cubicBezTo>
                      <a:pt x="6911" y="10052"/>
                      <a:pt x="7748" y="5864"/>
                      <a:pt x="15497" y="7330"/>
                    </a:cubicBezTo>
                    <a:cubicBezTo>
                      <a:pt x="9214" y="1047"/>
                      <a:pt x="7330" y="0"/>
                      <a:pt x="0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5" name="Forma libre: forma 284">
                <a:extLst>
                  <a:ext uri="{FF2B5EF4-FFF2-40B4-BE49-F238E27FC236}">
                    <a16:creationId xmlns:a16="http://schemas.microsoft.com/office/drawing/2014/main" id="{134D55F2-7133-528B-3FA7-25558F63B425}"/>
                  </a:ext>
                </a:extLst>
              </p:cNvPr>
              <p:cNvSpPr/>
              <p:nvPr/>
            </p:nvSpPr>
            <p:spPr>
              <a:xfrm>
                <a:off x="861544" y="580924"/>
                <a:ext cx="16125" cy="7748"/>
              </a:xfrm>
              <a:custGeom>
                <a:avLst/>
                <a:gdLst>
                  <a:gd name="connsiteX0" fmla="*/ 15706 w 16125"/>
                  <a:gd name="connsiteY0" fmla="*/ 7748 h 7748"/>
                  <a:gd name="connsiteX1" fmla="*/ 10471 w 16125"/>
                  <a:gd name="connsiteY1" fmla="*/ 7330 h 7748"/>
                  <a:gd name="connsiteX2" fmla="*/ 9214 w 16125"/>
                  <a:gd name="connsiteY2" fmla="*/ 7330 h 7748"/>
                  <a:gd name="connsiteX3" fmla="*/ 0 w 16125"/>
                  <a:gd name="connsiteY3" fmla="*/ 209 h 7748"/>
                  <a:gd name="connsiteX4" fmla="*/ 0 w 16125"/>
                  <a:gd name="connsiteY4" fmla="*/ 209 h 7748"/>
                  <a:gd name="connsiteX5" fmla="*/ 419 w 16125"/>
                  <a:gd name="connsiteY5" fmla="*/ 0 h 7748"/>
                  <a:gd name="connsiteX6" fmla="*/ 1466 w 16125"/>
                  <a:gd name="connsiteY6" fmla="*/ 0 h 7748"/>
                  <a:gd name="connsiteX7" fmla="*/ 16125 w 16125"/>
                  <a:gd name="connsiteY7" fmla="*/ 7330 h 7748"/>
                  <a:gd name="connsiteX8" fmla="*/ 16125 w 16125"/>
                  <a:gd name="connsiteY8" fmla="*/ 7748 h 7748"/>
                  <a:gd name="connsiteX9" fmla="*/ 11937 w 16125"/>
                  <a:gd name="connsiteY9" fmla="*/ 6911 h 7748"/>
                  <a:gd name="connsiteX10" fmla="*/ 15078 w 16125"/>
                  <a:gd name="connsiteY10" fmla="*/ 7120 h 7748"/>
                  <a:gd name="connsiteX11" fmla="*/ 1257 w 16125"/>
                  <a:gd name="connsiteY11" fmla="*/ 419 h 7748"/>
                  <a:gd name="connsiteX12" fmla="*/ 419 w 16125"/>
                  <a:gd name="connsiteY12" fmla="*/ 419 h 7748"/>
                  <a:gd name="connsiteX13" fmla="*/ 10262 w 16125"/>
                  <a:gd name="connsiteY13" fmla="*/ 6911 h 7748"/>
                  <a:gd name="connsiteX14" fmla="*/ 11727 w 16125"/>
                  <a:gd name="connsiteY14" fmla="*/ 6911 h 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25" h="7748">
                    <a:moveTo>
                      <a:pt x="15706" y="7748"/>
                    </a:moveTo>
                    <a:cubicBezTo>
                      <a:pt x="13403" y="7330"/>
                      <a:pt x="11727" y="7330"/>
                      <a:pt x="10471" y="7330"/>
                    </a:cubicBezTo>
                    <a:cubicBezTo>
                      <a:pt x="10052" y="7330"/>
                      <a:pt x="9633" y="7330"/>
                      <a:pt x="9214" y="7330"/>
                    </a:cubicBezTo>
                    <a:cubicBezTo>
                      <a:pt x="6492" y="7330"/>
                      <a:pt x="4398" y="6492"/>
                      <a:pt x="0" y="209"/>
                    </a:cubicBezTo>
                    <a:lnTo>
                      <a:pt x="0" y="209"/>
                    </a:lnTo>
                    <a:cubicBezTo>
                      <a:pt x="0" y="209"/>
                      <a:pt x="419" y="0"/>
                      <a:pt x="419" y="0"/>
                    </a:cubicBezTo>
                    <a:cubicBezTo>
                      <a:pt x="838" y="0"/>
                      <a:pt x="1257" y="0"/>
                      <a:pt x="1466" y="0"/>
                    </a:cubicBezTo>
                    <a:cubicBezTo>
                      <a:pt x="7958" y="0"/>
                      <a:pt x="10052" y="1466"/>
                      <a:pt x="16125" y="7330"/>
                    </a:cubicBezTo>
                    <a:lnTo>
                      <a:pt x="16125" y="7748"/>
                    </a:lnTo>
                    <a:close/>
                    <a:moveTo>
                      <a:pt x="11937" y="6911"/>
                    </a:moveTo>
                    <a:cubicBezTo>
                      <a:pt x="11937" y="6911"/>
                      <a:pt x="14031" y="6911"/>
                      <a:pt x="15078" y="7120"/>
                    </a:cubicBezTo>
                    <a:cubicBezTo>
                      <a:pt x="9424" y="1675"/>
                      <a:pt x="7539" y="419"/>
                      <a:pt x="1257" y="419"/>
                    </a:cubicBezTo>
                    <a:lnTo>
                      <a:pt x="419" y="419"/>
                    </a:lnTo>
                    <a:cubicBezTo>
                      <a:pt x="5026" y="7120"/>
                      <a:pt x="6911" y="7120"/>
                      <a:pt x="10262" y="6911"/>
                    </a:cubicBezTo>
                    <a:cubicBezTo>
                      <a:pt x="10680" y="6911"/>
                      <a:pt x="11309" y="6911"/>
                      <a:pt x="11727" y="6911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6" name="Forma libre: forma 285">
                <a:extLst>
                  <a:ext uri="{FF2B5EF4-FFF2-40B4-BE49-F238E27FC236}">
                    <a16:creationId xmlns:a16="http://schemas.microsoft.com/office/drawing/2014/main" id="{83FE685D-472E-BE54-F861-977A1297FCAB}"/>
                  </a:ext>
                </a:extLst>
              </p:cNvPr>
              <p:cNvSpPr/>
              <p:nvPr/>
            </p:nvSpPr>
            <p:spPr>
              <a:xfrm>
                <a:off x="874109" y="579877"/>
                <a:ext cx="13612" cy="16962"/>
              </a:xfrm>
              <a:custGeom>
                <a:avLst/>
                <a:gdLst>
                  <a:gd name="connsiteX0" fmla="*/ 0 w 13612"/>
                  <a:gd name="connsiteY0" fmla="*/ 0 h 16962"/>
                  <a:gd name="connsiteX1" fmla="*/ 13612 w 13612"/>
                  <a:gd name="connsiteY1" fmla="*/ 16963 h 16962"/>
                  <a:gd name="connsiteX2" fmla="*/ 0 w 13612"/>
                  <a:gd name="connsiteY2" fmla="*/ 0 h 1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12" h="16962">
                    <a:moveTo>
                      <a:pt x="0" y="0"/>
                    </a:moveTo>
                    <a:cubicBezTo>
                      <a:pt x="14450" y="5235"/>
                      <a:pt x="9214" y="12774"/>
                      <a:pt x="13612" y="16963"/>
                    </a:cubicBezTo>
                    <a:cubicBezTo>
                      <a:pt x="3769" y="14869"/>
                      <a:pt x="3560" y="3351"/>
                      <a:pt x="0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7" name="Forma libre: forma 286">
                <a:extLst>
                  <a:ext uri="{FF2B5EF4-FFF2-40B4-BE49-F238E27FC236}">
                    <a16:creationId xmlns:a16="http://schemas.microsoft.com/office/drawing/2014/main" id="{6C9A0ECF-C692-832F-AFB8-18FD792E499E}"/>
                  </a:ext>
                </a:extLst>
              </p:cNvPr>
              <p:cNvSpPr/>
              <p:nvPr/>
            </p:nvSpPr>
            <p:spPr>
              <a:xfrm>
                <a:off x="874109" y="580087"/>
                <a:ext cx="14030" cy="16962"/>
              </a:xfrm>
              <a:custGeom>
                <a:avLst/>
                <a:gdLst>
                  <a:gd name="connsiteX0" fmla="*/ 13612 w 14030"/>
                  <a:gd name="connsiteY0" fmla="*/ 16963 h 16962"/>
                  <a:gd name="connsiteX1" fmla="*/ 2722 w 14030"/>
                  <a:gd name="connsiteY1" fmla="*/ 5235 h 16962"/>
                  <a:gd name="connsiteX2" fmla="*/ 0 w 14030"/>
                  <a:gd name="connsiteY2" fmla="*/ 0 h 16962"/>
                  <a:gd name="connsiteX3" fmla="*/ 209 w 14030"/>
                  <a:gd name="connsiteY3" fmla="*/ 0 h 16962"/>
                  <a:gd name="connsiteX4" fmla="*/ 11727 w 14030"/>
                  <a:gd name="connsiteY4" fmla="*/ 11518 h 16962"/>
                  <a:gd name="connsiteX5" fmla="*/ 14031 w 14030"/>
                  <a:gd name="connsiteY5" fmla="*/ 16544 h 16962"/>
                  <a:gd name="connsiteX6" fmla="*/ 14031 w 14030"/>
                  <a:gd name="connsiteY6" fmla="*/ 16963 h 16962"/>
                  <a:gd name="connsiteX7" fmla="*/ 628 w 14030"/>
                  <a:gd name="connsiteY7" fmla="*/ 209 h 16962"/>
                  <a:gd name="connsiteX8" fmla="*/ 2932 w 14030"/>
                  <a:gd name="connsiteY8" fmla="*/ 5026 h 16962"/>
                  <a:gd name="connsiteX9" fmla="*/ 12984 w 14030"/>
                  <a:gd name="connsiteY9" fmla="*/ 16335 h 16962"/>
                  <a:gd name="connsiteX10" fmla="*/ 11099 w 14030"/>
                  <a:gd name="connsiteY10" fmla="*/ 11518 h 16962"/>
                  <a:gd name="connsiteX11" fmla="*/ 628 w 14030"/>
                  <a:gd name="connsiteY11" fmla="*/ 209 h 1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0" h="16962">
                    <a:moveTo>
                      <a:pt x="13612" y="16963"/>
                    </a:moveTo>
                    <a:cubicBezTo>
                      <a:pt x="6911" y="15497"/>
                      <a:pt x="4607" y="9843"/>
                      <a:pt x="2722" y="5235"/>
                    </a:cubicBezTo>
                    <a:cubicBezTo>
                      <a:pt x="1885" y="2932"/>
                      <a:pt x="1047" y="1047"/>
                      <a:pt x="0" y="0"/>
                    </a:cubicBezTo>
                    <a:lnTo>
                      <a:pt x="209" y="0"/>
                    </a:lnTo>
                    <a:cubicBezTo>
                      <a:pt x="9843" y="3141"/>
                      <a:pt x="10890" y="7539"/>
                      <a:pt x="11727" y="11518"/>
                    </a:cubicBezTo>
                    <a:cubicBezTo>
                      <a:pt x="12146" y="13612"/>
                      <a:pt x="12565" y="15287"/>
                      <a:pt x="14031" y="16544"/>
                    </a:cubicBezTo>
                    <a:lnTo>
                      <a:pt x="14031" y="16963"/>
                    </a:lnTo>
                    <a:close/>
                    <a:moveTo>
                      <a:pt x="628" y="209"/>
                    </a:moveTo>
                    <a:cubicBezTo>
                      <a:pt x="1466" y="1466"/>
                      <a:pt x="2304" y="3141"/>
                      <a:pt x="2932" y="5026"/>
                    </a:cubicBezTo>
                    <a:cubicBezTo>
                      <a:pt x="4607" y="9424"/>
                      <a:pt x="6911" y="14659"/>
                      <a:pt x="12984" y="16335"/>
                    </a:cubicBezTo>
                    <a:cubicBezTo>
                      <a:pt x="11727" y="14869"/>
                      <a:pt x="11518" y="13193"/>
                      <a:pt x="11099" y="11518"/>
                    </a:cubicBezTo>
                    <a:cubicBezTo>
                      <a:pt x="10261" y="7748"/>
                      <a:pt x="9424" y="3560"/>
                      <a:pt x="628" y="20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8" name="Forma libre: forma 287">
                <a:extLst>
                  <a:ext uri="{FF2B5EF4-FFF2-40B4-BE49-F238E27FC236}">
                    <a16:creationId xmlns:a16="http://schemas.microsoft.com/office/drawing/2014/main" id="{C55BDDB3-086D-DD44-5D16-7228B5E563F0}"/>
                  </a:ext>
                </a:extLst>
              </p:cNvPr>
              <p:cNvSpPr/>
              <p:nvPr/>
            </p:nvSpPr>
            <p:spPr>
              <a:xfrm>
                <a:off x="874928" y="591604"/>
                <a:ext cx="13630" cy="14030"/>
              </a:xfrm>
              <a:custGeom>
                <a:avLst/>
                <a:gdLst>
                  <a:gd name="connsiteX0" fmla="*/ 19 w 13630"/>
                  <a:gd name="connsiteY0" fmla="*/ 0 h 14030"/>
                  <a:gd name="connsiteX1" fmla="*/ 13631 w 13630"/>
                  <a:gd name="connsiteY1" fmla="*/ 14031 h 14030"/>
                  <a:gd name="connsiteX2" fmla="*/ 19 w 13630"/>
                  <a:gd name="connsiteY2" fmla="*/ 0 h 1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30" h="14030">
                    <a:moveTo>
                      <a:pt x="19" y="0"/>
                    </a:moveTo>
                    <a:cubicBezTo>
                      <a:pt x="-400" y="8586"/>
                      <a:pt x="6301" y="9214"/>
                      <a:pt x="13631" y="14031"/>
                    </a:cubicBezTo>
                    <a:cubicBezTo>
                      <a:pt x="11537" y="7539"/>
                      <a:pt x="8186" y="3770"/>
                      <a:pt x="19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89" name="Forma libre: forma 288">
                <a:extLst>
                  <a:ext uri="{FF2B5EF4-FFF2-40B4-BE49-F238E27FC236}">
                    <a16:creationId xmlns:a16="http://schemas.microsoft.com/office/drawing/2014/main" id="{3F75BEB6-DE16-0DCC-8F46-DBE322D8AF14}"/>
                  </a:ext>
                </a:extLst>
              </p:cNvPr>
              <p:cNvSpPr/>
              <p:nvPr/>
            </p:nvSpPr>
            <p:spPr>
              <a:xfrm>
                <a:off x="874916" y="591604"/>
                <a:ext cx="14061" cy="14030"/>
              </a:xfrm>
              <a:custGeom>
                <a:avLst/>
                <a:gdLst>
                  <a:gd name="connsiteX0" fmla="*/ 13642 w 14061"/>
                  <a:gd name="connsiteY0" fmla="*/ 14031 h 14030"/>
                  <a:gd name="connsiteX1" fmla="*/ 8616 w 14061"/>
                  <a:gd name="connsiteY1" fmla="*/ 11309 h 14030"/>
                  <a:gd name="connsiteX2" fmla="*/ 30 w 14061"/>
                  <a:gd name="connsiteY2" fmla="*/ 0 h 14030"/>
                  <a:gd name="connsiteX3" fmla="*/ 30 w 14061"/>
                  <a:gd name="connsiteY3" fmla="*/ 0 h 14030"/>
                  <a:gd name="connsiteX4" fmla="*/ 240 w 14061"/>
                  <a:gd name="connsiteY4" fmla="*/ 0 h 14030"/>
                  <a:gd name="connsiteX5" fmla="*/ 14061 w 14061"/>
                  <a:gd name="connsiteY5" fmla="*/ 14031 h 14030"/>
                  <a:gd name="connsiteX6" fmla="*/ 13852 w 14061"/>
                  <a:gd name="connsiteY6" fmla="*/ 14031 h 14030"/>
                  <a:gd name="connsiteX7" fmla="*/ 240 w 14061"/>
                  <a:gd name="connsiteY7" fmla="*/ 209 h 14030"/>
                  <a:gd name="connsiteX8" fmla="*/ 8616 w 14061"/>
                  <a:gd name="connsiteY8" fmla="*/ 10890 h 14030"/>
                  <a:gd name="connsiteX9" fmla="*/ 13224 w 14061"/>
                  <a:gd name="connsiteY9" fmla="*/ 13403 h 14030"/>
                  <a:gd name="connsiteX10" fmla="*/ 30 w 14061"/>
                  <a:gd name="connsiteY10" fmla="*/ 209 h 1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61" h="14030">
                    <a:moveTo>
                      <a:pt x="13642" y="14031"/>
                    </a:moveTo>
                    <a:cubicBezTo>
                      <a:pt x="11967" y="12984"/>
                      <a:pt x="10292" y="12146"/>
                      <a:pt x="8616" y="11309"/>
                    </a:cubicBezTo>
                    <a:cubicBezTo>
                      <a:pt x="3590" y="8796"/>
                      <a:pt x="-389" y="6701"/>
                      <a:pt x="30" y="0"/>
                    </a:cubicBezTo>
                    <a:lnTo>
                      <a:pt x="30" y="0"/>
                    </a:lnTo>
                    <a:cubicBezTo>
                      <a:pt x="30" y="0"/>
                      <a:pt x="240" y="0"/>
                      <a:pt x="240" y="0"/>
                    </a:cubicBezTo>
                    <a:cubicBezTo>
                      <a:pt x="8198" y="3560"/>
                      <a:pt x="11967" y="7330"/>
                      <a:pt x="14061" y="14031"/>
                    </a:cubicBezTo>
                    <a:lnTo>
                      <a:pt x="13852" y="14031"/>
                    </a:lnTo>
                    <a:close/>
                    <a:moveTo>
                      <a:pt x="240" y="209"/>
                    </a:moveTo>
                    <a:cubicBezTo>
                      <a:pt x="240" y="6492"/>
                      <a:pt x="3590" y="8377"/>
                      <a:pt x="8616" y="10890"/>
                    </a:cubicBezTo>
                    <a:cubicBezTo>
                      <a:pt x="10082" y="11727"/>
                      <a:pt x="11548" y="12565"/>
                      <a:pt x="13224" y="13403"/>
                    </a:cubicBezTo>
                    <a:cubicBezTo>
                      <a:pt x="11129" y="7120"/>
                      <a:pt x="7569" y="3560"/>
                      <a:pt x="30" y="20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0" name="Forma libre: forma 289">
                <a:extLst>
                  <a:ext uri="{FF2B5EF4-FFF2-40B4-BE49-F238E27FC236}">
                    <a16:creationId xmlns:a16="http://schemas.microsoft.com/office/drawing/2014/main" id="{F43193E8-FDC0-37E5-1BA4-1191FA5C14B3}"/>
                  </a:ext>
                </a:extLst>
              </p:cNvPr>
              <p:cNvSpPr/>
              <p:nvPr/>
            </p:nvSpPr>
            <p:spPr>
              <a:xfrm>
                <a:off x="885314" y="588673"/>
                <a:ext cx="6582" cy="21569"/>
              </a:xfrm>
              <a:custGeom>
                <a:avLst/>
                <a:gdLst>
                  <a:gd name="connsiteX0" fmla="*/ 3873 w 6582"/>
                  <a:gd name="connsiteY0" fmla="*/ 0 h 21569"/>
                  <a:gd name="connsiteX1" fmla="*/ 2198 w 6582"/>
                  <a:gd name="connsiteY1" fmla="*/ 21570 h 21569"/>
                  <a:gd name="connsiteX2" fmla="*/ 3873 w 6582"/>
                  <a:gd name="connsiteY2" fmla="*/ 0 h 21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82" h="21569">
                    <a:moveTo>
                      <a:pt x="3873" y="0"/>
                    </a:moveTo>
                    <a:cubicBezTo>
                      <a:pt x="10993" y="13612"/>
                      <a:pt x="1779" y="15497"/>
                      <a:pt x="2198" y="21570"/>
                    </a:cubicBezTo>
                    <a:cubicBezTo>
                      <a:pt x="-3666" y="13193"/>
                      <a:pt x="4083" y="4817"/>
                      <a:pt x="3873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1" name="Forma libre: forma 290">
                <a:extLst>
                  <a:ext uri="{FF2B5EF4-FFF2-40B4-BE49-F238E27FC236}">
                    <a16:creationId xmlns:a16="http://schemas.microsoft.com/office/drawing/2014/main" id="{1ACAAAEA-BEB0-65A3-A777-7ADB8BD80C54}"/>
                  </a:ext>
                </a:extLst>
              </p:cNvPr>
              <p:cNvSpPr/>
              <p:nvPr/>
            </p:nvSpPr>
            <p:spPr>
              <a:xfrm>
                <a:off x="885310" y="588673"/>
                <a:ext cx="6762" cy="21779"/>
              </a:xfrm>
              <a:custGeom>
                <a:avLst/>
                <a:gdLst>
                  <a:gd name="connsiteX0" fmla="*/ 2202 w 6762"/>
                  <a:gd name="connsiteY0" fmla="*/ 21779 h 21779"/>
                  <a:gd name="connsiteX1" fmla="*/ 2202 w 6762"/>
                  <a:gd name="connsiteY1" fmla="*/ 5654 h 21779"/>
                  <a:gd name="connsiteX2" fmla="*/ 3668 w 6762"/>
                  <a:gd name="connsiteY2" fmla="*/ 0 h 21779"/>
                  <a:gd name="connsiteX3" fmla="*/ 4087 w 6762"/>
                  <a:gd name="connsiteY3" fmla="*/ 0 h 21779"/>
                  <a:gd name="connsiteX4" fmla="*/ 4296 w 6762"/>
                  <a:gd name="connsiteY4" fmla="*/ 16335 h 21779"/>
                  <a:gd name="connsiteX5" fmla="*/ 2412 w 6762"/>
                  <a:gd name="connsiteY5" fmla="*/ 21570 h 21779"/>
                  <a:gd name="connsiteX6" fmla="*/ 1993 w 6762"/>
                  <a:gd name="connsiteY6" fmla="*/ 21570 h 21779"/>
                  <a:gd name="connsiteX7" fmla="*/ 4087 w 6762"/>
                  <a:gd name="connsiteY7" fmla="*/ 838 h 21779"/>
                  <a:gd name="connsiteX8" fmla="*/ 2621 w 6762"/>
                  <a:gd name="connsiteY8" fmla="*/ 5864 h 21779"/>
                  <a:gd name="connsiteX9" fmla="*/ 2202 w 6762"/>
                  <a:gd name="connsiteY9" fmla="*/ 20942 h 21779"/>
                  <a:gd name="connsiteX10" fmla="*/ 4087 w 6762"/>
                  <a:gd name="connsiteY10" fmla="*/ 16125 h 21779"/>
                  <a:gd name="connsiteX11" fmla="*/ 4087 w 6762"/>
                  <a:gd name="connsiteY11" fmla="*/ 838 h 2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62" h="21779">
                    <a:moveTo>
                      <a:pt x="2202" y="21779"/>
                    </a:moveTo>
                    <a:cubicBezTo>
                      <a:pt x="-1777" y="16125"/>
                      <a:pt x="527" y="10261"/>
                      <a:pt x="2202" y="5654"/>
                    </a:cubicBezTo>
                    <a:cubicBezTo>
                      <a:pt x="3040" y="3351"/>
                      <a:pt x="3877" y="1466"/>
                      <a:pt x="3668" y="0"/>
                    </a:cubicBezTo>
                    <a:lnTo>
                      <a:pt x="4087" y="0"/>
                    </a:lnTo>
                    <a:cubicBezTo>
                      <a:pt x="8694" y="9005"/>
                      <a:pt x="6391" y="12984"/>
                      <a:pt x="4296" y="16335"/>
                    </a:cubicBezTo>
                    <a:cubicBezTo>
                      <a:pt x="3249" y="18010"/>
                      <a:pt x="2412" y="19685"/>
                      <a:pt x="2412" y="21570"/>
                    </a:cubicBezTo>
                    <a:lnTo>
                      <a:pt x="1993" y="21570"/>
                    </a:lnTo>
                    <a:close/>
                    <a:moveTo>
                      <a:pt x="4087" y="838"/>
                    </a:moveTo>
                    <a:cubicBezTo>
                      <a:pt x="4087" y="2304"/>
                      <a:pt x="3249" y="3979"/>
                      <a:pt x="2621" y="5864"/>
                    </a:cubicBezTo>
                    <a:cubicBezTo>
                      <a:pt x="946" y="10261"/>
                      <a:pt x="-1149" y="15706"/>
                      <a:pt x="2202" y="20942"/>
                    </a:cubicBezTo>
                    <a:cubicBezTo>
                      <a:pt x="2202" y="19057"/>
                      <a:pt x="3249" y="17591"/>
                      <a:pt x="4087" y="16125"/>
                    </a:cubicBezTo>
                    <a:cubicBezTo>
                      <a:pt x="5972" y="12984"/>
                      <a:pt x="8275" y="9214"/>
                      <a:pt x="4087" y="83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2" name="Forma libre: forma 291">
                <a:extLst>
                  <a:ext uri="{FF2B5EF4-FFF2-40B4-BE49-F238E27FC236}">
                    <a16:creationId xmlns:a16="http://schemas.microsoft.com/office/drawing/2014/main" id="{DB844D4E-D626-1024-7A58-1CBC06E3764E}"/>
                  </a:ext>
                </a:extLst>
              </p:cNvPr>
              <p:cNvSpPr/>
              <p:nvPr/>
            </p:nvSpPr>
            <p:spPr>
              <a:xfrm>
                <a:off x="872434" y="599772"/>
                <a:ext cx="12983" cy="11308"/>
              </a:xfrm>
              <a:custGeom>
                <a:avLst/>
                <a:gdLst>
                  <a:gd name="connsiteX0" fmla="*/ 0 w 12983"/>
                  <a:gd name="connsiteY0" fmla="*/ 0 h 11308"/>
                  <a:gd name="connsiteX1" fmla="*/ 12984 w 12983"/>
                  <a:gd name="connsiteY1" fmla="*/ 11309 h 11308"/>
                  <a:gd name="connsiteX2" fmla="*/ 0 w 12983"/>
                  <a:gd name="connsiteY2" fmla="*/ 0 h 1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83" h="11308">
                    <a:moveTo>
                      <a:pt x="0" y="0"/>
                    </a:moveTo>
                    <a:cubicBezTo>
                      <a:pt x="3770" y="11518"/>
                      <a:pt x="5864" y="7748"/>
                      <a:pt x="12984" y="11309"/>
                    </a:cubicBezTo>
                    <a:cubicBezTo>
                      <a:pt x="8586" y="3560"/>
                      <a:pt x="7120" y="1885"/>
                      <a:pt x="0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3" name="Forma libre: forma 292">
                <a:extLst>
                  <a:ext uri="{FF2B5EF4-FFF2-40B4-BE49-F238E27FC236}">
                    <a16:creationId xmlns:a16="http://schemas.microsoft.com/office/drawing/2014/main" id="{D0C157B3-3F0D-62E3-6596-260EFA28F11D}"/>
                  </a:ext>
                </a:extLst>
              </p:cNvPr>
              <p:cNvSpPr/>
              <p:nvPr/>
            </p:nvSpPr>
            <p:spPr>
              <a:xfrm>
                <a:off x="872434" y="599353"/>
                <a:ext cx="13193" cy="11727"/>
              </a:xfrm>
              <a:custGeom>
                <a:avLst/>
                <a:gdLst>
                  <a:gd name="connsiteX0" fmla="*/ 12984 w 13193"/>
                  <a:gd name="connsiteY0" fmla="*/ 11727 h 11727"/>
                  <a:gd name="connsiteX1" fmla="*/ 7958 w 13193"/>
                  <a:gd name="connsiteY1" fmla="*/ 10052 h 11727"/>
                  <a:gd name="connsiteX2" fmla="*/ 0 w 13193"/>
                  <a:gd name="connsiteY2" fmla="*/ 419 h 11727"/>
                  <a:gd name="connsiteX3" fmla="*/ 0 w 13193"/>
                  <a:gd name="connsiteY3" fmla="*/ 0 h 11727"/>
                  <a:gd name="connsiteX4" fmla="*/ 209 w 13193"/>
                  <a:gd name="connsiteY4" fmla="*/ 0 h 11727"/>
                  <a:gd name="connsiteX5" fmla="*/ 13193 w 13193"/>
                  <a:gd name="connsiteY5" fmla="*/ 11309 h 11727"/>
                  <a:gd name="connsiteX6" fmla="*/ 12984 w 13193"/>
                  <a:gd name="connsiteY6" fmla="*/ 11309 h 11727"/>
                  <a:gd name="connsiteX7" fmla="*/ 419 w 13193"/>
                  <a:gd name="connsiteY7" fmla="*/ 628 h 11727"/>
                  <a:gd name="connsiteX8" fmla="*/ 7958 w 13193"/>
                  <a:gd name="connsiteY8" fmla="*/ 9633 h 11727"/>
                  <a:gd name="connsiteX9" fmla="*/ 12565 w 13193"/>
                  <a:gd name="connsiteY9" fmla="*/ 11099 h 11727"/>
                  <a:gd name="connsiteX10" fmla="*/ 419 w 13193"/>
                  <a:gd name="connsiteY10" fmla="*/ 628 h 1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93" h="11727">
                    <a:moveTo>
                      <a:pt x="12984" y="11727"/>
                    </a:moveTo>
                    <a:cubicBezTo>
                      <a:pt x="10890" y="10680"/>
                      <a:pt x="9424" y="10261"/>
                      <a:pt x="7958" y="10052"/>
                    </a:cubicBezTo>
                    <a:cubicBezTo>
                      <a:pt x="4607" y="9214"/>
                      <a:pt x="2722" y="8796"/>
                      <a:pt x="0" y="419"/>
                    </a:cubicBezTo>
                    <a:lnTo>
                      <a:pt x="0" y="0"/>
                    </a:lnTo>
                    <a:cubicBezTo>
                      <a:pt x="0" y="0"/>
                      <a:pt x="209" y="0"/>
                      <a:pt x="209" y="0"/>
                    </a:cubicBezTo>
                    <a:cubicBezTo>
                      <a:pt x="7330" y="1885"/>
                      <a:pt x="8796" y="3560"/>
                      <a:pt x="13193" y="11309"/>
                    </a:cubicBezTo>
                    <a:lnTo>
                      <a:pt x="12984" y="11309"/>
                    </a:lnTo>
                    <a:close/>
                    <a:moveTo>
                      <a:pt x="419" y="628"/>
                    </a:moveTo>
                    <a:cubicBezTo>
                      <a:pt x="3141" y="8377"/>
                      <a:pt x="4817" y="8796"/>
                      <a:pt x="7958" y="9633"/>
                    </a:cubicBezTo>
                    <a:cubicBezTo>
                      <a:pt x="9214" y="9843"/>
                      <a:pt x="10680" y="10261"/>
                      <a:pt x="12565" y="11099"/>
                    </a:cubicBezTo>
                    <a:cubicBezTo>
                      <a:pt x="8586" y="3979"/>
                      <a:pt x="7120" y="2304"/>
                      <a:pt x="419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4" name="Forma libre: forma 293">
                <a:extLst>
                  <a:ext uri="{FF2B5EF4-FFF2-40B4-BE49-F238E27FC236}">
                    <a16:creationId xmlns:a16="http://schemas.microsoft.com/office/drawing/2014/main" id="{6E46EDFF-6A10-9131-E67C-4CD91BF23F5F}"/>
                  </a:ext>
                </a:extLst>
              </p:cNvPr>
              <p:cNvSpPr/>
              <p:nvPr/>
            </p:nvSpPr>
            <p:spPr>
              <a:xfrm>
                <a:off x="887064" y="604379"/>
                <a:ext cx="9028" cy="21151"/>
              </a:xfrm>
              <a:custGeom>
                <a:avLst/>
                <a:gdLst>
                  <a:gd name="connsiteX0" fmla="*/ 1704 w 9028"/>
                  <a:gd name="connsiteY0" fmla="*/ 21151 h 21151"/>
                  <a:gd name="connsiteX1" fmla="*/ 7568 w 9028"/>
                  <a:gd name="connsiteY1" fmla="*/ 0 h 21151"/>
                  <a:gd name="connsiteX2" fmla="*/ 1704 w 9028"/>
                  <a:gd name="connsiteY2" fmla="*/ 21151 h 2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28" h="21151">
                    <a:moveTo>
                      <a:pt x="1704" y="21151"/>
                    </a:moveTo>
                    <a:cubicBezTo>
                      <a:pt x="-4159" y="6492"/>
                      <a:pt x="6940" y="6073"/>
                      <a:pt x="7568" y="0"/>
                    </a:cubicBezTo>
                    <a:cubicBezTo>
                      <a:pt x="12803" y="9005"/>
                      <a:pt x="2332" y="16335"/>
                      <a:pt x="1704" y="21151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5" name="Forma libre: forma 294">
                <a:extLst>
                  <a:ext uri="{FF2B5EF4-FFF2-40B4-BE49-F238E27FC236}">
                    <a16:creationId xmlns:a16="http://schemas.microsoft.com/office/drawing/2014/main" id="{9C48BC19-5F91-37C8-BBFA-4CEA48E2791E}"/>
                  </a:ext>
                </a:extLst>
              </p:cNvPr>
              <p:cNvSpPr/>
              <p:nvPr/>
            </p:nvSpPr>
            <p:spPr>
              <a:xfrm>
                <a:off x="886887" y="604170"/>
                <a:ext cx="9445" cy="21360"/>
              </a:xfrm>
              <a:custGeom>
                <a:avLst/>
                <a:gdLst>
                  <a:gd name="connsiteX0" fmla="*/ 1672 w 9445"/>
                  <a:gd name="connsiteY0" fmla="*/ 21361 h 21360"/>
                  <a:gd name="connsiteX1" fmla="*/ 4394 w 9445"/>
                  <a:gd name="connsiteY1" fmla="*/ 5026 h 21360"/>
                  <a:gd name="connsiteX2" fmla="*/ 7535 w 9445"/>
                  <a:gd name="connsiteY2" fmla="*/ 0 h 21360"/>
                  <a:gd name="connsiteX3" fmla="*/ 7954 w 9445"/>
                  <a:gd name="connsiteY3" fmla="*/ 0 h 21360"/>
                  <a:gd name="connsiteX4" fmla="*/ 5022 w 9445"/>
                  <a:gd name="connsiteY4" fmla="*/ 15706 h 21360"/>
                  <a:gd name="connsiteX5" fmla="*/ 2300 w 9445"/>
                  <a:gd name="connsiteY5" fmla="*/ 21151 h 21360"/>
                  <a:gd name="connsiteX6" fmla="*/ 1881 w 9445"/>
                  <a:gd name="connsiteY6" fmla="*/ 21151 h 21360"/>
                  <a:gd name="connsiteX7" fmla="*/ 7745 w 9445"/>
                  <a:gd name="connsiteY7" fmla="*/ 838 h 21360"/>
                  <a:gd name="connsiteX8" fmla="*/ 4604 w 9445"/>
                  <a:gd name="connsiteY8" fmla="*/ 5445 h 21360"/>
                  <a:gd name="connsiteX9" fmla="*/ 1881 w 9445"/>
                  <a:gd name="connsiteY9" fmla="*/ 20732 h 21360"/>
                  <a:gd name="connsiteX10" fmla="*/ 4604 w 9445"/>
                  <a:gd name="connsiteY10" fmla="*/ 15916 h 21360"/>
                  <a:gd name="connsiteX11" fmla="*/ 7745 w 9445"/>
                  <a:gd name="connsiteY11" fmla="*/ 838 h 2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45" h="21360">
                    <a:moveTo>
                      <a:pt x="1672" y="21361"/>
                    </a:moveTo>
                    <a:cubicBezTo>
                      <a:pt x="-2098" y="11727"/>
                      <a:pt x="1253" y="8167"/>
                      <a:pt x="4394" y="5026"/>
                    </a:cubicBezTo>
                    <a:cubicBezTo>
                      <a:pt x="5860" y="3351"/>
                      <a:pt x="7326" y="2094"/>
                      <a:pt x="7535" y="0"/>
                    </a:cubicBezTo>
                    <a:lnTo>
                      <a:pt x="7954" y="0"/>
                    </a:lnTo>
                    <a:cubicBezTo>
                      <a:pt x="11514" y="6073"/>
                      <a:pt x="7954" y="11518"/>
                      <a:pt x="5022" y="15706"/>
                    </a:cubicBezTo>
                    <a:cubicBezTo>
                      <a:pt x="3557" y="17801"/>
                      <a:pt x="2300" y="19476"/>
                      <a:pt x="2300" y="21151"/>
                    </a:cubicBezTo>
                    <a:lnTo>
                      <a:pt x="1881" y="21151"/>
                    </a:lnTo>
                    <a:close/>
                    <a:moveTo>
                      <a:pt x="7745" y="838"/>
                    </a:moveTo>
                    <a:cubicBezTo>
                      <a:pt x="7326" y="2722"/>
                      <a:pt x="6070" y="3979"/>
                      <a:pt x="4604" y="5445"/>
                    </a:cubicBezTo>
                    <a:cubicBezTo>
                      <a:pt x="1672" y="8377"/>
                      <a:pt x="-1679" y="11727"/>
                      <a:pt x="1881" y="20732"/>
                    </a:cubicBezTo>
                    <a:cubicBezTo>
                      <a:pt x="2300" y="19266"/>
                      <a:pt x="3347" y="17591"/>
                      <a:pt x="4604" y="15916"/>
                    </a:cubicBezTo>
                    <a:cubicBezTo>
                      <a:pt x="7326" y="11727"/>
                      <a:pt x="10886" y="6701"/>
                      <a:pt x="7745" y="83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6" name="Forma libre: forma 295">
                <a:extLst>
                  <a:ext uri="{FF2B5EF4-FFF2-40B4-BE49-F238E27FC236}">
                    <a16:creationId xmlns:a16="http://schemas.microsoft.com/office/drawing/2014/main" id="{C17FC526-4275-560E-3DCB-DF606CC13E62}"/>
                  </a:ext>
                </a:extLst>
              </p:cNvPr>
              <p:cNvSpPr/>
              <p:nvPr/>
            </p:nvSpPr>
            <p:spPr>
              <a:xfrm>
                <a:off x="876312" y="609824"/>
                <a:ext cx="6666" cy="18219"/>
              </a:xfrm>
              <a:custGeom>
                <a:avLst/>
                <a:gdLst>
                  <a:gd name="connsiteX0" fmla="*/ 1357 w 6666"/>
                  <a:gd name="connsiteY0" fmla="*/ 18219 h 18219"/>
                  <a:gd name="connsiteX1" fmla="*/ 4289 w 6666"/>
                  <a:gd name="connsiteY1" fmla="*/ 0 h 18219"/>
                  <a:gd name="connsiteX2" fmla="*/ 1357 w 6666"/>
                  <a:gd name="connsiteY2" fmla="*/ 18219 h 1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6" h="18219">
                    <a:moveTo>
                      <a:pt x="1357" y="18219"/>
                    </a:moveTo>
                    <a:cubicBezTo>
                      <a:pt x="12456" y="8796"/>
                      <a:pt x="2404" y="4817"/>
                      <a:pt x="4289" y="0"/>
                    </a:cubicBezTo>
                    <a:cubicBezTo>
                      <a:pt x="-4088" y="5235"/>
                      <a:pt x="2614" y="14240"/>
                      <a:pt x="1357" y="1821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7" name="Forma libre: forma 296">
                <a:extLst>
                  <a:ext uri="{FF2B5EF4-FFF2-40B4-BE49-F238E27FC236}">
                    <a16:creationId xmlns:a16="http://schemas.microsoft.com/office/drawing/2014/main" id="{8E5E2FDD-A0DC-A624-4071-BFD7491D4C35}"/>
                  </a:ext>
                </a:extLst>
              </p:cNvPr>
              <p:cNvSpPr/>
              <p:nvPr/>
            </p:nvSpPr>
            <p:spPr>
              <a:xfrm>
                <a:off x="876152" y="609824"/>
                <a:ext cx="6921" cy="18428"/>
              </a:xfrm>
              <a:custGeom>
                <a:avLst/>
                <a:gdLst>
                  <a:gd name="connsiteX0" fmla="*/ 1726 w 6921"/>
                  <a:gd name="connsiteY0" fmla="*/ 18429 h 18428"/>
                  <a:gd name="connsiteX1" fmla="*/ 1307 w 6921"/>
                  <a:gd name="connsiteY1" fmla="*/ 18429 h 18428"/>
                  <a:gd name="connsiteX2" fmla="*/ 888 w 6921"/>
                  <a:gd name="connsiteY2" fmla="*/ 13193 h 18428"/>
                  <a:gd name="connsiteX3" fmla="*/ 4448 w 6921"/>
                  <a:gd name="connsiteY3" fmla="*/ 0 h 18428"/>
                  <a:gd name="connsiteX4" fmla="*/ 4658 w 6921"/>
                  <a:gd name="connsiteY4" fmla="*/ 0 h 18428"/>
                  <a:gd name="connsiteX5" fmla="*/ 5496 w 6921"/>
                  <a:gd name="connsiteY5" fmla="*/ 5026 h 18428"/>
                  <a:gd name="connsiteX6" fmla="*/ 1517 w 6921"/>
                  <a:gd name="connsiteY6" fmla="*/ 18429 h 18428"/>
                  <a:gd name="connsiteX7" fmla="*/ 4239 w 6921"/>
                  <a:gd name="connsiteY7" fmla="*/ 628 h 18428"/>
                  <a:gd name="connsiteX8" fmla="*/ 1307 w 6921"/>
                  <a:gd name="connsiteY8" fmla="*/ 13193 h 18428"/>
                  <a:gd name="connsiteX9" fmla="*/ 1935 w 6921"/>
                  <a:gd name="connsiteY9" fmla="*/ 17800 h 18428"/>
                  <a:gd name="connsiteX10" fmla="*/ 5286 w 6921"/>
                  <a:gd name="connsiteY10" fmla="*/ 5235 h 18428"/>
                  <a:gd name="connsiteX11" fmla="*/ 4239 w 6921"/>
                  <a:gd name="connsiteY11" fmla="*/ 628 h 1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21" h="18428">
                    <a:moveTo>
                      <a:pt x="1726" y="18429"/>
                    </a:moveTo>
                    <a:lnTo>
                      <a:pt x="1307" y="18429"/>
                    </a:lnTo>
                    <a:cubicBezTo>
                      <a:pt x="1726" y="16963"/>
                      <a:pt x="1307" y="15287"/>
                      <a:pt x="888" y="13193"/>
                    </a:cubicBezTo>
                    <a:cubicBezTo>
                      <a:pt x="-159" y="9005"/>
                      <a:pt x="-1415" y="3560"/>
                      <a:pt x="4448" y="0"/>
                    </a:cubicBezTo>
                    <a:lnTo>
                      <a:pt x="4658" y="0"/>
                    </a:lnTo>
                    <a:cubicBezTo>
                      <a:pt x="4030" y="1885"/>
                      <a:pt x="4658" y="3351"/>
                      <a:pt x="5496" y="5026"/>
                    </a:cubicBezTo>
                    <a:cubicBezTo>
                      <a:pt x="6961" y="8167"/>
                      <a:pt x="9056" y="12356"/>
                      <a:pt x="1517" y="18429"/>
                    </a:cubicBezTo>
                    <a:moveTo>
                      <a:pt x="4239" y="628"/>
                    </a:moveTo>
                    <a:cubicBezTo>
                      <a:pt x="-787" y="4188"/>
                      <a:pt x="470" y="9214"/>
                      <a:pt x="1307" y="13193"/>
                    </a:cubicBezTo>
                    <a:cubicBezTo>
                      <a:pt x="1726" y="15078"/>
                      <a:pt x="2145" y="16544"/>
                      <a:pt x="1935" y="17800"/>
                    </a:cubicBezTo>
                    <a:cubicBezTo>
                      <a:pt x="8637" y="11937"/>
                      <a:pt x="6752" y="8377"/>
                      <a:pt x="5286" y="5235"/>
                    </a:cubicBezTo>
                    <a:cubicBezTo>
                      <a:pt x="4448" y="3769"/>
                      <a:pt x="3820" y="2304"/>
                      <a:pt x="4239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8" name="Forma libre: forma 297">
                <a:extLst>
                  <a:ext uri="{FF2B5EF4-FFF2-40B4-BE49-F238E27FC236}">
                    <a16:creationId xmlns:a16="http://schemas.microsoft.com/office/drawing/2014/main" id="{11F0F62B-31A3-75C7-3561-7C45AFC1E830}"/>
                  </a:ext>
                </a:extLst>
              </p:cNvPr>
              <p:cNvSpPr/>
              <p:nvPr/>
            </p:nvSpPr>
            <p:spPr>
              <a:xfrm>
                <a:off x="882580" y="607101"/>
                <a:ext cx="5834" cy="16962"/>
              </a:xfrm>
              <a:custGeom>
                <a:avLst/>
                <a:gdLst>
                  <a:gd name="connsiteX0" fmla="*/ 4513 w 5834"/>
                  <a:gd name="connsiteY0" fmla="*/ 0 h 16962"/>
                  <a:gd name="connsiteX1" fmla="*/ 2000 w 5834"/>
                  <a:gd name="connsiteY1" fmla="*/ 16963 h 16962"/>
                  <a:gd name="connsiteX2" fmla="*/ 4513 w 5834"/>
                  <a:gd name="connsiteY2" fmla="*/ 0 h 1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34" h="16962">
                    <a:moveTo>
                      <a:pt x="4513" y="0"/>
                    </a:moveTo>
                    <a:cubicBezTo>
                      <a:pt x="-3236" y="9424"/>
                      <a:pt x="1162" y="9005"/>
                      <a:pt x="2000" y="16963"/>
                    </a:cubicBezTo>
                    <a:cubicBezTo>
                      <a:pt x="6188" y="9005"/>
                      <a:pt x="6816" y="7120"/>
                      <a:pt x="4513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299" name="Forma libre: forma 298">
                <a:extLst>
                  <a:ext uri="{FF2B5EF4-FFF2-40B4-BE49-F238E27FC236}">
                    <a16:creationId xmlns:a16="http://schemas.microsoft.com/office/drawing/2014/main" id="{F2BA8959-3F39-1775-7BF2-E7B815EF284C}"/>
                  </a:ext>
                </a:extLst>
              </p:cNvPr>
              <p:cNvSpPr/>
              <p:nvPr/>
            </p:nvSpPr>
            <p:spPr>
              <a:xfrm>
                <a:off x="882410" y="607101"/>
                <a:ext cx="6004" cy="17172"/>
              </a:xfrm>
              <a:custGeom>
                <a:avLst/>
                <a:gdLst>
                  <a:gd name="connsiteX0" fmla="*/ 2380 w 6004"/>
                  <a:gd name="connsiteY0" fmla="*/ 17172 h 17172"/>
                  <a:gd name="connsiteX1" fmla="*/ 1961 w 6004"/>
                  <a:gd name="connsiteY1" fmla="*/ 17172 h 17172"/>
                  <a:gd name="connsiteX2" fmla="*/ 704 w 6004"/>
                  <a:gd name="connsiteY2" fmla="*/ 11937 h 17172"/>
                  <a:gd name="connsiteX3" fmla="*/ 4474 w 6004"/>
                  <a:gd name="connsiteY3" fmla="*/ 0 h 17172"/>
                  <a:gd name="connsiteX4" fmla="*/ 4683 w 6004"/>
                  <a:gd name="connsiteY4" fmla="*/ 0 h 17172"/>
                  <a:gd name="connsiteX5" fmla="*/ 4683 w 6004"/>
                  <a:gd name="connsiteY5" fmla="*/ 0 h 17172"/>
                  <a:gd name="connsiteX6" fmla="*/ 2170 w 6004"/>
                  <a:gd name="connsiteY6" fmla="*/ 17172 h 17172"/>
                  <a:gd name="connsiteX7" fmla="*/ 4683 w 6004"/>
                  <a:gd name="connsiteY7" fmla="*/ 419 h 17172"/>
                  <a:gd name="connsiteX8" fmla="*/ 1123 w 6004"/>
                  <a:gd name="connsiteY8" fmla="*/ 11727 h 17172"/>
                  <a:gd name="connsiteX9" fmla="*/ 2380 w 6004"/>
                  <a:gd name="connsiteY9" fmla="*/ 16335 h 17172"/>
                  <a:gd name="connsiteX10" fmla="*/ 4683 w 6004"/>
                  <a:gd name="connsiteY10" fmla="*/ 419 h 1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4" h="17172">
                    <a:moveTo>
                      <a:pt x="2380" y="17172"/>
                    </a:moveTo>
                    <a:lnTo>
                      <a:pt x="1961" y="17172"/>
                    </a:lnTo>
                    <a:cubicBezTo>
                      <a:pt x="1751" y="14869"/>
                      <a:pt x="1123" y="13193"/>
                      <a:pt x="704" y="11937"/>
                    </a:cubicBezTo>
                    <a:cubicBezTo>
                      <a:pt x="-343" y="8586"/>
                      <a:pt x="-971" y="6911"/>
                      <a:pt x="4474" y="0"/>
                    </a:cubicBezTo>
                    <a:lnTo>
                      <a:pt x="4683" y="0"/>
                    </a:lnTo>
                    <a:cubicBezTo>
                      <a:pt x="4683" y="0"/>
                      <a:pt x="4683" y="0"/>
                      <a:pt x="4683" y="0"/>
                    </a:cubicBezTo>
                    <a:cubicBezTo>
                      <a:pt x="6987" y="7120"/>
                      <a:pt x="6359" y="9214"/>
                      <a:pt x="2170" y="17172"/>
                    </a:cubicBezTo>
                    <a:moveTo>
                      <a:pt x="4683" y="419"/>
                    </a:moveTo>
                    <a:cubicBezTo>
                      <a:pt x="-552" y="6911"/>
                      <a:pt x="76" y="8377"/>
                      <a:pt x="1123" y="11727"/>
                    </a:cubicBezTo>
                    <a:cubicBezTo>
                      <a:pt x="1542" y="12984"/>
                      <a:pt x="1961" y="14450"/>
                      <a:pt x="2380" y="16335"/>
                    </a:cubicBezTo>
                    <a:cubicBezTo>
                      <a:pt x="6149" y="9005"/>
                      <a:pt x="6777" y="6911"/>
                      <a:pt x="4683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0" name="Forma libre: forma 299">
                <a:extLst>
                  <a:ext uri="{FF2B5EF4-FFF2-40B4-BE49-F238E27FC236}">
                    <a16:creationId xmlns:a16="http://schemas.microsoft.com/office/drawing/2014/main" id="{278A6C11-4272-E19E-A4DD-45D7D9C7601D}"/>
                  </a:ext>
                </a:extLst>
              </p:cNvPr>
              <p:cNvSpPr/>
              <p:nvPr/>
            </p:nvSpPr>
            <p:spPr>
              <a:xfrm>
                <a:off x="878088" y="619876"/>
                <a:ext cx="18009" cy="10889"/>
              </a:xfrm>
              <a:custGeom>
                <a:avLst/>
                <a:gdLst>
                  <a:gd name="connsiteX0" fmla="*/ 0 w 18009"/>
                  <a:gd name="connsiteY0" fmla="*/ 10890 h 10889"/>
                  <a:gd name="connsiteX1" fmla="*/ 18010 w 18009"/>
                  <a:gd name="connsiteY1" fmla="*/ 0 h 10889"/>
                  <a:gd name="connsiteX2" fmla="*/ 0 w 18009"/>
                  <a:gd name="connsiteY2" fmla="*/ 10890 h 1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09" h="10889">
                    <a:moveTo>
                      <a:pt x="0" y="10890"/>
                    </a:moveTo>
                    <a:cubicBezTo>
                      <a:pt x="5445" y="-1885"/>
                      <a:pt x="13612" y="3560"/>
                      <a:pt x="18010" y="0"/>
                    </a:cubicBezTo>
                    <a:cubicBezTo>
                      <a:pt x="15916" y="9005"/>
                      <a:pt x="3560" y="7958"/>
                      <a:pt x="0" y="1089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1" name="Forma libre: forma 300">
                <a:extLst>
                  <a:ext uri="{FF2B5EF4-FFF2-40B4-BE49-F238E27FC236}">
                    <a16:creationId xmlns:a16="http://schemas.microsoft.com/office/drawing/2014/main" id="{AAE84228-812A-94BD-A489-EE3061F87FE3}"/>
                  </a:ext>
                </a:extLst>
              </p:cNvPr>
              <p:cNvSpPr/>
              <p:nvPr/>
            </p:nvSpPr>
            <p:spPr>
              <a:xfrm>
                <a:off x="878088" y="619666"/>
                <a:ext cx="18219" cy="11308"/>
              </a:xfrm>
              <a:custGeom>
                <a:avLst/>
                <a:gdLst>
                  <a:gd name="connsiteX0" fmla="*/ 209 w 18219"/>
                  <a:gd name="connsiteY0" fmla="*/ 11309 h 11308"/>
                  <a:gd name="connsiteX1" fmla="*/ 0 w 18219"/>
                  <a:gd name="connsiteY1" fmla="*/ 11309 h 11308"/>
                  <a:gd name="connsiteX2" fmla="*/ 12565 w 18219"/>
                  <a:gd name="connsiteY2" fmla="*/ 1675 h 11308"/>
                  <a:gd name="connsiteX3" fmla="*/ 18010 w 18219"/>
                  <a:gd name="connsiteY3" fmla="*/ 0 h 11308"/>
                  <a:gd name="connsiteX4" fmla="*/ 18219 w 18219"/>
                  <a:gd name="connsiteY4" fmla="*/ 0 h 11308"/>
                  <a:gd name="connsiteX5" fmla="*/ 5654 w 18219"/>
                  <a:gd name="connsiteY5" fmla="*/ 9214 h 11308"/>
                  <a:gd name="connsiteX6" fmla="*/ 0 w 18219"/>
                  <a:gd name="connsiteY6" fmla="*/ 11309 h 11308"/>
                  <a:gd name="connsiteX7" fmla="*/ 17591 w 18219"/>
                  <a:gd name="connsiteY7" fmla="*/ 628 h 11308"/>
                  <a:gd name="connsiteX8" fmla="*/ 12356 w 18219"/>
                  <a:gd name="connsiteY8" fmla="*/ 1885 h 11308"/>
                  <a:gd name="connsiteX9" fmla="*/ 419 w 18219"/>
                  <a:gd name="connsiteY9" fmla="*/ 10471 h 11308"/>
                  <a:gd name="connsiteX10" fmla="*/ 5445 w 18219"/>
                  <a:gd name="connsiteY10" fmla="*/ 8796 h 11308"/>
                  <a:gd name="connsiteX11" fmla="*/ 17591 w 18219"/>
                  <a:gd name="connsiteY11" fmla="*/ 628 h 1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219" h="11308">
                    <a:moveTo>
                      <a:pt x="209" y="11309"/>
                    </a:moveTo>
                    <a:lnTo>
                      <a:pt x="0" y="11309"/>
                    </a:lnTo>
                    <a:cubicBezTo>
                      <a:pt x="3560" y="2513"/>
                      <a:pt x="8377" y="2094"/>
                      <a:pt x="12565" y="1675"/>
                    </a:cubicBezTo>
                    <a:cubicBezTo>
                      <a:pt x="14659" y="1675"/>
                      <a:pt x="16544" y="1256"/>
                      <a:pt x="18010" y="0"/>
                    </a:cubicBezTo>
                    <a:lnTo>
                      <a:pt x="18219" y="0"/>
                    </a:lnTo>
                    <a:cubicBezTo>
                      <a:pt x="16753" y="6283"/>
                      <a:pt x="10680" y="7958"/>
                      <a:pt x="5654" y="9214"/>
                    </a:cubicBezTo>
                    <a:cubicBezTo>
                      <a:pt x="3351" y="9843"/>
                      <a:pt x="1257" y="10471"/>
                      <a:pt x="0" y="11309"/>
                    </a:cubicBezTo>
                    <a:moveTo>
                      <a:pt x="17591" y="628"/>
                    </a:moveTo>
                    <a:cubicBezTo>
                      <a:pt x="16125" y="1675"/>
                      <a:pt x="14240" y="1885"/>
                      <a:pt x="12356" y="1885"/>
                    </a:cubicBezTo>
                    <a:cubicBezTo>
                      <a:pt x="8377" y="2304"/>
                      <a:pt x="3770" y="2722"/>
                      <a:pt x="419" y="10471"/>
                    </a:cubicBezTo>
                    <a:cubicBezTo>
                      <a:pt x="1675" y="9633"/>
                      <a:pt x="3560" y="9214"/>
                      <a:pt x="5445" y="8796"/>
                    </a:cubicBezTo>
                    <a:cubicBezTo>
                      <a:pt x="10052" y="7539"/>
                      <a:pt x="15916" y="6073"/>
                      <a:pt x="17591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2" name="Forma libre: forma 301">
                <a:extLst>
                  <a:ext uri="{FF2B5EF4-FFF2-40B4-BE49-F238E27FC236}">
                    <a16:creationId xmlns:a16="http://schemas.microsoft.com/office/drawing/2014/main" id="{1BA9AF8C-39C7-FF2A-1548-C313EC8B7650}"/>
                  </a:ext>
                </a:extLst>
              </p:cNvPr>
              <p:cNvSpPr/>
              <p:nvPr/>
            </p:nvSpPr>
            <p:spPr>
              <a:xfrm>
                <a:off x="869711" y="624051"/>
                <a:ext cx="13402" cy="7554"/>
              </a:xfrm>
              <a:custGeom>
                <a:avLst/>
                <a:gdLst>
                  <a:gd name="connsiteX0" fmla="*/ 0 w 13402"/>
                  <a:gd name="connsiteY0" fmla="*/ 6714 h 7554"/>
                  <a:gd name="connsiteX1" fmla="*/ 13403 w 13402"/>
                  <a:gd name="connsiteY1" fmla="*/ 13 h 7554"/>
                  <a:gd name="connsiteX2" fmla="*/ 0 w 13402"/>
                  <a:gd name="connsiteY2" fmla="*/ 6714 h 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2" h="7554">
                    <a:moveTo>
                      <a:pt x="0" y="6714"/>
                    </a:moveTo>
                    <a:cubicBezTo>
                      <a:pt x="5026" y="-1453"/>
                      <a:pt x="7539" y="223"/>
                      <a:pt x="13403" y="13"/>
                    </a:cubicBezTo>
                    <a:cubicBezTo>
                      <a:pt x="8167" y="7133"/>
                      <a:pt x="4188" y="8809"/>
                      <a:pt x="0" y="6714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3" name="Forma libre: forma 302">
                <a:extLst>
                  <a:ext uri="{FF2B5EF4-FFF2-40B4-BE49-F238E27FC236}">
                    <a16:creationId xmlns:a16="http://schemas.microsoft.com/office/drawing/2014/main" id="{09691B3F-FBB9-1636-E83D-CB7B1F1F9A6E}"/>
                  </a:ext>
                </a:extLst>
              </p:cNvPr>
              <p:cNvSpPr/>
              <p:nvPr/>
            </p:nvSpPr>
            <p:spPr>
              <a:xfrm>
                <a:off x="869711" y="623855"/>
                <a:ext cx="14240" cy="7957"/>
              </a:xfrm>
              <a:custGeom>
                <a:avLst/>
                <a:gdLst>
                  <a:gd name="connsiteX0" fmla="*/ 3351 w 14240"/>
                  <a:gd name="connsiteY0" fmla="*/ 7958 h 7957"/>
                  <a:gd name="connsiteX1" fmla="*/ 0 w 14240"/>
                  <a:gd name="connsiteY1" fmla="*/ 7120 h 7957"/>
                  <a:gd name="connsiteX2" fmla="*/ 0 w 14240"/>
                  <a:gd name="connsiteY2" fmla="*/ 7120 h 7957"/>
                  <a:gd name="connsiteX3" fmla="*/ 0 w 14240"/>
                  <a:gd name="connsiteY3" fmla="*/ 6911 h 7957"/>
                  <a:gd name="connsiteX4" fmla="*/ 9843 w 14240"/>
                  <a:gd name="connsiteY4" fmla="*/ 0 h 7957"/>
                  <a:gd name="connsiteX5" fmla="*/ 12356 w 14240"/>
                  <a:gd name="connsiteY5" fmla="*/ 0 h 7957"/>
                  <a:gd name="connsiteX6" fmla="*/ 13822 w 14240"/>
                  <a:gd name="connsiteY6" fmla="*/ 0 h 7957"/>
                  <a:gd name="connsiteX7" fmla="*/ 14240 w 14240"/>
                  <a:gd name="connsiteY7" fmla="*/ 0 h 7957"/>
                  <a:gd name="connsiteX8" fmla="*/ 14031 w 14240"/>
                  <a:gd name="connsiteY8" fmla="*/ 209 h 7957"/>
                  <a:gd name="connsiteX9" fmla="*/ 3770 w 14240"/>
                  <a:gd name="connsiteY9" fmla="*/ 7748 h 7957"/>
                  <a:gd name="connsiteX10" fmla="*/ 419 w 14240"/>
                  <a:gd name="connsiteY10" fmla="*/ 6701 h 7957"/>
                  <a:gd name="connsiteX11" fmla="*/ 13193 w 14240"/>
                  <a:gd name="connsiteY11" fmla="*/ 209 h 7957"/>
                  <a:gd name="connsiteX12" fmla="*/ 10890 w 14240"/>
                  <a:gd name="connsiteY12" fmla="*/ 209 h 7957"/>
                  <a:gd name="connsiteX13" fmla="*/ 419 w 14240"/>
                  <a:gd name="connsiteY13" fmla="*/ 6701 h 7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40" h="7957">
                    <a:moveTo>
                      <a:pt x="3351" y="7958"/>
                    </a:moveTo>
                    <a:cubicBezTo>
                      <a:pt x="2304" y="7958"/>
                      <a:pt x="1047" y="7748"/>
                      <a:pt x="0" y="7120"/>
                    </a:cubicBezTo>
                    <a:lnTo>
                      <a:pt x="0" y="7120"/>
                    </a:lnTo>
                    <a:cubicBezTo>
                      <a:pt x="0" y="7120"/>
                      <a:pt x="0" y="6911"/>
                      <a:pt x="0" y="6911"/>
                    </a:cubicBezTo>
                    <a:cubicBezTo>
                      <a:pt x="3770" y="628"/>
                      <a:pt x="6283" y="0"/>
                      <a:pt x="9843" y="0"/>
                    </a:cubicBezTo>
                    <a:cubicBezTo>
                      <a:pt x="10680" y="0"/>
                      <a:pt x="11518" y="0"/>
                      <a:pt x="12356" y="0"/>
                    </a:cubicBezTo>
                    <a:cubicBezTo>
                      <a:pt x="12774" y="0"/>
                      <a:pt x="13193" y="0"/>
                      <a:pt x="13822" y="0"/>
                    </a:cubicBezTo>
                    <a:lnTo>
                      <a:pt x="14240" y="0"/>
                    </a:lnTo>
                    <a:cubicBezTo>
                      <a:pt x="14240" y="0"/>
                      <a:pt x="14031" y="209"/>
                      <a:pt x="14031" y="209"/>
                    </a:cubicBezTo>
                    <a:cubicBezTo>
                      <a:pt x="10052" y="5445"/>
                      <a:pt x="6911" y="7748"/>
                      <a:pt x="3770" y="7748"/>
                    </a:cubicBezTo>
                    <a:moveTo>
                      <a:pt x="419" y="6701"/>
                    </a:moveTo>
                    <a:cubicBezTo>
                      <a:pt x="4607" y="8586"/>
                      <a:pt x="8377" y="6701"/>
                      <a:pt x="13193" y="209"/>
                    </a:cubicBezTo>
                    <a:cubicBezTo>
                      <a:pt x="12356" y="209"/>
                      <a:pt x="11518" y="209"/>
                      <a:pt x="10890" y="209"/>
                    </a:cubicBezTo>
                    <a:cubicBezTo>
                      <a:pt x="6701" y="209"/>
                      <a:pt x="4398" y="209"/>
                      <a:pt x="419" y="6701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4" name="Forma libre: forma 303">
                <a:extLst>
                  <a:ext uri="{FF2B5EF4-FFF2-40B4-BE49-F238E27FC236}">
                    <a16:creationId xmlns:a16="http://schemas.microsoft.com/office/drawing/2014/main" id="{A72465D2-93DF-A13E-1021-0834B6ADE8DC}"/>
                  </a:ext>
                </a:extLst>
              </p:cNvPr>
              <p:cNvSpPr/>
              <p:nvPr/>
            </p:nvSpPr>
            <p:spPr>
              <a:xfrm>
                <a:off x="865523" y="628364"/>
                <a:ext cx="20941" cy="5581"/>
              </a:xfrm>
              <a:custGeom>
                <a:avLst/>
                <a:gdLst>
                  <a:gd name="connsiteX0" fmla="*/ 0 w 20941"/>
                  <a:gd name="connsiteY0" fmla="*/ 4496 h 5581"/>
                  <a:gd name="connsiteX1" fmla="*/ 20942 w 20941"/>
                  <a:gd name="connsiteY1" fmla="*/ 1983 h 5581"/>
                  <a:gd name="connsiteX2" fmla="*/ 0 w 20941"/>
                  <a:gd name="connsiteY2" fmla="*/ 4496 h 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41" h="5581">
                    <a:moveTo>
                      <a:pt x="0" y="4496"/>
                    </a:moveTo>
                    <a:cubicBezTo>
                      <a:pt x="10261" y="-4928"/>
                      <a:pt x="15497" y="3658"/>
                      <a:pt x="20942" y="1983"/>
                    </a:cubicBezTo>
                    <a:cubicBezTo>
                      <a:pt x="15287" y="9103"/>
                      <a:pt x="4398" y="3239"/>
                      <a:pt x="0" y="4496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5" name="Forma libre: forma 304">
                <a:extLst>
                  <a:ext uri="{FF2B5EF4-FFF2-40B4-BE49-F238E27FC236}">
                    <a16:creationId xmlns:a16="http://schemas.microsoft.com/office/drawing/2014/main" id="{97CD00F6-F133-36C3-8EAC-AB85E24CC9C4}"/>
                  </a:ext>
                </a:extLst>
              </p:cNvPr>
              <p:cNvSpPr/>
              <p:nvPr/>
            </p:nvSpPr>
            <p:spPr>
              <a:xfrm>
                <a:off x="865732" y="628146"/>
                <a:ext cx="21360" cy="6179"/>
              </a:xfrm>
              <a:custGeom>
                <a:avLst/>
                <a:gdLst>
                  <a:gd name="connsiteX0" fmla="*/ 12356 w 21360"/>
                  <a:gd name="connsiteY0" fmla="*/ 6180 h 6179"/>
                  <a:gd name="connsiteX1" fmla="*/ 5864 w 21360"/>
                  <a:gd name="connsiteY1" fmla="*/ 5342 h 6179"/>
                  <a:gd name="connsiteX2" fmla="*/ 0 w 21360"/>
                  <a:gd name="connsiteY2" fmla="*/ 4923 h 6179"/>
                  <a:gd name="connsiteX3" fmla="*/ 0 w 21360"/>
                  <a:gd name="connsiteY3" fmla="*/ 4923 h 6179"/>
                  <a:gd name="connsiteX4" fmla="*/ 15497 w 21360"/>
                  <a:gd name="connsiteY4" fmla="*/ 1154 h 6179"/>
                  <a:gd name="connsiteX5" fmla="*/ 21151 w 21360"/>
                  <a:gd name="connsiteY5" fmla="*/ 1992 h 6179"/>
                  <a:gd name="connsiteX6" fmla="*/ 21361 w 21360"/>
                  <a:gd name="connsiteY6" fmla="*/ 1992 h 6179"/>
                  <a:gd name="connsiteX7" fmla="*/ 12774 w 21360"/>
                  <a:gd name="connsiteY7" fmla="*/ 5971 h 6179"/>
                  <a:gd name="connsiteX8" fmla="*/ 1257 w 21360"/>
                  <a:gd name="connsiteY8" fmla="*/ 4505 h 6179"/>
                  <a:gd name="connsiteX9" fmla="*/ 5864 w 21360"/>
                  <a:gd name="connsiteY9" fmla="*/ 5133 h 6179"/>
                  <a:gd name="connsiteX10" fmla="*/ 20314 w 21360"/>
                  <a:gd name="connsiteY10" fmla="*/ 2620 h 6179"/>
                  <a:gd name="connsiteX11" fmla="*/ 15078 w 21360"/>
                  <a:gd name="connsiteY11" fmla="*/ 1782 h 6179"/>
                  <a:gd name="connsiteX12" fmla="*/ 628 w 21360"/>
                  <a:gd name="connsiteY12" fmla="*/ 4505 h 6179"/>
                  <a:gd name="connsiteX13" fmla="*/ 1466 w 21360"/>
                  <a:gd name="connsiteY13" fmla="*/ 4505 h 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360" h="6179">
                    <a:moveTo>
                      <a:pt x="12356" y="6180"/>
                    </a:moveTo>
                    <a:cubicBezTo>
                      <a:pt x="10052" y="6180"/>
                      <a:pt x="7958" y="5761"/>
                      <a:pt x="5864" y="5342"/>
                    </a:cubicBezTo>
                    <a:cubicBezTo>
                      <a:pt x="3351" y="4923"/>
                      <a:pt x="1257" y="4505"/>
                      <a:pt x="0" y="4923"/>
                    </a:cubicBezTo>
                    <a:lnTo>
                      <a:pt x="0" y="4923"/>
                    </a:lnTo>
                    <a:cubicBezTo>
                      <a:pt x="6911" y="-1778"/>
                      <a:pt x="11309" y="-103"/>
                      <a:pt x="15497" y="1154"/>
                    </a:cubicBezTo>
                    <a:cubicBezTo>
                      <a:pt x="17382" y="1782"/>
                      <a:pt x="19266" y="2410"/>
                      <a:pt x="21151" y="1992"/>
                    </a:cubicBezTo>
                    <a:lnTo>
                      <a:pt x="21361" y="1992"/>
                    </a:lnTo>
                    <a:cubicBezTo>
                      <a:pt x="19057" y="5133"/>
                      <a:pt x="15916" y="5971"/>
                      <a:pt x="12774" y="5971"/>
                    </a:cubicBezTo>
                    <a:moveTo>
                      <a:pt x="1257" y="4505"/>
                    </a:moveTo>
                    <a:cubicBezTo>
                      <a:pt x="2513" y="4505"/>
                      <a:pt x="4188" y="4714"/>
                      <a:pt x="5864" y="5133"/>
                    </a:cubicBezTo>
                    <a:cubicBezTo>
                      <a:pt x="10680" y="5971"/>
                      <a:pt x="16544" y="7018"/>
                      <a:pt x="20314" y="2620"/>
                    </a:cubicBezTo>
                    <a:cubicBezTo>
                      <a:pt x="18638" y="3039"/>
                      <a:pt x="16753" y="2410"/>
                      <a:pt x="15078" y="1782"/>
                    </a:cubicBezTo>
                    <a:cubicBezTo>
                      <a:pt x="11309" y="526"/>
                      <a:pt x="6911" y="-940"/>
                      <a:pt x="628" y="4505"/>
                    </a:cubicBezTo>
                    <a:cubicBezTo>
                      <a:pt x="838" y="4505"/>
                      <a:pt x="1047" y="4505"/>
                      <a:pt x="1466" y="4505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6" name="Forma libre: forma 305">
                <a:extLst>
                  <a:ext uri="{FF2B5EF4-FFF2-40B4-BE49-F238E27FC236}">
                    <a16:creationId xmlns:a16="http://schemas.microsoft.com/office/drawing/2014/main" id="{874F3A4C-BEFE-02DD-35A8-1EEE6E4F7EFD}"/>
                  </a:ext>
                </a:extLst>
              </p:cNvPr>
              <p:cNvSpPr/>
              <p:nvPr/>
            </p:nvSpPr>
            <p:spPr>
              <a:xfrm>
                <a:off x="861335" y="618829"/>
                <a:ext cx="18009" cy="11099"/>
              </a:xfrm>
              <a:custGeom>
                <a:avLst/>
                <a:gdLst>
                  <a:gd name="connsiteX0" fmla="*/ 0 w 18009"/>
                  <a:gd name="connsiteY0" fmla="*/ 11099 h 11099"/>
                  <a:gd name="connsiteX1" fmla="*/ 18010 w 18009"/>
                  <a:gd name="connsiteY1" fmla="*/ 0 h 11099"/>
                  <a:gd name="connsiteX2" fmla="*/ 0 w 18009"/>
                  <a:gd name="connsiteY2" fmla="*/ 11099 h 1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09" h="11099">
                    <a:moveTo>
                      <a:pt x="0" y="11099"/>
                    </a:moveTo>
                    <a:cubicBezTo>
                      <a:pt x="3979" y="-3769"/>
                      <a:pt x="13822" y="3979"/>
                      <a:pt x="18010" y="0"/>
                    </a:cubicBezTo>
                    <a:cubicBezTo>
                      <a:pt x="16963" y="10471"/>
                      <a:pt x="3560" y="7958"/>
                      <a:pt x="0" y="1109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7" name="Forma libre: forma 306">
                <a:extLst>
                  <a:ext uri="{FF2B5EF4-FFF2-40B4-BE49-F238E27FC236}">
                    <a16:creationId xmlns:a16="http://schemas.microsoft.com/office/drawing/2014/main" id="{5514E230-FA07-1830-321A-7B22F5C3CB33}"/>
                  </a:ext>
                </a:extLst>
              </p:cNvPr>
              <p:cNvSpPr/>
              <p:nvPr/>
            </p:nvSpPr>
            <p:spPr>
              <a:xfrm>
                <a:off x="861335" y="618829"/>
                <a:ext cx="18219" cy="11308"/>
              </a:xfrm>
              <a:custGeom>
                <a:avLst/>
                <a:gdLst>
                  <a:gd name="connsiteX0" fmla="*/ 209 w 18219"/>
                  <a:gd name="connsiteY0" fmla="*/ 11309 h 11308"/>
                  <a:gd name="connsiteX1" fmla="*/ 0 w 18219"/>
                  <a:gd name="connsiteY1" fmla="*/ 11309 h 11308"/>
                  <a:gd name="connsiteX2" fmla="*/ 12356 w 18219"/>
                  <a:gd name="connsiteY2" fmla="*/ 1257 h 11308"/>
                  <a:gd name="connsiteX3" fmla="*/ 12984 w 18219"/>
                  <a:gd name="connsiteY3" fmla="*/ 1257 h 11308"/>
                  <a:gd name="connsiteX4" fmla="*/ 18010 w 18219"/>
                  <a:gd name="connsiteY4" fmla="*/ 0 h 11308"/>
                  <a:gd name="connsiteX5" fmla="*/ 18219 w 18219"/>
                  <a:gd name="connsiteY5" fmla="*/ 0 h 11308"/>
                  <a:gd name="connsiteX6" fmla="*/ 5864 w 18219"/>
                  <a:gd name="connsiteY6" fmla="*/ 9424 h 11308"/>
                  <a:gd name="connsiteX7" fmla="*/ 209 w 18219"/>
                  <a:gd name="connsiteY7" fmla="*/ 11309 h 11308"/>
                  <a:gd name="connsiteX8" fmla="*/ 11518 w 18219"/>
                  <a:gd name="connsiteY8" fmla="*/ 1675 h 11308"/>
                  <a:gd name="connsiteX9" fmla="*/ 209 w 18219"/>
                  <a:gd name="connsiteY9" fmla="*/ 10680 h 11308"/>
                  <a:gd name="connsiteX10" fmla="*/ 5654 w 18219"/>
                  <a:gd name="connsiteY10" fmla="*/ 9214 h 11308"/>
                  <a:gd name="connsiteX11" fmla="*/ 17591 w 18219"/>
                  <a:gd name="connsiteY11" fmla="*/ 838 h 11308"/>
                  <a:gd name="connsiteX12" fmla="*/ 11937 w 18219"/>
                  <a:gd name="connsiteY12" fmla="*/ 1885 h 11308"/>
                  <a:gd name="connsiteX13" fmla="*/ 11308 w 18219"/>
                  <a:gd name="connsiteY13" fmla="*/ 1885 h 1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219" h="11308">
                    <a:moveTo>
                      <a:pt x="209" y="11309"/>
                    </a:moveTo>
                    <a:lnTo>
                      <a:pt x="0" y="11309"/>
                    </a:lnTo>
                    <a:cubicBezTo>
                      <a:pt x="2722" y="1257"/>
                      <a:pt x="8167" y="1257"/>
                      <a:pt x="12356" y="1257"/>
                    </a:cubicBezTo>
                    <a:cubicBezTo>
                      <a:pt x="12356" y="1257"/>
                      <a:pt x="12774" y="1257"/>
                      <a:pt x="12984" y="1257"/>
                    </a:cubicBezTo>
                    <a:cubicBezTo>
                      <a:pt x="15078" y="1257"/>
                      <a:pt x="16753" y="1257"/>
                      <a:pt x="18010" y="0"/>
                    </a:cubicBezTo>
                    <a:lnTo>
                      <a:pt x="18219" y="0"/>
                    </a:lnTo>
                    <a:cubicBezTo>
                      <a:pt x="17382" y="7330"/>
                      <a:pt x="11099" y="8586"/>
                      <a:pt x="5864" y="9424"/>
                    </a:cubicBezTo>
                    <a:cubicBezTo>
                      <a:pt x="3351" y="9843"/>
                      <a:pt x="1256" y="10262"/>
                      <a:pt x="209" y="11309"/>
                    </a:cubicBezTo>
                    <a:moveTo>
                      <a:pt x="11518" y="1675"/>
                    </a:moveTo>
                    <a:cubicBezTo>
                      <a:pt x="7330" y="1675"/>
                      <a:pt x="2722" y="2094"/>
                      <a:pt x="209" y="10680"/>
                    </a:cubicBezTo>
                    <a:cubicBezTo>
                      <a:pt x="1466" y="9843"/>
                      <a:pt x="3351" y="9424"/>
                      <a:pt x="5654" y="9214"/>
                    </a:cubicBezTo>
                    <a:cubicBezTo>
                      <a:pt x="10471" y="8377"/>
                      <a:pt x="16544" y="7120"/>
                      <a:pt x="17591" y="838"/>
                    </a:cubicBezTo>
                    <a:cubicBezTo>
                      <a:pt x="16125" y="1885"/>
                      <a:pt x="14031" y="1885"/>
                      <a:pt x="11937" y="1885"/>
                    </a:cubicBezTo>
                    <a:lnTo>
                      <a:pt x="11308" y="1885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8" name="Forma libre: forma 307">
                <a:extLst>
                  <a:ext uri="{FF2B5EF4-FFF2-40B4-BE49-F238E27FC236}">
                    <a16:creationId xmlns:a16="http://schemas.microsoft.com/office/drawing/2014/main" id="{747004E7-85A5-E13D-2D15-221BF303E228}"/>
                  </a:ext>
                </a:extLst>
              </p:cNvPr>
              <p:cNvSpPr/>
              <p:nvPr/>
            </p:nvSpPr>
            <p:spPr>
              <a:xfrm>
                <a:off x="857774" y="629762"/>
                <a:ext cx="14659" cy="6444"/>
              </a:xfrm>
              <a:custGeom>
                <a:avLst/>
                <a:gdLst>
                  <a:gd name="connsiteX0" fmla="*/ 0 w 14659"/>
                  <a:gd name="connsiteY0" fmla="*/ 4563 h 6444"/>
                  <a:gd name="connsiteX1" fmla="*/ 14659 w 14659"/>
                  <a:gd name="connsiteY1" fmla="*/ 1422 h 6444"/>
                  <a:gd name="connsiteX2" fmla="*/ 0 w 14659"/>
                  <a:gd name="connsiteY2" fmla="*/ 4563 h 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59" h="6444">
                    <a:moveTo>
                      <a:pt x="0" y="4563"/>
                    </a:moveTo>
                    <a:cubicBezTo>
                      <a:pt x="6911" y="-2138"/>
                      <a:pt x="8796" y="166"/>
                      <a:pt x="14659" y="1422"/>
                    </a:cubicBezTo>
                    <a:cubicBezTo>
                      <a:pt x="7749" y="7076"/>
                      <a:pt x="3560" y="7705"/>
                      <a:pt x="0" y="4563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09" name="Forma libre: forma 308">
                <a:extLst>
                  <a:ext uri="{FF2B5EF4-FFF2-40B4-BE49-F238E27FC236}">
                    <a16:creationId xmlns:a16="http://schemas.microsoft.com/office/drawing/2014/main" id="{D87EF671-8EBA-B1DB-834A-19E871B54754}"/>
                  </a:ext>
                </a:extLst>
              </p:cNvPr>
              <p:cNvSpPr/>
              <p:nvPr/>
            </p:nvSpPr>
            <p:spPr>
              <a:xfrm>
                <a:off x="857565" y="629652"/>
                <a:ext cx="15287" cy="6767"/>
              </a:xfrm>
              <a:custGeom>
                <a:avLst/>
                <a:gdLst>
                  <a:gd name="connsiteX0" fmla="*/ 4817 w 15287"/>
                  <a:gd name="connsiteY0" fmla="*/ 6768 h 6767"/>
                  <a:gd name="connsiteX1" fmla="*/ 0 w 15287"/>
                  <a:gd name="connsiteY1" fmla="*/ 4883 h 6767"/>
                  <a:gd name="connsiteX2" fmla="*/ 0 w 15287"/>
                  <a:gd name="connsiteY2" fmla="*/ 4883 h 6767"/>
                  <a:gd name="connsiteX3" fmla="*/ 0 w 15287"/>
                  <a:gd name="connsiteY3" fmla="*/ 4673 h 6767"/>
                  <a:gd name="connsiteX4" fmla="*/ 12146 w 15287"/>
                  <a:gd name="connsiteY4" fmla="*/ 695 h 6767"/>
                  <a:gd name="connsiteX5" fmla="*/ 14869 w 15287"/>
                  <a:gd name="connsiteY5" fmla="*/ 1323 h 6767"/>
                  <a:gd name="connsiteX6" fmla="*/ 15287 w 15287"/>
                  <a:gd name="connsiteY6" fmla="*/ 1323 h 6767"/>
                  <a:gd name="connsiteX7" fmla="*/ 14869 w 15287"/>
                  <a:gd name="connsiteY7" fmla="*/ 1742 h 6767"/>
                  <a:gd name="connsiteX8" fmla="*/ 4607 w 15287"/>
                  <a:gd name="connsiteY8" fmla="*/ 6768 h 6767"/>
                  <a:gd name="connsiteX9" fmla="*/ 419 w 15287"/>
                  <a:gd name="connsiteY9" fmla="*/ 4673 h 6767"/>
                  <a:gd name="connsiteX10" fmla="*/ 14450 w 15287"/>
                  <a:gd name="connsiteY10" fmla="*/ 1532 h 6767"/>
                  <a:gd name="connsiteX11" fmla="*/ 12146 w 15287"/>
                  <a:gd name="connsiteY11" fmla="*/ 904 h 6767"/>
                  <a:gd name="connsiteX12" fmla="*/ 419 w 15287"/>
                  <a:gd name="connsiteY12" fmla="*/ 4673 h 6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87" h="6767">
                    <a:moveTo>
                      <a:pt x="4817" y="6768"/>
                    </a:moveTo>
                    <a:cubicBezTo>
                      <a:pt x="3141" y="6768"/>
                      <a:pt x="1466" y="6139"/>
                      <a:pt x="0" y="4883"/>
                    </a:cubicBezTo>
                    <a:lnTo>
                      <a:pt x="0" y="4883"/>
                    </a:lnTo>
                    <a:cubicBezTo>
                      <a:pt x="0" y="4883"/>
                      <a:pt x="0" y="4673"/>
                      <a:pt x="0" y="4673"/>
                    </a:cubicBezTo>
                    <a:cubicBezTo>
                      <a:pt x="5864" y="-981"/>
                      <a:pt x="8167" y="-353"/>
                      <a:pt x="12146" y="695"/>
                    </a:cubicBezTo>
                    <a:cubicBezTo>
                      <a:pt x="12984" y="695"/>
                      <a:pt x="13822" y="1113"/>
                      <a:pt x="14869" y="1323"/>
                    </a:cubicBezTo>
                    <a:lnTo>
                      <a:pt x="15287" y="1323"/>
                    </a:lnTo>
                    <a:cubicBezTo>
                      <a:pt x="15287" y="1323"/>
                      <a:pt x="14869" y="1742"/>
                      <a:pt x="14869" y="1742"/>
                    </a:cubicBezTo>
                    <a:cubicBezTo>
                      <a:pt x="10680" y="5092"/>
                      <a:pt x="7330" y="6768"/>
                      <a:pt x="4607" y="6768"/>
                    </a:cubicBezTo>
                    <a:moveTo>
                      <a:pt x="419" y="4673"/>
                    </a:moveTo>
                    <a:cubicBezTo>
                      <a:pt x="3979" y="7605"/>
                      <a:pt x="8167" y="6558"/>
                      <a:pt x="14450" y="1532"/>
                    </a:cubicBezTo>
                    <a:cubicBezTo>
                      <a:pt x="13612" y="1532"/>
                      <a:pt x="12774" y="1113"/>
                      <a:pt x="12146" y="904"/>
                    </a:cubicBezTo>
                    <a:cubicBezTo>
                      <a:pt x="8377" y="-143"/>
                      <a:pt x="5864" y="-771"/>
                      <a:pt x="419" y="4673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0" name="Forma libre: forma 309">
                <a:extLst>
                  <a:ext uri="{FF2B5EF4-FFF2-40B4-BE49-F238E27FC236}">
                    <a16:creationId xmlns:a16="http://schemas.microsoft.com/office/drawing/2014/main" id="{CC227C3F-1331-72F0-3401-148128BB0AE5}"/>
                  </a:ext>
                </a:extLst>
              </p:cNvPr>
              <p:cNvSpPr/>
              <p:nvPr/>
            </p:nvSpPr>
            <p:spPr>
              <a:xfrm>
                <a:off x="847094" y="625111"/>
                <a:ext cx="18009" cy="11099"/>
              </a:xfrm>
              <a:custGeom>
                <a:avLst/>
                <a:gdLst>
                  <a:gd name="connsiteX0" fmla="*/ 0 w 18009"/>
                  <a:gd name="connsiteY0" fmla="*/ 11099 h 11099"/>
                  <a:gd name="connsiteX1" fmla="*/ 18010 w 18009"/>
                  <a:gd name="connsiteY1" fmla="*/ 0 h 11099"/>
                  <a:gd name="connsiteX2" fmla="*/ 0 w 18009"/>
                  <a:gd name="connsiteY2" fmla="*/ 11099 h 1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09" h="11099">
                    <a:moveTo>
                      <a:pt x="0" y="11099"/>
                    </a:moveTo>
                    <a:cubicBezTo>
                      <a:pt x="3979" y="-3560"/>
                      <a:pt x="13822" y="3979"/>
                      <a:pt x="18010" y="0"/>
                    </a:cubicBezTo>
                    <a:cubicBezTo>
                      <a:pt x="16963" y="10471"/>
                      <a:pt x="3560" y="7958"/>
                      <a:pt x="0" y="1109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1" name="Forma libre: forma 310">
                <a:extLst>
                  <a:ext uri="{FF2B5EF4-FFF2-40B4-BE49-F238E27FC236}">
                    <a16:creationId xmlns:a16="http://schemas.microsoft.com/office/drawing/2014/main" id="{C7CB8A99-D147-4DE1-B515-376032820A7D}"/>
                  </a:ext>
                </a:extLst>
              </p:cNvPr>
              <p:cNvSpPr/>
              <p:nvPr/>
            </p:nvSpPr>
            <p:spPr>
              <a:xfrm>
                <a:off x="847094" y="625111"/>
                <a:ext cx="18428" cy="11308"/>
              </a:xfrm>
              <a:custGeom>
                <a:avLst/>
                <a:gdLst>
                  <a:gd name="connsiteX0" fmla="*/ 209 w 18428"/>
                  <a:gd name="connsiteY0" fmla="*/ 11309 h 11308"/>
                  <a:gd name="connsiteX1" fmla="*/ 0 w 18428"/>
                  <a:gd name="connsiteY1" fmla="*/ 11309 h 11308"/>
                  <a:gd name="connsiteX2" fmla="*/ 11727 w 18428"/>
                  <a:gd name="connsiteY2" fmla="*/ 1256 h 11308"/>
                  <a:gd name="connsiteX3" fmla="*/ 12984 w 18428"/>
                  <a:gd name="connsiteY3" fmla="*/ 1256 h 11308"/>
                  <a:gd name="connsiteX4" fmla="*/ 18010 w 18428"/>
                  <a:gd name="connsiteY4" fmla="*/ 0 h 11308"/>
                  <a:gd name="connsiteX5" fmla="*/ 18429 w 18428"/>
                  <a:gd name="connsiteY5" fmla="*/ 0 h 11308"/>
                  <a:gd name="connsiteX6" fmla="*/ 6073 w 18428"/>
                  <a:gd name="connsiteY6" fmla="*/ 9424 h 11308"/>
                  <a:gd name="connsiteX7" fmla="*/ 419 w 18428"/>
                  <a:gd name="connsiteY7" fmla="*/ 11309 h 11308"/>
                  <a:gd name="connsiteX8" fmla="*/ 11518 w 18428"/>
                  <a:gd name="connsiteY8" fmla="*/ 1675 h 11308"/>
                  <a:gd name="connsiteX9" fmla="*/ 209 w 18428"/>
                  <a:gd name="connsiteY9" fmla="*/ 10680 h 11308"/>
                  <a:gd name="connsiteX10" fmla="*/ 5654 w 18428"/>
                  <a:gd name="connsiteY10" fmla="*/ 9214 h 11308"/>
                  <a:gd name="connsiteX11" fmla="*/ 17591 w 18428"/>
                  <a:gd name="connsiteY11" fmla="*/ 838 h 11308"/>
                  <a:gd name="connsiteX12" fmla="*/ 12565 w 18428"/>
                  <a:gd name="connsiteY12" fmla="*/ 1885 h 11308"/>
                  <a:gd name="connsiteX13" fmla="*/ 11309 w 18428"/>
                  <a:gd name="connsiteY13" fmla="*/ 1885 h 1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428" h="11308">
                    <a:moveTo>
                      <a:pt x="209" y="11309"/>
                    </a:moveTo>
                    <a:lnTo>
                      <a:pt x="0" y="11309"/>
                    </a:lnTo>
                    <a:cubicBezTo>
                      <a:pt x="2513" y="1675"/>
                      <a:pt x="7539" y="1256"/>
                      <a:pt x="11727" y="1256"/>
                    </a:cubicBezTo>
                    <a:lnTo>
                      <a:pt x="12984" y="1256"/>
                    </a:lnTo>
                    <a:cubicBezTo>
                      <a:pt x="15078" y="1256"/>
                      <a:pt x="16753" y="1256"/>
                      <a:pt x="18010" y="0"/>
                    </a:cubicBezTo>
                    <a:lnTo>
                      <a:pt x="18429" y="0"/>
                    </a:lnTo>
                    <a:cubicBezTo>
                      <a:pt x="17591" y="7330"/>
                      <a:pt x="11309" y="8586"/>
                      <a:pt x="6073" y="9424"/>
                    </a:cubicBezTo>
                    <a:cubicBezTo>
                      <a:pt x="3560" y="9843"/>
                      <a:pt x="1466" y="10261"/>
                      <a:pt x="419" y="11309"/>
                    </a:cubicBezTo>
                    <a:moveTo>
                      <a:pt x="11518" y="1675"/>
                    </a:moveTo>
                    <a:cubicBezTo>
                      <a:pt x="7330" y="1675"/>
                      <a:pt x="2722" y="2094"/>
                      <a:pt x="209" y="10680"/>
                    </a:cubicBezTo>
                    <a:cubicBezTo>
                      <a:pt x="1466" y="9843"/>
                      <a:pt x="3351" y="9424"/>
                      <a:pt x="5654" y="9214"/>
                    </a:cubicBezTo>
                    <a:cubicBezTo>
                      <a:pt x="10471" y="8377"/>
                      <a:pt x="16544" y="7120"/>
                      <a:pt x="17591" y="838"/>
                    </a:cubicBezTo>
                    <a:cubicBezTo>
                      <a:pt x="16335" y="1885"/>
                      <a:pt x="14450" y="1885"/>
                      <a:pt x="12565" y="1885"/>
                    </a:cubicBezTo>
                    <a:lnTo>
                      <a:pt x="11309" y="1885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2" name="Forma libre: forma 311">
                <a:extLst>
                  <a:ext uri="{FF2B5EF4-FFF2-40B4-BE49-F238E27FC236}">
                    <a16:creationId xmlns:a16="http://schemas.microsoft.com/office/drawing/2014/main" id="{42371D12-B114-3EBF-2922-A060A6745518}"/>
                  </a:ext>
                </a:extLst>
              </p:cNvPr>
              <p:cNvSpPr/>
              <p:nvPr/>
            </p:nvSpPr>
            <p:spPr>
              <a:xfrm>
                <a:off x="849398" y="633787"/>
                <a:ext cx="21151" cy="6242"/>
              </a:xfrm>
              <a:custGeom>
                <a:avLst/>
                <a:gdLst>
                  <a:gd name="connsiteX0" fmla="*/ 0 w 21151"/>
                  <a:gd name="connsiteY0" fmla="*/ 3262 h 6242"/>
                  <a:gd name="connsiteX1" fmla="*/ 21151 w 21151"/>
                  <a:gd name="connsiteY1" fmla="*/ 3680 h 6242"/>
                  <a:gd name="connsiteX2" fmla="*/ 0 w 21151"/>
                  <a:gd name="connsiteY2" fmla="*/ 3262 h 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151" h="6242">
                    <a:moveTo>
                      <a:pt x="0" y="3262"/>
                    </a:moveTo>
                    <a:cubicBezTo>
                      <a:pt x="11518" y="-4696"/>
                      <a:pt x="15287" y="4518"/>
                      <a:pt x="21151" y="3680"/>
                    </a:cubicBezTo>
                    <a:cubicBezTo>
                      <a:pt x="14450" y="9963"/>
                      <a:pt x="4607" y="2633"/>
                      <a:pt x="0" y="3262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3" name="Forma libre: forma 312">
                <a:extLst>
                  <a:ext uri="{FF2B5EF4-FFF2-40B4-BE49-F238E27FC236}">
                    <a16:creationId xmlns:a16="http://schemas.microsoft.com/office/drawing/2014/main" id="{E632E3FC-2C9B-D9BD-59A8-63FC5CB4ECD4}"/>
                  </a:ext>
                </a:extLst>
              </p:cNvPr>
              <p:cNvSpPr/>
              <p:nvPr/>
            </p:nvSpPr>
            <p:spPr>
              <a:xfrm>
                <a:off x="849188" y="633553"/>
                <a:ext cx="20941" cy="6845"/>
              </a:xfrm>
              <a:custGeom>
                <a:avLst/>
                <a:gdLst>
                  <a:gd name="connsiteX0" fmla="*/ 14450 w 20941"/>
                  <a:gd name="connsiteY0" fmla="*/ 6846 h 6845"/>
                  <a:gd name="connsiteX1" fmla="*/ 5864 w 20941"/>
                  <a:gd name="connsiteY1" fmla="*/ 4961 h 6845"/>
                  <a:gd name="connsiteX2" fmla="*/ 0 w 20941"/>
                  <a:gd name="connsiteY2" fmla="*/ 3705 h 6845"/>
                  <a:gd name="connsiteX3" fmla="*/ 0 w 20941"/>
                  <a:gd name="connsiteY3" fmla="*/ 3286 h 6845"/>
                  <a:gd name="connsiteX4" fmla="*/ 15497 w 20941"/>
                  <a:gd name="connsiteY4" fmla="*/ 2239 h 6845"/>
                  <a:gd name="connsiteX5" fmla="*/ 20314 w 20941"/>
                  <a:gd name="connsiteY5" fmla="*/ 3914 h 6845"/>
                  <a:gd name="connsiteX6" fmla="*/ 20942 w 20941"/>
                  <a:gd name="connsiteY6" fmla="*/ 3914 h 6845"/>
                  <a:gd name="connsiteX7" fmla="*/ 20942 w 20941"/>
                  <a:gd name="connsiteY7" fmla="*/ 4333 h 6845"/>
                  <a:gd name="connsiteX8" fmla="*/ 14240 w 20941"/>
                  <a:gd name="connsiteY8" fmla="*/ 6846 h 6845"/>
                  <a:gd name="connsiteX9" fmla="*/ 838 w 20941"/>
                  <a:gd name="connsiteY9" fmla="*/ 3286 h 6845"/>
                  <a:gd name="connsiteX10" fmla="*/ 6073 w 20941"/>
                  <a:gd name="connsiteY10" fmla="*/ 4542 h 6845"/>
                  <a:gd name="connsiteX11" fmla="*/ 20732 w 20941"/>
                  <a:gd name="connsiteY11" fmla="*/ 4124 h 6845"/>
                  <a:gd name="connsiteX12" fmla="*/ 20732 w 20941"/>
                  <a:gd name="connsiteY12" fmla="*/ 4124 h 6845"/>
                  <a:gd name="connsiteX13" fmla="*/ 15706 w 20941"/>
                  <a:gd name="connsiteY13" fmla="*/ 2448 h 6845"/>
                  <a:gd name="connsiteX14" fmla="*/ 1047 w 20941"/>
                  <a:gd name="connsiteY14" fmla="*/ 3286 h 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41" h="6845">
                    <a:moveTo>
                      <a:pt x="14450" y="6846"/>
                    </a:moveTo>
                    <a:cubicBezTo>
                      <a:pt x="11518" y="6846"/>
                      <a:pt x="8586" y="5799"/>
                      <a:pt x="5864" y="4961"/>
                    </a:cubicBezTo>
                    <a:cubicBezTo>
                      <a:pt x="3560" y="4124"/>
                      <a:pt x="1466" y="3495"/>
                      <a:pt x="0" y="3705"/>
                    </a:cubicBezTo>
                    <a:lnTo>
                      <a:pt x="0" y="3286"/>
                    </a:lnTo>
                    <a:cubicBezTo>
                      <a:pt x="7539" y="-1950"/>
                      <a:pt x="11727" y="145"/>
                      <a:pt x="15497" y="2239"/>
                    </a:cubicBezTo>
                    <a:cubicBezTo>
                      <a:pt x="17172" y="3076"/>
                      <a:pt x="18638" y="3914"/>
                      <a:pt x="20314" y="3914"/>
                    </a:cubicBezTo>
                    <a:cubicBezTo>
                      <a:pt x="20523" y="3914"/>
                      <a:pt x="20732" y="3914"/>
                      <a:pt x="20942" y="3914"/>
                    </a:cubicBezTo>
                    <a:lnTo>
                      <a:pt x="20942" y="4333"/>
                    </a:lnTo>
                    <a:cubicBezTo>
                      <a:pt x="19057" y="6218"/>
                      <a:pt x="16753" y="6846"/>
                      <a:pt x="14240" y="6846"/>
                    </a:cubicBezTo>
                    <a:moveTo>
                      <a:pt x="838" y="3286"/>
                    </a:moveTo>
                    <a:cubicBezTo>
                      <a:pt x="2304" y="3286"/>
                      <a:pt x="3979" y="3914"/>
                      <a:pt x="6073" y="4542"/>
                    </a:cubicBezTo>
                    <a:cubicBezTo>
                      <a:pt x="10680" y="6008"/>
                      <a:pt x="16335" y="7893"/>
                      <a:pt x="20732" y="4124"/>
                    </a:cubicBezTo>
                    <a:lnTo>
                      <a:pt x="20732" y="4124"/>
                    </a:lnTo>
                    <a:cubicBezTo>
                      <a:pt x="19057" y="4124"/>
                      <a:pt x="17382" y="3286"/>
                      <a:pt x="15706" y="2448"/>
                    </a:cubicBezTo>
                    <a:cubicBezTo>
                      <a:pt x="12146" y="563"/>
                      <a:pt x="8167" y="-1531"/>
                      <a:pt x="1047" y="3286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4" name="Forma libre: forma 313">
                <a:extLst>
                  <a:ext uri="{FF2B5EF4-FFF2-40B4-BE49-F238E27FC236}">
                    <a16:creationId xmlns:a16="http://schemas.microsoft.com/office/drawing/2014/main" id="{E3CB36A8-5784-8706-7D4F-B2BD1D288A16}"/>
                  </a:ext>
                </a:extLst>
              </p:cNvPr>
              <p:cNvSpPr/>
              <p:nvPr/>
            </p:nvSpPr>
            <p:spPr>
              <a:xfrm>
                <a:off x="824686" y="575824"/>
                <a:ext cx="16334" cy="5637"/>
              </a:xfrm>
              <a:custGeom>
                <a:avLst/>
                <a:gdLst>
                  <a:gd name="connsiteX0" fmla="*/ 16335 w 16334"/>
                  <a:gd name="connsiteY0" fmla="*/ 1121 h 5637"/>
                  <a:gd name="connsiteX1" fmla="*/ 0 w 16334"/>
                  <a:gd name="connsiteY1" fmla="*/ 4681 h 5637"/>
                  <a:gd name="connsiteX2" fmla="*/ 16335 w 16334"/>
                  <a:gd name="connsiteY2" fmla="*/ 1121 h 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34" h="5637">
                    <a:moveTo>
                      <a:pt x="16335" y="1121"/>
                    </a:moveTo>
                    <a:cubicBezTo>
                      <a:pt x="6073" y="-2648"/>
                      <a:pt x="4607" y="4262"/>
                      <a:pt x="0" y="4681"/>
                    </a:cubicBezTo>
                    <a:cubicBezTo>
                      <a:pt x="6283" y="8032"/>
                      <a:pt x="12565" y="1540"/>
                      <a:pt x="16335" y="1121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5" name="Forma libre: forma 314">
                <a:extLst>
                  <a:ext uri="{FF2B5EF4-FFF2-40B4-BE49-F238E27FC236}">
                    <a16:creationId xmlns:a16="http://schemas.microsoft.com/office/drawing/2014/main" id="{7F31906A-FEDD-F7AC-CB41-C93B8D9FD724}"/>
                  </a:ext>
                </a:extLst>
              </p:cNvPr>
              <p:cNvSpPr/>
              <p:nvPr/>
            </p:nvSpPr>
            <p:spPr>
              <a:xfrm>
                <a:off x="824477" y="575631"/>
                <a:ext cx="16334" cy="6130"/>
              </a:xfrm>
              <a:custGeom>
                <a:avLst/>
                <a:gdLst>
                  <a:gd name="connsiteX0" fmla="*/ 3979 w 16334"/>
                  <a:gd name="connsiteY0" fmla="*/ 6131 h 6130"/>
                  <a:gd name="connsiteX1" fmla="*/ 0 w 16334"/>
                  <a:gd name="connsiteY1" fmla="*/ 5084 h 6130"/>
                  <a:gd name="connsiteX2" fmla="*/ 0 w 16334"/>
                  <a:gd name="connsiteY2" fmla="*/ 4665 h 6130"/>
                  <a:gd name="connsiteX3" fmla="*/ 3979 w 16334"/>
                  <a:gd name="connsiteY3" fmla="*/ 2780 h 6130"/>
                  <a:gd name="connsiteX4" fmla="*/ 16335 w 16334"/>
                  <a:gd name="connsiteY4" fmla="*/ 1105 h 6130"/>
                  <a:gd name="connsiteX5" fmla="*/ 16335 w 16334"/>
                  <a:gd name="connsiteY5" fmla="*/ 1523 h 6130"/>
                  <a:gd name="connsiteX6" fmla="*/ 11937 w 16334"/>
                  <a:gd name="connsiteY6" fmla="*/ 3199 h 6130"/>
                  <a:gd name="connsiteX7" fmla="*/ 3770 w 16334"/>
                  <a:gd name="connsiteY7" fmla="*/ 5921 h 6130"/>
                  <a:gd name="connsiteX8" fmla="*/ 838 w 16334"/>
                  <a:gd name="connsiteY8" fmla="*/ 5084 h 6130"/>
                  <a:gd name="connsiteX9" fmla="*/ 11937 w 16334"/>
                  <a:gd name="connsiteY9" fmla="*/ 2989 h 6130"/>
                  <a:gd name="connsiteX10" fmla="*/ 15706 w 16334"/>
                  <a:gd name="connsiteY10" fmla="*/ 1314 h 6130"/>
                  <a:gd name="connsiteX11" fmla="*/ 4398 w 16334"/>
                  <a:gd name="connsiteY11" fmla="*/ 2989 h 6130"/>
                  <a:gd name="connsiteX12" fmla="*/ 838 w 16334"/>
                  <a:gd name="connsiteY12" fmla="*/ 4874 h 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34" h="6130">
                    <a:moveTo>
                      <a:pt x="3979" y="6131"/>
                    </a:moveTo>
                    <a:cubicBezTo>
                      <a:pt x="2722" y="6131"/>
                      <a:pt x="1466" y="5921"/>
                      <a:pt x="0" y="5084"/>
                    </a:cubicBezTo>
                    <a:lnTo>
                      <a:pt x="0" y="4665"/>
                    </a:lnTo>
                    <a:cubicBezTo>
                      <a:pt x="1675" y="4665"/>
                      <a:pt x="2722" y="3827"/>
                      <a:pt x="3979" y="2780"/>
                    </a:cubicBezTo>
                    <a:cubicBezTo>
                      <a:pt x="6492" y="895"/>
                      <a:pt x="9424" y="-1408"/>
                      <a:pt x="16335" y="1105"/>
                    </a:cubicBezTo>
                    <a:lnTo>
                      <a:pt x="16335" y="1523"/>
                    </a:lnTo>
                    <a:cubicBezTo>
                      <a:pt x="15078" y="1523"/>
                      <a:pt x="13612" y="2361"/>
                      <a:pt x="11937" y="3199"/>
                    </a:cubicBezTo>
                    <a:cubicBezTo>
                      <a:pt x="9424" y="4455"/>
                      <a:pt x="6701" y="5921"/>
                      <a:pt x="3770" y="5921"/>
                    </a:cubicBezTo>
                    <a:moveTo>
                      <a:pt x="838" y="5084"/>
                    </a:moveTo>
                    <a:cubicBezTo>
                      <a:pt x="4817" y="6759"/>
                      <a:pt x="8796" y="4874"/>
                      <a:pt x="11937" y="2989"/>
                    </a:cubicBezTo>
                    <a:cubicBezTo>
                      <a:pt x="13403" y="2361"/>
                      <a:pt x="14450" y="1523"/>
                      <a:pt x="15706" y="1314"/>
                    </a:cubicBezTo>
                    <a:cubicBezTo>
                      <a:pt x="9424" y="-780"/>
                      <a:pt x="6701" y="1314"/>
                      <a:pt x="4398" y="2989"/>
                    </a:cubicBezTo>
                    <a:cubicBezTo>
                      <a:pt x="3351" y="3827"/>
                      <a:pt x="2094" y="4665"/>
                      <a:pt x="838" y="4874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6" name="Forma libre: forma 315">
                <a:extLst>
                  <a:ext uri="{FF2B5EF4-FFF2-40B4-BE49-F238E27FC236}">
                    <a16:creationId xmlns:a16="http://schemas.microsoft.com/office/drawing/2014/main" id="{633DC54D-6AF7-5FBC-3BAD-0DD77D6BE283}"/>
                  </a:ext>
                </a:extLst>
              </p:cNvPr>
              <p:cNvSpPr/>
              <p:nvPr/>
            </p:nvSpPr>
            <p:spPr>
              <a:xfrm>
                <a:off x="817357" y="574920"/>
                <a:ext cx="15915" cy="8367"/>
              </a:xfrm>
              <a:custGeom>
                <a:avLst/>
                <a:gdLst>
                  <a:gd name="connsiteX0" fmla="*/ 15916 w 15915"/>
                  <a:gd name="connsiteY0" fmla="*/ 141 h 8367"/>
                  <a:gd name="connsiteX1" fmla="*/ 0 w 15915"/>
                  <a:gd name="connsiteY1" fmla="*/ 8098 h 8367"/>
                  <a:gd name="connsiteX2" fmla="*/ 15916 w 15915"/>
                  <a:gd name="connsiteY2" fmla="*/ 141 h 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15" h="8367">
                    <a:moveTo>
                      <a:pt x="15916" y="141"/>
                    </a:moveTo>
                    <a:cubicBezTo>
                      <a:pt x="4188" y="-1116"/>
                      <a:pt x="4607" y="6423"/>
                      <a:pt x="0" y="8098"/>
                    </a:cubicBezTo>
                    <a:cubicBezTo>
                      <a:pt x="7330" y="9983"/>
                      <a:pt x="12356" y="1397"/>
                      <a:pt x="15916" y="141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7" name="Forma libre: forma 316">
                <a:extLst>
                  <a:ext uri="{FF2B5EF4-FFF2-40B4-BE49-F238E27FC236}">
                    <a16:creationId xmlns:a16="http://schemas.microsoft.com/office/drawing/2014/main" id="{332FEBAF-9A7A-4435-3FD9-6E360DD7468C}"/>
                  </a:ext>
                </a:extLst>
              </p:cNvPr>
              <p:cNvSpPr/>
              <p:nvPr/>
            </p:nvSpPr>
            <p:spPr>
              <a:xfrm>
                <a:off x="817147" y="574642"/>
                <a:ext cx="16125" cy="8795"/>
              </a:xfrm>
              <a:custGeom>
                <a:avLst/>
                <a:gdLst>
                  <a:gd name="connsiteX0" fmla="*/ 2094 w 16125"/>
                  <a:gd name="connsiteY0" fmla="*/ 8796 h 8795"/>
                  <a:gd name="connsiteX1" fmla="*/ 0 w 16125"/>
                  <a:gd name="connsiteY1" fmla="*/ 8586 h 8795"/>
                  <a:gd name="connsiteX2" fmla="*/ 0 w 16125"/>
                  <a:gd name="connsiteY2" fmla="*/ 8167 h 8795"/>
                  <a:gd name="connsiteX3" fmla="*/ 3560 w 16125"/>
                  <a:gd name="connsiteY3" fmla="*/ 5026 h 8795"/>
                  <a:gd name="connsiteX4" fmla="*/ 13612 w 16125"/>
                  <a:gd name="connsiteY4" fmla="*/ 0 h 8795"/>
                  <a:gd name="connsiteX5" fmla="*/ 16125 w 16125"/>
                  <a:gd name="connsiteY5" fmla="*/ 0 h 8795"/>
                  <a:gd name="connsiteX6" fmla="*/ 16125 w 16125"/>
                  <a:gd name="connsiteY6" fmla="*/ 419 h 8795"/>
                  <a:gd name="connsiteX7" fmla="*/ 12146 w 16125"/>
                  <a:gd name="connsiteY7" fmla="*/ 3351 h 8795"/>
                  <a:gd name="connsiteX8" fmla="*/ 2304 w 16125"/>
                  <a:gd name="connsiteY8" fmla="*/ 8586 h 8795"/>
                  <a:gd name="connsiteX9" fmla="*/ 628 w 16125"/>
                  <a:gd name="connsiteY9" fmla="*/ 8167 h 8795"/>
                  <a:gd name="connsiteX10" fmla="*/ 2094 w 16125"/>
                  <a:gd name="connsiteY10" fmla="*/ 8167 h 8795"/>
                  <a:gd name="connsiteX11" fmla="*/ 11727 w 16125"/>
                  <a:gd name="connsiteY11" fmla="*/ 2932 h 8795"/>
                  <a:gd name="connsiteX12" fmla="*/ 15078 w 16125"/>
                  <a:gd name="connsiteY12" fmla="*/ 209 h 8795"/>
                  <a:gd name="connsiteX13" fmla="*/ 13403 w 16125"/>
                  <a:gd name="connsiteY13" fmla="*/ 209 h 8795"/>
                  <a:gd name="connsiteX14" fmla="*/ 3770 w 16125"/>
                  <a:gd name="connsiteY14" fmla="*/ 5026 h 8795"/>
                  <a:gd name="connsiteX15" fmla="*/ 628 w 16125"/>
                  <a:gd name="connsiteY15" fmla="*/ 7958 h 8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125" h="8795">
                    <a:moveTo>
                      <a:pt x="2094" y="8796"/>
                    </a:moveTo>
                    <a:cubicBezTo>
                      <a:pt x="2094" y="8796"/>
                      <a:pt x="628" y="8796"/>
                      <a:pt x="0" y="8586"/>
                    </a:cubicBezTo>
                    <a:lnTo>
                      <a:pt x="0" y="8167"/>
                    </a:lnTo>
                    <a:cubicBezTo>
                      <a:pt x="1466" y="7748"/>
                      <a:pt x="2513" y="6492"/>
                      <a:pt x="3560" y="5026"/>
                    </a:cubicBezTo>
                    <a:cubicBezTo>
                      <a:pt x="5445" y="2722"/>
                      <a:pt x="7748" y="0"/>
                      <a:pt x="13612" y="0"/>
                    </a:cubicBezTo>
                    <a:cubicBezTo>
                      <a:pt x="14450" y="0"/>
                      <a:pt x="15287" y="0"/>
                      <a:pt x="16125" y="0"/>
                    </a:cubicBezTo>
                    <a:lnTo>
                      <a:pt x="16125" y="419"/>
                    </a:lnTo>
                    <a:cubicBezTo>
                      <a:pt x="15078" y="838"/>
                      <a:pt x="13612" y="1885"/>
                      <a:pt x="12146" y="3351"/>
                    </a:cubicBezTo>
                    <a:cubicBezTo>
                      <a:pt x="9424" y="5654"/>
                      <a:pt x="6283" y="8586"/>
                      <a:pt x="2304" y="8586"/>
                    </a:cubicBezTo>
                    <a:moveTo>
                      <a:pt x="628" y="8167"/>
                    </a:moveTo>
                    <a:cubicBezTo>
                      <a:pt x="628" y="8167"/>
                      <a:pt x="1675" y="8167"/>
                      <a:pt x="2094" y="8167"/>
                    </a:cubicBezTo>
                    <a:cubicBezTo>
                      <a:pt x="6073" y="8167"/>
                      <a:pt x="9214" y="5235"/>
                      <a:pt x="11727" y="2932"/>
                    </a:cubicBezTo>
                    <a:cubicBezTo>
                      <a:pt x="12984" y="1885"/>
                      <a:pt x="14031" y="838"/>
                      <a:pt x="15078" y="209"/>
                    </a:cubicBezTo>
                    <a:cubicBezTo>
                      <a:pt x="14450" y="209"/>
                      <a:pt x="13822" y="209"/>
                      <a:pt x="13403" y="209"/>
                    </a:cubicBezTo>
                    <a:cubicBezTo>
                      <a:pt x="7748" y="209"/>
                      <a:pt x="5654" y="2722"/>
                      <a:pt x="3770" y="5026"/>
                    </a:cubicBezTo>
                    <a:cubicBezTo>
                      <a:pt x="2722" y="6283"/>
                      <a:pt x="1885" y="7330"/>
                      <a:pt x="628" y="795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8" name="Forma libre: forma 317">
                <a:extLst>
                  <a:ext uri="{FF2B5EF4-FFF2-40B4-BE49-F238E27FC236}">
                    <a16:creationId xmlns:a16="http://schemas.microsoft.com/office/drawing/2014/main" id="{01C25653-238C-9BDB-A33C-71A3BD3E67EE}"/>
                  </a:ext>
                </a:extLst>
              </p:cNvPr>
              <p:cNvSpPr/>
              <p:nvPr/>
            </p:nvSpPr>
            <p:spPr>
              <a:xfrm>
                <a:off x="828247" y="586252"/>
                <a:ext cx="18638" cy="5146"/>
              </a:xfrm>
              <a:custGeom>
                <a:avLst/>
                <a:gdLst>
                  <a:gd name="connsiteX0" fmla="*/ 18638 w 18638"/>
                  <a:gd name="connsiteY0" fmla="*/ 2630 h 5146"/>
                  <a:gd name="connsiteX1" fmla="*/ 0 w 18638"/>
                  <a:gd name="connsiteY1" fmla="*/ 2002 h 5146"/>
                  <a:gd name="connsiteX2" fmla="*/ 18638 w 18638"/>
                  <a:gd name="connsiteY2" fmla="*/ 2630 h 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38" h="5146">
                    <a:moveTo>
                      <a:pt x="18638" y="2630"/>
                    </a:moveTo>
                    <a:cubicBezTo>
                      <a:pt x="8167" y="8913"/>
                      <a:pt x="5026" y="1374"/>
                      <a:pt x="0" y="2002"/>
                    </a:cubicBezTo>
                    <a:cubicBezTo>
                      <a:pt x="6283" y="-3024"/>
                      <a:pt x="14659" y="3049"/>
                      <a:pt x="18638" y="263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19" name="Forma libre: forma 318">
                <a:extLst>
                  <a:ext uri="{FF2B5EF4-FFF2-40B4-BE49-F238E27FC236}">
                    <a16:creationId xmlns:a16="http://schemas.microsoft.com/office/drawing/2014/main" id="{B0D4741B-5B59-3E58-9816-68C526A8C327}"/>
                  </a:ext>
                </a:extLst>
              </p:cNvPr>
              <p:cNvSpPr/>
              <p:nvPr/>
            </p:nvSpPr>
            <p:spPr>
              <a:xfrm>
                <a:off x="828247" y="585799"/>
                <a:ext cx="18638" cy="5805"/>
              </a:xfrm>
              <a:custGeom>
                <a:avLst/>
                <a:gdLst>
                  <a:gd name="connsiteX0" fmla="*/ 10890 w 18638"/>
                  <a:gd name="connsiteY0" fmla="*/ 5806 h 5805"/>
                  <a:gd name="connsiteX1" fmla="*/ 4817 w 18638"/>
                  <a:gd name="connsiteY1" fmla="*/ 3921 h 5805"/>
                  <a:gd name="connsiteX2" fmla="*/ 628 w 18638"/>
                  <a:gd name="connsiteY2" fmla="*/ 2455 h 5805"/>
                  <a:gd name="connsiteX3" fmla="*/ 0 w 18638"/>
                  <a:gd name="connsiteY3" fmla="*/ 2455 h 5805"/>
                  <a:gd name="connsiteX4" fmla="*/ 0 w 18638"/>
                  <a:gd name="connsiteY4" fmla="*/ 2036 h 5805"/>
                  <a:gd name="connsiteX5" fmla="*/ 13612 w 18638"/>
                  <a:gd name="connsiteY5" fmla="*/ 1617 h 5805"/>
                  <a:gd name="connsiteX6" fmla="*/ 18638 w 18638"/>
                  <a:gd name="connsiteY6" fmla="*/ 2665 h 5805"/>
                  <a:gd name="connsiteX7" fmla="*/ 18638 w 18638"/>
                  <a:gd name="connsiteY7" fmla="*/ 3083 h 5805"/>
                  <a:gd name="connsiteX8" fmla="*/ 10890 w 18638"/>
                  <a:gd name="connsiteY8" fmla="*/ 5596 h 5805"/>
                  <a:gd name="connsiteX9" fmla="*/ 628 w 18638"/>
                  <a:gd name="connsiteY9" fmla="*/ 2246 h 5805"/>
                  <a:gd name="connsiteX10" fmla="*/ 5026 w 18638"/>
                  <a:gd name="connsiteY10" fmla="*/ 3712 h 5805"/>
                  <a:gd name="connsiteX11" fmla="*/ 18010 w 18638"/>
                  <a:gd name="connsiteY11" fmla="*/ 3293 h 5805"/>
                  <a:gd name="connsiteX12" fmla="*/ 13612 w 18638"/>
                  <a:gd name="connsiteY12" fmla="*/ 2246 h 5805"/>
                  <a:gd name="connsiteX13" fmla="*/ 838 w 18638"/>
                  <a:gd name="connsiteY13" fmla="*/ 2246 h 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638" h="5805">
                    <a:moveTo>
                      <a:pt x="10890" y="5806"/>
                    </a:moveTo>
                    <a:cubicBezTo>
                      <a:pt x="8377" y="5806"/>
                      <a:pt x="6492" y="4968"/>
                      <a:pt x="4817" y="3921"/>
                    </a:cubicBezTo>
                    <a:cubicBezTo>
                      <a:pt x="3351" y="3293"/>
                      <a:pt x="2094" y="2455"/>
                      <a:pt x="628" y="2455"/>
                    </a:cubicBezTo>
                    <a:cubicBezTo>
                      <a:pt x="628" y="2455"/>
                      <a:pt x="209" y="2455"/>
                      <a:pt x="0" y="2455"/>
                    </a:cubicBezTo>
                    <a:lnTo>
                      <a:pt x="0" y="2036"/>
                    </a:lnTo>
                    <a:cubicBezTo>
                      <a:pt x="4188" y="-1314"/>
                      <a:pt x="9424" y="152"/>
                      <a:pt x="13612" y="1617"/>
                    </a:cubicBezTo>
                    <a:cubicBezTo>
                      <a:pt x="15706" y="2246"/>
                      <a:pt x="17382" y="2874"/>
                      <a:pt x="18638" y="2665"/>
                    </a:cubicBezTo>
                    <a:lnTo>
                      <a:pt x="18638" y="3083"/>
                    </a:lnTo>
                    <a:cubicBezTo>
                      <a:pt x="15497" y="4968"/>
                      <a:pt x="12984" y="5596"/>
                      <a:pt x="10890" y="5596"/>
                    </a:cubicBezTo>
                    <a:moveTo>
                      <a:pt x="628" y="2246"/>
                    </a:moveTo>
                    <a:cubicBezTo>
                      <a:pt x="2094" y="2246"/>
                      <a:pt x="3560" y="2874"/>
                      <a:pt x="5026" y="3712"/>
                    </a:cubicBezTo>
                    <a:cubicBezTo>
                      <a:pt x="8167" y="5178"/>
                      <a:pt x="11518" y="6853"/>
                      <a:pt x="18010" y="3293"/>
                    </a:cubicBezTo>
                    <a:cubicBezTo>
                      <a:pt x="16753" y="3293"/>
                      <a:pt x="15287" y="2665"/>
                      <a:pt x="13612" y="2246"/>
                    </a:cubicBezTo>
                    <a:cubicBezTo>
                      <a:pt x="9633" y="989"/>
                      <a:pt x="4817" y="-477"/>
                      <a:pt x="838" y="2246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0" name="Forma libre: forma 319">
                <a:extLst>
                  <a:ext uri="{FF2B5EF4-FFF2-40B4-BE49-F238E27FC236}">
                    <a16:creationId xmlns:a16="http://schemas.microsoft.com/office/drawing/2014/main" id="{E663C1B7-CE6C-ADB7-2D39-E8317C06D19B}"/>
                  </a:ext>
                </a:extLst>
              </p:cNvPr>
              <p:cNvSpPr/>
              <p:nvPr/>
            </p:nvSpPr>
            <p:spPr>
              <a:xfrm>
                <a:off x="814844" y="590931"/>
                <a:ext cx="18428" cy="4406"/>
              </a:xfrm>
              <a:custGeom>
                <a:avLst/>
                <a:gdLst>
                  <a:gd name="connsiteX0" fmla="*/ 18429 w 18428"/>
                  <a:gd name="connsiteY0" fmla="*/ 255 h 4406"/>
                  <a:gd name="connsiteX1" fmla="*/ 0 w 18428"/>
                  <a:gd name="connsiteY1" fmla="*/ 3396 h 4406"/>
                  <a:gd name="connsiteX2" fmla="*/ 18429 w 18428"/>
                  <a:gd name="connsiteY2" fmla="*/ 255 h 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8" h="4406">
                    <a:moveTo>
                      <a:pt x="18429" y="255"/>
                    </a:moveTo>
                    <a:cubicBezTo>
                      <a:pt x="9424" y="8422"/>
                      <a:pt x="5026" y="1721"/>
                      <a:pt x="0" y="3396"/>
                    </a:cubicBezTo>
                    <a:cubicBezTo>
                      <a:pt x="5026" y="-2677"/>
                      <a:pt x="14450" y="1511"/>
                      <a:pt x="18429" y="255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1" name="Forma libre: forma 320">
                <a:extLst>
                  <a:ext uri="{FF2B5EF4-FFF2-40B4-BE49-F238E27FC236}">
                    <a16:creationId xmlns:a16="http://schemas.microsoft.com/office/drawing/2014/main" id="{F4EB3D85-E624-7967-3CF2-2CA55FF17919}"/>
                  </a:ext>
                </a:extLst>
              </p:cNvPr>
              <p:cNvSpPr/>
              <p:nvPr/>
            </p:nvSpPr>
            <p:spPr>
              <a:xfrm>
                <a:off x="814634" y="590479"/>
                <a:ext cx="18428" cy="5104"/>
              </a:xfrm>
              <a:custGeom>
                <a:avLst/>
                <a:gdLst>
                  <a:gd name="connsiteX0" fmla="*/ 9633 w 18428"/>
                  <a:gd name="connsiteY0" fmla="*/ 5105 h 5104"/>
                  <a:gd name="connsiteX1" fmla="*/ 5235 w 18428"/>
                  <a:gd name="connsiteY1" fmla="*/ 4267 h 5104"/>
                  <a:gd name="connsiteX2" fmla="*/ 209 w 18428"/>
                  <a:gd name="connsiteY2" fmla="*/ 3848 h 5104"/>
                  <a:gd name="connsiteX3" fmla="*/ 0 w 18428"/>
                  <a:gd name="connsiteY3" fmla="*/ 3848 h 5104"/>
                  <a:gd name="connsiteX4" fmla="*/ 13193 w 18428"/>
                  <a:gd name="connsiteY4" fmla="*/ 288 h 5104"/>
                  <a:gd name="connsiteX5" fmla="*/ 18429 w 18428"/>
                  <a:gd name="connsiteY5" fmla="*/ 288 h 5104"/>
                  <a:gd name="connsiteX6" fmla="*/ 18429 w 18428"/>
                  <a:gd name="connsiteY6" fmla="*/ 707 h 5104"/>
                  <a:gd name="connsiteX7" fmla="*/ 9424 w 18428"/>
                  <a:gd name="connsiteY7" fmla="*/ 4895 h 5104"/>
                  <a:gd name="connsiteX8" fmla="*/ 1885 w 18428"/>
                  <a:gd name="connsiteY8" fmla="*/ 3429 h 5104"/>
                  <a:gd name="connsiteX9" fmla="*/ 5235 w 18428"/>
                  <a:gd name="connsiteY9" fmla="*/ 4058 h 5104"/>
                  <a:gd name="connsiteX10" fmla="*/ 17800 w 18428"/>
                  <a:gd name="connsiteY10" fmla="*/ 1126 h 5104"/>
                  <a:gd name="connsiteX11" fmla="*/ 13193 w 18428"/>
                  <a:gd name="connsiteY11" fmla="*/ 1126 h 5104"/>
                  <a:gd name="connsiteX12" fmla="*/ 628 w 18428"/>
                  <a:gd name="connsiteY12" fmla="*/ 3848 h 5104"/>
                  <a:gd name="connsiteX13" fmla="*/ 1675 w 18428"/>
                  <a:gd name="connsiteY13" fmla="*/ 3848 h 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428" h="5104">
                    <a:moveTo>
                      <a:pt x="9633" y="5105"/>
                    </a:moveTo>
                    <a:cubicBezTo>
                      <a:pt x="7958" y="5105"/>
                      <a:pt x="6492" y="4686"/>
                      <a:pt x="5235" y="4267"/>
                    </a:cubicBezTo>
                    <a:cubicBezTo>
                      <a:pt x="3560" y="3848"/>
                      <a:pt x="1885" y="3429"/>
                      <a:pt x="209" y="3848"/>
                    </a:cubicBezTo>
                    <a:lnTo>
                      <a:pt x="0" y="3848"/>
                    </a:lnTo>
                    <a:cubicBezTo>
                      <a:pt x="3560" y="-759"/>
                      <a:pt x="8796" y="-131"/>
                      <a:pt x="13193" y="288"/>
                    </a:cubicBezTo>
                    <a:cubicBezTo>
                      <a:pt x="15287" y="288"/>
                      <a:pt x="17172" y="707"/>
                      <a:pt x="18429" y="288"/>
                    </a:cubicBezTo>
                    <a:lnTo>
                      <a:pt x="18429" y="707"/>
                    </a:lnTo>
                    <a:cubicBezTo>
                      <a:pt x="14869" y="4058"/>
                      <a:pt x="11937" y="4895"/>
                      <a:pt x="9424" y="4895"/>
                    </a:cubicBezTo>
                    <a:moveTo>
                      <a:pt x="1885" y="3429"/>
                    </a:moveTo>
                    <a:cubicBezTo>
                      <a:pt x="2932" y="3429"/>
                      <a:pt x="4188" y="3639"/>
                      <a:pt x="5235" y="4058"/>
                    </a:cubicBezTo>
                    <a:cubicBezTo>
                      <a:pt x="8586" y="4895"/>
                      <a:pt x="12356" y="5942"/>
                      <a:pt x="17800" y="1126"/>
                    </a:cubicBezTo>
                    <a:cubicBezTo>
                      <a:pt x="16544" y="1126"/>
                      <a:pt x="14869" y="1126"/>
                      <a:pt x="13193" y="1126"/>
                    </a:cubicBezTo>
                    <a:cubicBezTo>
                      <a:pt x="9005" y="707"/>
                      <a:pt x="3979" y="288"/>
                      <a:pt x="628" y="3848"/>
                    </a:cubicBezTo>
                    <a:cubicBezTo>
                      <a:pt x="1047" y="3848"/>
                      <a:pt x="1466" y="3848"/>
                      <a:pt x="1675" y="384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2" name="Forma libre: forma 321">
                <a:extLst>
                  <a:ext uri="{FF2B5EF4-FFF2-40B4-BE49-F238E27FC236}">
                    <a16:creationId xmlns:a16="http://schemas.microsoft.com/office/drawing/2014/main" id="{89ADA713-31A2-6420-045E-D4E0D9161982}"/>
                  </a:ext>
                </a:extLst>
              </p:cNvPr>
              <p:cNvSpPr/>
              <p:nvPr/>
            </p:nvSpPr>
            <p:spPr>
              <a:xfrm>
                <a:off x="826990" y="580492"/>
                <a:ext cx="20732" cy="5628"/>
              </a:xfrm>
              <a:custGeom>
                <a:avLst/>
                <a:gdLst>
                  <a:gd name="connsiteX0" fmla="*/ 20732 w 20732"/>
                  <a:gd name="connsiteY0" fmla="*/ 1688 h 5628"/>
                  <a:gd name="connsiteX1" fmla="*/ 0 w 20732"/>
                  <a:gd name="connsiteY1" fmla="*/ 3154 h 5628"/>
                  <a:gd name="connsiteX2" fmla="*/ 20732 w 20732"/>
                  <a:gd name="connsiteY2" fmla="*/ 1688 h 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32" h="5628">
                    <a:moveTo>
                      <a:pt x="20732" y="1688"/>
                    </a:moveTo>
                    <a:cubicBezTo>
                      <a:pt x="10680" y="8599"/>
                      <a:pt x="7958" y="4620"/>
                      <a:pt x="0" y="3154"/>
                    </a:cubicBezTo>
                    <a:cubicBezTo>
                      <a:pt x="8167" y="-406"/>
                      <a:pt x="13822" y="-1034"/>
                      <a:pt x="20732" y="1688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3" name="Forma libre: forma 322">
                <a:extLst>
                  <a:ext uri="{FF2B5EF4-FFF2-40B4-BE49-F238E27FC236}">
                    <a16:creationId xmlns:a16="http://schemas.microsoft.com/office/drawing/2014/main" id="{2B315AB4-B111-865E-31E8-6856075CC139}"/>
                  </a:ext>
                </a:extLst>
              </p:cNvPr>
              <p:cNvSpPr/>
              <p:nvPr/>
            </p:nvSpPr>
            <p:spPr>
              <a:xfrm>
                <a:off x="827199" y="580218"/>
                <a:ext cx="21151" cy="6150"/>
              </a:xfrm>
              <a:custGeom>
                <a:avLst/>
                <a:gdLst>
                  <a:gd name="connsiteX0" fmla="*/ 10680 w 21151"/>
                  <a:gd name="connsiteY0" fmla="*/ 6151 h 6150"/>
                  <a:gd name="connsiteX1" fmla="*/ 4817 w 21151"/>
                  <a:gd name="connsiteY1" fmla="*/ 4894 h 6150"/>
                  <a:gd name="connsiteX2" fmla="*/ 0 w 21151"/>
                  <a:gd name="connsiteY2" fmla="*/ 3638 h 6150"/>
                  <a:gd name="connsiteX3" fmla="*/ 0 w 21151"/>
                  <a:gd name="connsiteY3" fmla="*/ 3219 h 6150"/>
                  <a:gd name="connsiteX4" fmla="*/ 20732 w 21151"/>
                  <a:gd name="connsiteY4" fmla="*/ 1753 h 6150"/>
                  <a:gd name="connsiteX5" fmla="*/ 21151 w 21151"/>
                  <a:gd name="connsiteY5" fmla="*/ 1753 h 6150"/>
                  <a:gd name="connsiteX6" fmla="*/ 20942 w 21151"/>
                  <a:gd name="connsiteY6" fmla="*/ 2172 h 6150"/>
                  <a:gd name="connsiteX7" fmla="*/ 10890 w 21151"/>
                  <a:gd name="connsiteY7" fmla="*/ 6151 h 6150"/>
                  <a:gd name="connsiteX8" fmla="*/ 628 w 21151"/>
                  <a:gd name="connsiteY8" fmla="*/ 3428 h 6150"/>
                  <a:gd name="connsiteX9" fmla="*/ 5026 w 21151"/>
                  <a:gd name="connsiteY9" fmla="*/ 4685 h 6150"/>
                  <a:gd name="connsiteX10" fmla="*/ 20314 w 21151"/>
                  <a:gd name="connsiteY10" fmla="*/ 2172 h 6150"/>
                  <a:gd name="connsiteX11" fmla="*/ 628 w 21151"/>
                  <a:gd name="connsiteY11" fmla="*/ 3638 h 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51" h="6150">
                    <a:moveTo>
                      <a:pt x="10680" y="6151"/>
                    </a:moveTo>
                    <a:cubicBezTo>
                      <a:pt x="8586" y="6151"/>
                      <a:pt x="6911" y="5522"/>
                      <a:pt x="4817" y="4894"/>
                    </a:cubicBezTo>
                    <a:cubicBezTo>
                      <a:pt x="3351" y="4475"/>
                      <a:pt x="1675" y="4056"/>
                      <a:pt x="0" y="3638"/>
                    </a:cubicBezTo>
                    <a:lnTo>
                      <a:pt x="0" y="3219"/>
                    </a:lnTo>
                    <a:cubicBezTo>
                      <a:pt x="8586" y="-551"/>
                      <a:pt x="14240" y="-970"/>
                      <a:pt x="20732" y="1753"/>
                    </a:cubicBezTo>
                    <a:lnTo>
                      <a:pt x="21151" y="1753"/>
                    </a:lnTo>
                    <a:cubicBezTo>
                      <a:pt x="21151" y="1753"/>
                      <a:pt x="20942" y="2172"/>
                      <a:pt x="20942" y="2172"/>
                    </a:cubicBezTo>
                    <a:cubicBezTo>
                      <a:pt x="16544" y="5313"/>
                      <a:pt x="13403" y="6151"/>
                      <a:pt x="10890" y="6151"/>
                    </a:cubicBezTo>
                    <a:moveTo>
                      <a:pt x="628" y="3428"/>
                    </a:moveTo>
                    <a:cubicBezTo>
                      <a:pt x="2304" y="3638"/>
                      <a:pt x="3770" y="4266"/>
                      <a:pt x="5026" y="4685"/>
                    </a:cubicBezTo>
                    <a:cubicBezTo>
                      <a:pt x="9633" y="6151"/>
                      <a:pt x="12984" y="6988"/>
                      <a:pt x="20314" y="2172"/>
                    </a:cubicBezTo>
                    <a:cubicBezTo>
                      <a:pt x="14031" y="-341"/>
                      <a:pt x="8796" y="78"/>
                      <a:pt x="628" y="363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4" name="Forma libre: forma 323">
                <a:extLst>
                  <a:ext uri="{FF2B5EF4-FFF2-40B4-BE49-F238E27FC236}">
                    <a16:creationId xmlns:a16="http://schemas.microsoft.com/office/drawing/2014/main" id="{7B21ED39-EE71-AEE3-9384-43DF40F6A8FB}"/>
                  </a:ext>
                </a:extLst>
              </p:cNvPr>
              <p:cNvSpPr/>
              <p:nvPr/>
            </p:nvSpPr>
            <p:spPr>
              <a:xfrm>
                <a:off x="816100" y="582390"/>
                <a:ext cx="15496" cy="7329"/>
              </a:xfrm>
              <a:custGeom>
                <a:avLst/>
                <a:gdLst>
                  <a:gd name="connsiteX0" fmla="*/ 15497 w 15496"/>
                  <a:gd name="connsiteY0" fmla="*/ 0 h 7329"/>
                  <a:gd name="connsiteX1" fmla="*/ 0 w 15496"/>
                  <a:gd name="connsiteY1" fmla="*/ 7330 h 7329"/>
                  <a:gd name="connsiteX2" fmla="*/ 15497 w 15496"/>
                  <a:gd name="connsiteY2" fmla="*/ 0 h 7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96" h="7329">
                    <a:moveTo>
                      <a:pt x="15497" y="0"/>
                    </a:moveTo>
                    <a:cubicBezTo>
                      <a:pt x="8586" y="10052"/>
                      <a:pt x="7748" y="5864"/>
                      <a:pt x="0" y="7330"/>
                    </a:cubicBezTo>
                    <a:cubicBezTo>
                      <a:pt x="6283" y="1047"/>
                      <a:pt x="8167" y="0"/>
                      <a:pt x="15497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5" name="Forma libre: forma 324">
                <a:extLst>
                  <a:ext uri="{FF2B5EF4-FFF2-40B4-BE49-F238E27FC236}">
                    <a16:creationId xmlns:a16="http://schemas.microsoft.com/office/drawing/2014/main" id="{C6A8BB81-4791-058B-D75E-E351CEEF3D6A}"/>
                  </a:ext>
                </a:extLst>
              </p:cNvPr>
              <p:cNvSpPr/>
              <p:nvPr/>
            </p:nvSpPr>
            <p:spPr>
              <a:xfrm>
                <a:off x="815891" y="582181"/>
                <a:ext cx="16125" cy="7748"/>
              </a:xfrm>
              <a:custGeom>
                <a:avLst/>
                <a:gdLst>
                  <a:gd name="connsiteX0" fmla="*/ 0 w 16125"/>
                  <a:gd name="connsiteY0" fmla="*/ 7748 h 7748"/>
                  <a:gd name="connsiteX1" fmla="*/ 0 w 16125"/>
                  <a:gd name="connsiteY1" fmla="*/ 7748 h 7748"/>
                  <a:gd name="connsiteX2" fmla="*/ 14659 w 16125"/>
                  <a:gd name="connsiteY2" fmla="*/ 0 h 7748"/>
                  <a:gd name="connsiteX3" fmla="*/ 15706 w 16125"/>
                  <a:gd name="connsiteY3" fmla="*/ 0 h 7748"/>
                  <a:gd name="connsiteX4" fmla="*/ 16125 w 16125"/>
                  <a:gd name="connsiteY4" fmla="*/ 0 h 7748"/>
                  <a:gd name="connsiteX5" fmla="*/ 16125 w 16125"/>
                  <a:gd name="connsiteY5" fmla="*/ 209 h 7748"/>
                  <a:gd name="connsiteX6" fmla="*/ 6911 w 16125"/>
                  <a:gd name="connsiteY6" fmla="*/ 7330 h 7748"/>
                  <a:gd name="connsiteX7" fmla="*/ 5654 w 16125"/>
                  <a:gd name="connsiteY7" fmla="*/ 7330 h 7748"/>
                  <a:gd name="connsiteX8" fmla="*/ 419 w 16125"/>
                  <a:gd name="connsiteY8" fmla="*/ 7539 h 7748"/>
                  <a:gd name="connsiteX9" fmla="*/ 14450 w 16125"/>
                  <a:gd name="connsiteY9" fmla="*/ 419 h 7748"/>
                  <a:gd name="connsiteX10" fmla="*/ 628 w 16125"/>
                  <a:gd name="connsiteY10" fmla="*/ 7120 h 7748"/>
                  <a:gd name="connsiteX11" fmla="*/ 5445 w 16125"/>
                  <a:gd name="connsiteY11" fmla="*/ 6911 h 7748"/>
                  <a:gd name="connsiteX12" fmla="*/ 6701 w 16125"/>
                  <a:gd name="connsiteY12" fmla="*/ 6911 h 7748"/>
                  <a:gd name="connsiteX13" fmla="*/ 15287 w 16125"/>
                  <a:gd name="connsiteY13" fmla="*/ 419 h 7748"/>
                  <a:gd name="connsiteX14" fmla="*/ 14450 w 16125"/>
                  <a:gd name="connsiteY14" fmla="*/ 419 h 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25" h="7748">
                    <a:moveTo>
                      <a:pt x="0" y="7748"/>
                    </a:moveTo>
                    <a:lnTo>
                      <a:pt x="0" y="7748"/>
                    </a:lnTo>
                    <a:cubicBezTo>
                      <a:pt x="6073" y="1466"/>
                      <a:pt x="8167" y="0"/>
                      <a:pt x="14659" y="0"/>
                    </a:cubicBezTo>
                    <a:cubicBezTo>
                      <a:pt x="15078" y="0"/>
                      <a:pt x="15497" y="0"/>
                      <a:pt x="15706" y="0"/>
                    </a:cubicBezTo>
                    <a:lnTo>
                      <a:pt x="16125" y="0"/>
                    </a:lnTo>
                    <a:cubicBezTo>
                      <a:pt x="16125" y="0"/>
                      <a:pt x="16125" y="209"/>
                      <a:pt x="16125" y="209"/>
                    </a:cubicBezTo>
                    <a:cubicBezTo>
                      <a:pt x="11727" y="6492"/>
                      <a:pt x="9843" y="7330"/>
                      <a:pt x="6911" y="7330"/>
                    </a:cubicBezTo>
                    <a:cubicBezTo>
                      <a:pt x="6492" y="7330"/>
                      <a:pt x="6073" y="7330"/>
                      <a:pt x="5654" y="7330"/>
                    </a:cubicBezTo>
                    <a:cubicBezTo>
                      <a:pt x="4188" y="7330"/>
                      <a:pt x="2513" y="7330"/>
                      <a:pt x="419" y="7539"/>
                    </a:cubicBezTo>
                    <a:moveTo>
                      <a:pt x="14450" y="419"/>
                    </a:moveTo>
                    <a:cubicBezTo>
                      <a:pt x="8167" y="419"/>
                      <a:pt x="6283" y="1675"/>
                      <a:pt x="628" y="7120"/>
                    </a:cubicBezTo>
                    <a:cubicBezTo>
                      <a:pt x="2722" y="6911"/>
                      <a:pt x="4188" y="6911"/>
                      <a:pt x="5445" y="6911"/>
                    </a:cubicBezTo>
                    <a:cubicBezTo>
                      <a:pt x="5864" y="6911"/>
                      <a:pt x="6283" y="6911"/>
                      <a:pt x="6701" y="6911"/>
                    </a:cubicBezTo>
                    <a:cubicBezTo>
                      <a:pt x="9424" y="6911"/>
                      <a:pt x="11309" y="6283"/>
                      <a:pt x="15287" y="419"/>
                    </a:cubicBezTo>
                    <a:cubicBezTo>
                      <a:pt x="15078" y="419"/>
                      <a:pt x="14659" y="419"/>
                      <a:pt x="14450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6" name="Forma libre: forma 325">
                <a:extLst>
                  <a:ext uri="{FF2B5EF4-FFF2-40B4-BE49-F238E27FC236}">
                    <a16:creationId xmlns:a16="http://schemas.microsoft.com/office/drawing/2014/main" id="{7A243F88-B45F-8365-7582-59D6B46B83B1}"/>
                  </a:ext>
                </a:extLst>
              </p:cNvPr>
              <p:cNvSpPr/>
              <p:nvPr/>
            </p:nvSpPr>
            <p:spPr>
              <a:xfrm>
                <a:off x="805420" y="581134"/>
                <a:ext cx="13612" cy="16962"/>
              </a:xfrm>
              <a:custGeom>
                <a:avLst/>
                <a:gdLst>
                  <a:gd name="connsiteX0" fmla="*/ 13612 w 13612"/>
                  <a:gd name="connsiteY0" fmla="*/ 0 h 16962"/>
                  <a:gd name="connsiteX1" fmla="*/ 0 w 13612"/>
                  <a:gd name="connsiteY1" fmla="*/ 16963 h 16962"/>
                  <a:gd name="connsiteX2" fmla="*/ 13612 w 13612"/>
                  <a:gd name="connsiteY2" fmla="*/ 0 h 1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12" h="16962">
                    <a:moveTo>
                      <a:pt x="13612" y="0"/>
                    </a:moveTo>
                    <a:cubicBezTo>
                      <a:pt x="-838" y="5235"/>
                      <a:pt x="4398" y="12774"/>
                      <a:pt x="0" y="16963"/>
                    </a:cubicBezTo>
                    <a:cubicBezTo>
                      <a:pt x="9843" y="14869"/>
                      <a:pt x="10052" y="3351"/>
                      <a:pt x="13612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7" name="Forma libre: forma 326">
                <a:extLst>
                  <a:ext uri="{FF2B5EF4-FFF2-40B4-BE49-F238E27FC236}">
                    <a16:creationId xmlns:a16="http://schemas.microsoft.com/office/drawing/2014/main" id="{A9B1BE12-DDD2-35B8-5621-10387FBE799A}"/>
                  </a:ext>
                </a:extLst>
              </p:cNvPr>
              <p:cNvSpPr/>
              <p:nvPr/>
            </p:nvSpPr>
            <p:spPr>
              <a:xfrm>
                <a:off x="805420" y="580924"/>
                <a:ext cx="13821" cy="17381"/>
              </a:xfrm>
              <a:custGeom>
                <a:avLst/>
                <a:gdLst>
                  <a:gd name="connsiteX0" fmla="*/ 0 w 13821"/>
                  <a:gd name="connsiteY0" fmla="*/ 17382 h 17381"/>
                  <a:gd name="connsiteX1" fmla="*/ 0 w 13821"/>
                  <a:gd name="connsiteY1" fmla="*/ 16963 h 17381"/>
                  <a:gd name="connsiteX2" fmla="*/ 2094 w 13821"/>
                  <a:gd name="connsiteY2" fmla="*/ 11937 h 17381"/>
                  <a:gd name="connsiteX3" fmla="*/ 13612 w 13821"/>
                  <a:gd name="connsiteY3" fmla="*/ 0 h 17381"/>
                  <a:gd name="connsiteX4" fmla="*/ 13822 w 13821"/>
                  <a:gd name="connsiteY4" fmla="*/ 0 h 17381"/>
                  <a:gd name="connsiteX5" fmla="*/ 11099 w 13821"/>
                  <a:gd name="connsiteY5" fmla="*/ 5445 h 17381"/>
                  <a:gd name="connsiteX6" fmla="*/ 209 w 13821"/>
                  <a:gd name="connsiteY6" fmla="*/ 17172 h 17381"/>
                  <a:gd name="connsiteX7" fmla="*/ 12984 w 13821"/>
                  <a:gd name="connsiteY7" fmla="*/ 628 h 17381"/>
                  <a:gd name="connsiteX8" fmla="*/ 2513 w 13821"/>
                  <a:gd name="connsiteY8" fmla="*/ 11937 h 17381"/>
                  <a:gd name="connsiteX9" fmla="*/ 628 w 13821"/>
                  <a:gd name="connsiteY9" fmla="*/ 16753 h 17381"/>
                  <a:gd name="connsiteX10" fmla="*/ 10680 w 13821"/>
                  <a:gd name="connsiteY10" fmla="*/ 5445 h 17381"/>
                  <a:gd name="connsiteX11" fmla="*/ 12984 w 13821"/>
                  <a:gd name="connsiteY11" fmla="*/ 628 h 1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21" h="17381">
                    <a:moveTo>
                      <a:pt x="0" y="17382"/>
                    </a:moveTo>
                    <a:lnTo>
                      <a:pt x="0" y="16963"/>
                    </a:lnTo>
                    <a:cubicBezTo>
                      <a:pt x="1257" y="15497"/>
                      <a:pt x="1675" y="13822"/>
                      <a:pt x="2094" y="11937"/>
                    </a:cubicBezTo>
                    <a:cubicBezTo>
                      <a:pt x="2932" y="7958"/>
                      <a:pt x="3979" y="3560"/>
                      <a:pt x="13612" y="0"/>
                    </a:cubicBezTo>
                    <a:lnTo>
                      <a:pt x="13822" y="0"/>
                    </a:lnTo>
                    <a:cubicBezTo>
                      <a:pt x="12774" y="1466"/>
                      <a:pt x="11937" y="3351"/>
                      <a:pt x="11099" y="5445"/>
                    </a:cubicBezTo>
                    <a:cubicBezTo>
                      <a:pt x="9214" y="10052"/>
                      <a:pt x="6911" y="15706"/>
                      <a:pt x="209" y="17172"/>
                    </a:cubicBezTo>
                    <a:moveTo>
                      <a:pt x="12984" y="628"/>
                    </a:moveTo>
                    <a:cubicBezTo>
                      <a:pt x="4188" y="3979"/>
                      <a:pt x="3351" y="8167"/>
                      <a:pt x="2513" y="11937"/>
                    </a:cubicBezTo>
                    <a:cubicBezTo>
                      <a:pt x="2094" y="13822"/>
                      <a:pt x="1675" y="15497"/>
                      <a:pt x="628" y="16753"/>
                    </a:cubicBezTo>
                    <a:cubicBezTo>
                      <a:pt x="6701" y="15078"/>
                      <a:pt x="8796" y="9633"/>
                      <a:pt x="10680" y="5445"/>
                    </a:cubicBezTo>
                    <a:cubicBezTo>
                      <a:pt x="11518" y="3560"/>
                      <a:pt x="12146" y="1885"/>
                      <a:pt x="12984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8" name="Forma libre: forma 327">
                <a:extLst>
                  <a:ext uri="{FF2B5EF4-FFF2-40B4-BE49-F238E27FC236}">
                    <a16:creationId xmlns:a16="http://schemas.microsoft.com/office/drawing/2014/main" id="{A58759EB-ED7C-4928-DAEC-F228A360F6A4}"/>
                  </a:ext>
                </a:extLst>
              </p:cNvPr>
              <p:cNvSpPr/>
              <p:nvPr/>
            </p:nvSpPr>
            <p:spPr>
              <a:xfrm>
                <a:off x="804582" y="592652"/>
                <a:ext cx="13630" cy="14030"/>
              </a:xfrm>
              <a:custGeom>
                <a:avLst/>
                <a:gdLst>
                  <a:gd name="connsiteX0" fmla="*/ 13612 w 13630"/>
                  <a:gd name="connsiteY0" fmla="*/ 0 h 14030"/>
                  <a:gd name="connsiteX1" fmla="*/ 0 w 13630"/>
                  <a:gd name="connsiteY1" fmla="*/ 14031 h 14030"/>
                  <a:gd name="connsiteX2" fmla="*/ 13612 w 13630"/>
                  <a:gd name="connsiteY2" fmla="*/ 0 h 1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30" h="14030">
                    <a:moveTo>
                      <a:pt x="13612" y="0"/>
                    </a:moveTo>
                    <a:cubicBezTo>
                      <a:pt x="14031" y="8586"/>
                      <a:pt x="7330" y="9214"/>
                      <a:pt x="0" y="14031"/>
                    </a:cubicBezTo>
                    <a:cubicBezTo>
                      <a:pt x="2094" y="7748"/>
                      <a:pt x="5445" y="3770"/>
                      <a:pt x="13612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29" name="Forma libre: forma 328">
                <a:extLst>
                  <a:ext uri="{FF2B5EF4-FFF2-40B4-BE49-F238E27FC236}">
                    <a16:creationId xmlns:a16="http://schemas.microsoft.com/office/drawing/2014/main" id="{32AF71B4-6BB5-4522-26CE-53032CDC00BF}"/>
                  </a:ext>
                </a:extLst>
              </p:cNvPr>
              <p:cNvSpPr/>
              <p:nvPr/>
            </p:nvSpPr>
            <p:spPr>
              <a:xfrm>
                <a:off x="804582" y="592652"/>
                <a:ext cx="14061" cy="14240"/>
              </a:xfrm>
              <a:custGeom>
                <a:avLst/>
                <a:gdLst>
                  <a:gd name="connsiteX0" fmla="*/ 209 w 14061"/>
                  <a:gd name="connsiteY0" fmla="*/ 14240 h 14240"/>
                  <a:gd name="connsiteX1" fmla="*/ 0 w 14061"/>
                  <a:gd name="connsiteY1" fmla="*/ 14240 h 14240"/>
                  <a:gd name="connsiteX2" fmla="*/ 13822 w 14061"/>
                  <a:gd name="connsiteY2" fmla="*/ 0 h 14240"/>
                  <a:gd name="connsiteX3" fmla="*/ 14031 w 14061"/>
                  <a:gd name="connsiteY3" fmla="*/ 0 h 14240"/>
                  <a:gd name="connsiteX4" fmla="*/ 14031 w 14061"/>
                  <a:gd name="connsiteY4" fmla="*/ 0 h 14240"/>
                  <a:gd name="connsiteX5" fmla="*/ 5445 w 14061"/>
                  <a:gd name="connsiteY5" fmla="*/ 11309 h 14240"/>
                  <a:gd name="connsiteX6" fmla="*/ 419 w 14061"/>
                  <a:gd name="connsiteY6" fmla="*/ 14240 h 14240"/>
                  <a:gd name="connsiteX7" fmla="*/ 13403 w 14061"/>
                  <a:gd name="connsiteY7" fmla="*/ 419 h 14240"/>
                  <a:gd name="connsiteX8" fmla="*/ 209 w 14061"/>
                  <a:gd name="connsiteY8" fmla="*/ 13612 h 14240"/>
                  <a:gd name="connsiteX9" fmla="*/ 4817 w 14061"/>
                  <a:gd name="connsiteY9" fmla="*/ 11099 h 14240"/>
                  <a:gd name="connsiteX10" fmla="*/ 13193 w 14061"/>
                  <a:gd name="connsiteY10" fmla="*/ 419 h 1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61" h="14240">
                    <a:moveTo>
                      <a:pt x="209" y="14240"/>
                    </a:moveTo>
                    <a:lnTo>
                      <a:pt x="0" y="14240"/>
                    </a:lnTo>
                    <a:cubicBezTo>
                      <a:pt x="2094" y="7330"/>
                      <a:pt x="5864" y="3560"/>
                      <a:pt x="13822" y="0"/>
                    </a:cubicBezTo>
                    <a:lnTo>
                      <a:pt x="14031" y="0"/>
                    </a:lnTo>
                    <a:cubicBezTo>
                      <a:pt x="14031" y="0"/>
                      <a:pt x="14031" y="0"/>
                      <a:pt x="14031" y="0"/>
                    </a:cubicBezTo>
                    <a:cubicBezTo>
                      <a:pt x="14450" y="6701"/>
                      <a:pt x="10471" y="8796"/>
                      <a:pt x="5445" y="11309"/>
                    </a:cubicBezTo>
                    <a:cubicBezTo>
                      <a:pt x="3770" y="12146"/>
                      <a:pt x="2094" y="12984"/>
                      <a:pt x="419" y="14240"/>
                    </a:cubicBezTo>
                    <a:moveTo>
                      <a:pt x="13403" y="419"/>
                    </a:moveTo>
                    <a:cubicBezTo>
                      <a:pt x="6073" y="3770"/>
                      <a:pt x="2304" y="7330"/>
                      <a:pt x="209" y="13612"/>
                    </a:cubicBezTo>
                    <a:cubicBezTo>
                      <a:pt x="1885" y="12565"/>
                      <a:pt x="3351" y="11727"/>
                      <a:pt x="4817" y="11099"/>
                    </a:cubicBezTo>
                    <a:cubicBezTo>
                      <a:pt x="9843" y="8586"/>
                      <a:pt x="13403" y="6701"/>
                      <a:pt x="13193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0" name="Forma libre: forma 329">
                <a:extLst>
                  <a:ext uri="{FF2B5EF4-FFF2-40B4-BE49-F238E27FC236}">
                    <a16:creationId xmlns:a16="http://schemas.microsoft.com/office/drawing/2014/main" id="{8B08F7E7-1AAB-173E-9B29-0A5204F9799E}"/>
                  </a:ext>
                </a:extLst>
              </p:cNvPr>
              <p:cNvSpPr/>
              <p:nvPr/>
            </p:nvSpPr>
            <p:spPr>
              <a:xfrm>
                <a:off x="800157" y="591395"/>
                <a:ext cx="5556" cy="21360"/>
              </a:xfrm>
              <a:custGeom>
                <a:avLst/>
                <a:gdLst>
                  <a:gd name="connsiteX0" fmla="*/ 5472 w 5556"/>
                  <a:gd name="connsiteY0" fmla="*/ 0 h 21360"/>
                  <a:gd name="connsiteX1" fmla="*/ 1074 w 5556"/>
                  <a:gd name="connsiteY1" fmla="*/ 21361 h 21360"/>
                  <a:gd name="connsiteX2" fmla="*/ 5472 w 5556"/>
                  <a:gd name="connsiteY2" fmla="*/ 0 h 2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56" h="21360">
                    <a:moveTo>
                      <a:pt x="5472" y="0"/>
                    </a:moveTo>
                    <a:cubicBezTo>
                      <a:pt x="-4999" y="11309"/>
                      <a:pt x="3168" y="15497"/>
                      <a:pt x="1074" y="21361"/>
                    </a:cubicBezTo>
                    <a:cubicBezTo>
                      <a:pt x="8823" y="14869"/>
                      <a:pt x="3797" y="4607"/>
                      <a:pt x="5472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1" name="Forma libre: forma 330">
                <a:extLst>
                  <a:ext uri="{FF2B5EF4-FFF2-40B4-BE49-F238E27FC236}">
                    <a16:creationId xmlns:a16="http://schemas.microsoft.com/office/drawing/2014/main" id="{BED659D1-26DF-C88D-BB49-68261A3B8C2C}"/>
                  </a:ext>
                </a:extLst>
              </p:cNvPr>
              <p:cNvSpPr/>
              <p:nvPr/>
            </p:nvSpPr>
            <p:spPr>
              <a:xfrm>
                <a:off x="799999" y="591186"/>
                <a:ext cx="6313" cy="21570"/>
              </a:xfrm>
              <a:custGeom>
                <a:avLst/>
                <a:gdLst>
                  <a:gd name="connsiteX0" fmla="*/ 1442 w 6313"/>
                  <a:gd name="connsiteY0" fmla="*/ 21570 h 21570"/>
                  <a:gd name="connsiteX1" fmla="*/ 1023 w 6313"/>
                  <a:gd name="connsiteY1" fmla="*/ 21570 h 21570"/>
                  <a:gd name="connsiteX2" fmla="*/ 814 w 6313"/>
                  <a:gd name="connsiteY2" fmla="*/ 15706 h 21570"/>
                  <a:gd name="connsiteX3" fmla="*/ 5630 w 6313"/>
                  <a:gd name="connsiteY3" fmla="*/ 0 h 21570"/>
                  <a:gd name="connsiteX4" fmla="*/ 6049 w 6313"/>
                  <a:gd name="connsiteY4" fmla="*/ 0 h 21570"/>
                  <a:gd name="connsiteX5" fmla="*/ 6049 w 6313"/>
                  <a:gd name="connsiteY5" fmla="*/ 6073 h 21570"/>
                  <a:gd name="connsiteX6" fmla="*/ 1651 w 6313"/>
                  <a:gd name="connsiteY6" fmla="*/ 21570 h 21570"/>
                  <a:gd name="connsiteX7" fmla="*/ 5211 w 6313"/>
                  <a:gd name="connsiteY7" fmla="*/ 838 h 21570"/>
                  <a:gd name="connsiteX8" fmla="*/ 1023 w 6313"/>
                  <a:gd name="connsiteY8" fmla="*/ 15706 h 21570"/>
                  <a:gd name="connsiteX9" fmla="*/ 1442 w 6313"/>
                  <a:gd name="connsiteY9" fmla="*/ 20942 h 21570"/>
                  <a:gd name="connsiteX10" fmla="*/ 5211 w 6313"/>
                  <a:gd name="connsiteY10" fmla="*/ 6283 h 21570"/>
                  <a:gd name="connsiteX11" fmla="*/ 5211 w 6313"/>
                  <a:gd name="connsiteY11" fmla="*/ 1047 h 2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13" h="21570">
                    <a:moveTo>
                      <a:pt x="1442" y="21570"/>
                    </a:moveTo>
                    <a:lnTo>
                      <a:pt x="1023" y="21570"/>
                    </a:lnTo>
                    <a:cubicBezTo>
                      <a:pt x="1651" y="19476"/>
                      <a:pt x="1232" y="17801"/>
                      <a:pt x="814" y="15706"/>
                    </a:cubicBezTo>
                    <a:cubicBezTo>
                      <a:pt x="-234" y="11937"/>
                      <a:pt x="-1490" y="7539"/>
                      <a:pt x="5630" y="0"/>
                    </a:cubicBezTo>
                    <a:lnTo>
                      <a:pt x="6049" y="0"/>
                    </a:lnTo>
                    <a:cubicBezTo>
                      <a:pt x="5630" y="1675"/>
                      <a:pt x="5840" y="3770"/>
                      <a:pt x="6049" y="6073"/>
                    </a:cubicBezTo>
                    <a:cubicBezTo>
                      <a:pt x="6468" y="11099"/>
                      <a:pt x="7096" y="17172"/>
                      <a:pt x="1651" y="21570"/>
                    </a:cubicBezTo>
                    <a:moveTo>
                      <a:pt x="5211" y="838"/>
                    </a:moveTo>
                    <a:cubicBezTo>
                      <a:pt x="-1071" y="7748"/>
                      <a:pt x="185" y="11937"/>
                      <a:pt x="1023" y="15706"/>
                    </a:cubicBezTo>
                    <a:cubicBezTo>
                      <a:pt x="1442" y="17382"/>
                      <a:pt x="1861" y="19057"/>
                      <a:pt x="1442" y="20942"/>
                    </a:cubicBezTo>
                    <a:cubicBezTo>
                      <a:pt x="6049" y="16753"/>
                      <a:pt x="5630" y="10890"/>
                      <a:pt x="5211" y="6283"/>
                    </a:cubicBezTo>
                    <a:cubicBezTo>
                      <a:pt x="5211" y="4188"/>
                      <a:pt x="4792" y="2513"/>
                      <a:pt x="5211" y="1047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2" name="Forma libre: forma 331">
                <a:extLst>
                  <a:ext uri="{FF2B5EF4-FFF2-40B4-BE49-F238E27FC236}">
                    <a16:creationId xmlns:a16="http://schemas.microsoft.com/office/drawing/2014/main" id="{6038E60D-D1EE-DB88-EFCC-45EEA50DCF5F}"/>
                  </a:ext>
                </a:extLst>
              </p:cNvPr>
              <p:cNvSpPr/>
              <p:nvPr/>
            </p:nvSpPr>
            <p:spPr>
              <a:xfrm>
                <a:off x="808771" y="599772"/>
                <a:ext cx="11099" cy="12983"/>
              </a:xfrm>
              <a:custGeom>
                <a:avLst/>
                <a:gdLst>
                  <a:gd name="connsiteX0" fmla="*/ 11099 w 11099"/>
                  <a:gd name="connsiteY0" fmla="*/ 0 h 12983"/>
                  <a:gd name="connsiteX1" fmla="*/ 0 w 11099"/>
                  <a:gd name="connsiteY1" fmla="*/ 12984 h 12983"/>
                  <a:gd name="connsiteX2" fmla="*/ 11099 w 11099"/>
                  <a:gd name="connsiteY2" fmla="*/ 0 h 1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99" h="12983">
                    <a:moveTo>
                      <a:pt x="11099" y="0"/>
                    </a:moveTo>
                    <a:cubicBezTo>
                      <a:pt x="9005" y="11937"/>
                      <a:pt x="6492" y="8586"/>
                      <a:pt x="0" y="12984"/>
                    </a:cubicBezTo>
                    <a:cubicBezTo>
                      <a:pt x="3141" y="4607"/>
                      <a:pt x="4398" y="2932"/>
                      <a:pt x="11099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3" name="Forma libre: forma 332">
                <a:extLst>
                  <a:ext uri="{FF2B5EF4-FFF2-40B4-BE49-F238E27FC236}">
                    <a16:creationId xmlns:a16="http://schemas.microsoft.com/office/drawing/2014/main" id="{6A34A498-767F-9D34-9DC6-F26801F1192C}"/>
                  </a:ext>
                </a:extLst>
              </p:cNvPr>
              <p:cNvSpPr/>
              <p:nvPr/>
            </p:nvSpPr>
            <p:spPr>
              <a:xfrm>
                <a:off x="808561" y="599562"/>
                <a:ext cx="11517" cy="13402"/>
              </a:xfrm>
              <a:custGeom>
                <a:avLst/>
                <a:gdLst>
                  <a:gd name="connsiteX0" fmla="*/ 209 w 11517"/>
                  <a:gd name="connsiteY0" fmla="*/ 13403 h 13402"/>
                  <a:gd name="connsiteX1" fmla="*/ 0 w 11517"/>
                  <a:gd name="connsiteY1" fmla="*/ 13403 h 13402"/>
                  <a:gd name="connsiteX2" fmla="*/ 11099 w 11517"/>
                  <a:gd name="connsiteY2" fmla="*/ 0 h 13402"/>
                  <a:gd name="connsiteX3" fmla="*/ 11518 w 11517"/>
                  <a:gd name="connsiteY3" fmla="*/ 0 h 13402"/>
                  <a:gd name="connsiteX4" fmla="*/ 11518 w 11517"/>
                  <a:gd name="connsiteY4" fmla="*/ 0 h 13402"/>
                  <a:gd name="connsiteX5" fmla="*/ 5026 w 11517"/>
                  <a:gd name="connsiteY5" fmla="*/ 10680 h 13402"/>
                  <a:gd name="connsiteX6" fmla="*/ 419 w 11517"/>
                  <a:gd name="connsiteY6" fmla="*/ 13193 h 13402"/>
                  <a:gd name="connsiteX7" fmla="*/ 11099 w 11517"/>
                  <a:gd name="connsiteY7" fmla="*/ 628 h 13402"/>
                  <a:gd name="connsiteX8" fmla="*/ 628 w 11517"/>
                  <a:gd name="connsiteY8" fmla="*/ 12774 h 13402"/>
                  <a:gd name="connsiteX9" fmla="*/ 4817 w 11517"/>
                  <a:gd name="connsiteY9" fmla="*/ 10680 h 13402"/>
                  <a:gd name="connsiteX10" fmla="*/ 11099 w 11517"/>
                  <a:gd name="connsiteY10" fmla="*/ 628 h 1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17" h="13402">
                    <a:moveTo>
                      <a:pt x="209" y="13403"/>
                    </a:moveTo>
                    <a:lnTo>
                      <a:pt x="0" y="13403"/>
                    </a:lnTo>
                    <a:cubicBezTo>
                      <a:pt x="3141" y="4817"/>
                      <a:pt x="4398" y="2932"/>
                      <a:pt x="11099" y="0"/>
                    </a:cubicBezTo>
                    <a:lnTo>
                      <a:pt x="11518" y="0"/>
                    </a:lnTo>
                    <a:cubicBezTo>
                      <a:pt x="11518" y="0"/>
                      <a:pt x="11518" y="0"/>
                      <a:pt x="11518" y="0"/>
                    </a:cubicBezTo>
                    <a:cubicBezTo>
                      <a:pt x="10052" y="8586"/>
                      <a:pt x="8167" y="9424"/>
                      <a:pt x="5026" y="10680"/>
                    </a:cubicBezTo>
                    <a:cubicBezTo>
                      <a:pt x="3770" y="11309"/>
                      <a:pt x="2094" y="11937"/>
                      <a:pt x="419" y="13193"/>
                    </a:cubicBezTo>
                    <a:moveTo>
                      <a:pt x="11099" y="628"/>
                    </a:moveTo>
                    <a:cubicBezTo>
                      <a:pt x="4817" y="3351"/>
                      <a:pt x="3560" y="5235"/>
                      <a:pt x="628" y="12774"/>
                    </a:cubicBezTo>
                    <a:cubicBezTo>
                      <a:pt x="2304" y="11727"/>
                      <a:pt x="3770" y="11099"/>
                      <a:pt x="4817" y="10680"/>
                    </a:cubicBezTo>
                    <a:cubicBezTo>
                      <a:pt x="7958" y="9424"/>
                      <a:pt x="9633" y="8796"/>
                      <a:pt x="11099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4" name="Forma libre: forma 333">
                <a:extLst>
                  <a:ext uri="{FF2B5EF4-FFF2-40B4-BE49-F238E27FC236}">
                    <a16:creationId xmlns:a16="http://schemas.microsoft.com/office/drawing/2014/main" id="{AC79CBB0-3666-B7B8-98D4-CEEA375AE8A1}"/>
                  </a:ext>
                </a:extLst>
              </p:cNvPr>
              <p:cNvSpPr/>
              <p:nvPr/>
            </p:nvSpPr>
            <p:spPr>
              <a:xfrm>
                <a:off x="796839" y="602913"/>
                <a:ext cx="9028" cy="21151"/>
              </a:xfrm>
              <a:custGeom>
                <a:avLst/>
                <a:gdLst>
                  <a:gd name="connsiteX0" fmla="*/ 7325 w 9028"/>
                  <a:gd name="connsiteY0" fmla="*/ 21151 h 21151"/>
                  <a:gd name="connsiteX1" fmla="*/ 1461 w 9028"/>
                  <a:gd name="connsiteY1" fmla="*/ 0 h 21151"/>
                  <a:gd name="connsiteX2" fmla="*/ 7325 w 9028"/>
                  <a:gd name="connsiteY2" fmla="*/ 21151 h 2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28" h="21151">
                    <a:moveTo>
                      <a:pt x="7325" y="21151"/>
                    </a:moveTo>
                    <a:cubicBezTo>
                      <a:pt x="13188" y="6492"/>
                      <a:pt x="2089" y="6073"/>
                      <a:pt x="1461" y="0"/>
                    </a:cubicBezTo>
                    <a:cubicBezTo>
                      <a:pt x="-3775" y="9214"/>
                      <a:pt x="6696" y="16335"/>
                      <a:pt x="7325" y="21151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5" name="Forma libre: forma 334">
                <a:extLst>
                  <a:ext uri="{FF2B5EF4-FFF2-40B4-BE49-F238E27FC236}">
                    <a16:creationId xmlns:a16="http://schemas.microsoft.com/office/drawing/2014/main" id="{6211492F-7F86-DFB2-D43D-DD4BDEB660F8}"/>
                  </a:ext>
                </a:extLst>
              </p:cNvPr>
              <p:cNvSpPr/>
              <p:nvPr/>
            </p:nvSpPr>
            <p:spPr>
              <a:xfrm>
                <a:off x="796809" y="602913"/>
                <a:ext cx="9445" cy="21360"/>
              </a:xfrm>
              <a:custGeom>
                <a:avLst/>
                <a:gdLst>
                  <a:gd name="connsiteX0" fmla="*/ 7564 w 9445"/>
                  <a:gd name="connsiteY0" fmla="*/ 21361 h 21360"/>
                  <a:gd name="connsiteX1" fmla="*/ 7145 w 9445"/>
                  <a:gd name="connsiteY1" fmla="*/ 21361 h 21360"/>
                  <a:gd name="connsiteX2" fmla="*/ 4423 w 9445"/>
                  <a:gd name="connsiteY2" fmla="*/ 15916 h 21360"/>
                  <a:gd name="connsiteX3" fmla="*/ 1491 w 9445"/>
                  <a:gd name="connsiteY3" fmla="*/ 0 h 21360"/>
                  <a:gd name="connsiteX4" fmla="*/ 1910 w 9445"/>
                  <a:gd name="connsiteY4" fmla="*/ 0 h 21360"/>
                  <a:gd name="connsiteX5" fmla="*/ 5051 w 9445"/>
                  <a:gd name="connsiteY5" fmla="*/ 5026 h 21360"/>
                  <a:gd name="connsiteX6" fmla="*/ 7773 w 9445"/>
                  <a:gd name="connsiteY6" fmla="*/ 21361 h 21360"/>
                  <a:gd name="connsiteX7" fmla="*/ 1491 w 9445"/>
                  <a:gd name="connsiteY7" fmla="*/ 628 h 21360"/>
                  <a:gd name="connsiteX8" fmla="*/ 4632 w 9445"/>
                  <a:gd name="connsiteY8" fmla="*/ 15706 h 21360"/>
                  <a:gd name="connsiteX9" fmla="*/ 7355 w 9445"/>
                  <a:gd name="connsiteY9" fmla="*/ 20523 h 21360"/>
                  <a:gd name="connsiteX10" fmla="*/ 4632 w 9445"/>
                  <a:gd name="connsiteY10" fmla="*/ 5235 h 21360"/>
                  <a:gd name="connsiteX11" fmla="*/ 1491 w 9445"/>
                  <a:gd name="connsiteY11" fmla="*/ 628 h 2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45" h="21360">
                    <a:moveTo>
                      <a:pt x="7564" y="21361"/>
                    </a:moveTo>
                    <a:lnTo>
                      <a:pt x="7145" y="21361"/>
                    </a:lnTo>
                    <a:cubicBezTo>
                      <a:pt x="7145" y="19685"/>
                      <a:pt x="5679" y="18010"/>
                      <a:pt x="4423" y="15916"/>
                    </a:cubicBezTo>
                    <a:cubicBezTo>
                      <a:pt x="1491" y="11727"/>
                      <a:pt x="-2069" y="6283"/>
                      <a:pt x="1491" y="0"/>
                    </a:cubicBezTo>
                    <a:lnTo>
                      <a:pt x="1910" y="0"/>
                    </a:lnTo>
                    <a:cubicBezTo>
                      <a:pt x="1910" y="2094"/>
                      <a:pt x="3376" y="3351"/>
                      <a:pt x="5051" y="5026"/>
                    </a:cubicBezTo>
                    <a:cubicBezTo>
                      <a:pt x="8192" y="8167"/>
                      <a:pt x="11543" y="11518"/>
                      <a:pt x="7773" y="21361"/>
                    </a:cubicBezTo>
                    <a:moveTo>
                      <a:pt x="1491" y="628"/>
                    </a:moveTo>
                    <a:cubicBezTo>
                      <a:pt x="-1650" y="6492"/>
                      <a:pt x="1910" y="11518"/>
                      <a:pt x="4632" y="15706"/>
                    </a:cubicBezTo>
                    <a:cubicBezTo>
                      <a:pt x="5889" y="17591"/>
                      <a:pt x="6936" y="19057"/>
                      <a:pt x="7355" y="20523"/>
                    </a:cubicBezTo>
                    <a:cubicBezTo>
                      <a:pt x="10705" y="11518"/>
                      <a:pt x="7355" y="8167"/>
                      <a:pt x="4632" y="5235"/>
                    </a:cubicBezTo>
                    <a:cubicBezTo>
                      <a:pt x="3166" y="3769"/>
                      <a:pt x="1910" y="2513"/>
                      <a:pt x="1491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6" name="Forma libre: forma 335">
                <a:extLst>
                  <a:ext uri="{FF2B5EF4-FFF2-40B4-BE49-F238E27FC236}">
                    <a16:creationId xmlns:a16="http://schemas.microsoft.com/office/drawing/2014/main" id="{125A43C8-5C26-E9C2-46AB-E5A3C3B15A42}"/>
                  </a:ext>
                </a:extLst>
              </p:cNvPr>
              <p:cNvSpPr/>
              <p:nvPr/>
            </p:nvSpPr>
            <p:spPr>
              <a:xfrm>
                <a:off x="810437" y="610452"/>
                <a:ext cx="7316" cy="18428"/>
              </a:xfrm>
              <a:custGeom>
                <a:avLst/>
                <a:gdLst>
                  <a:gd name="connsiteX0" fmla="*/ 3360 w 7316"/>
                  <a:gd name="connsiteY0" fmla="*/ 18429 h 18428"/>
                  <a:gd name="connsiteX1" fmla="*/ 4616 w 7316"/>
                  <a:gd name="connsiteY1" fmla="*/ 0 h 18428"/>
                  <a:gd name="connsiteX2" fmla="*/ 3360 w 7316"/>
                  <a:gd name="connsiteY2" fmla="*/ 18429 h 1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16" h="18428">
                    <a:moveTo>
                      <a:pt x="3360" y="18429"/>
                    </a:moveTo>
                    <a:cubicBezTo>
                      <a:pt x="-5226" y="6701"/>
                      <a:pt x="5454" y="5235"/>
                      <a:pt x="4616" y="0"/>
                    </a:cubicBezTo>
                    <a:cubicBezTo>
                      <a:pt x="11527" y="7120"/>
                      <a:pt x="2941" y="14240"/>
                      <a:pt x="3360" y="1842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7" name="Forma libre: forma 336">
                <a:extLst>
                  <a:ext uri="{FF2B5EF4-FFF2-40B4-BE49-F238E27FC236}">
                    <a16:creationId xmlns:a16="http://schemas.microsoft.com/office/drawing/2014/main" id="{1B8CA0CA-C3D5-D867-0A22-2849B7430139}"/>
                  </a:ext>
                </a:extLst>
              </p:cNvPr>
              <p:cNvSpPr/>
              <p:nvPr/>
            </p:nvSpPr>
            <p:spPr>
              <a:xfrm>
                <a:off x="810152" y="610452"/>
                <a:ext cx="8099" cy="18428"/>
              </a:xfrm>
              <a:custGeom>
                <a:avLst/>
                <a:gdLst>
                  <a:gd name="connsiteX0" fmla="*/ 3435 w 8099"/>
                  <a:gd name="connsiteY0" fmla="*/ 18429 h 18428"/>
                  <a:gd name="connsiteX1" fmla="*/ 2807 w 8099"/>
                  <a:gd name="connsiteY1" fmla="*/ 4398 h 18428"/>
                  <a:gd name="connsiteX2" fmla="*/ 4901 w 8099"/>
                  <a:gd name="connsiteY2" fmla="*/ 0 h 18428"/>
                  <a:gd name="connsiteX3" fmla="*/ 5320 w 8099"/>
                  <a:gd name="connsiteY3" fmla="*/ 0 h 18428"/>
                  <a:gd name="connsiteX4" fmla="*/ 5738 w 8099"/>
                  <a:gd name="connsiteY4" fmla="*/ 13612 h 18428"/>
                  <a:gd name="connsiteX5" fmla="*/ 4063 w 8099"/>
                  <a:gd name="connsiteY5" fmla="*/ 18429 h 18428"/>
                  <a:gd name="connsiteX6" fmla="*/ 3644 w 8099"/>
                  <a:gd name="connsiteY6" fmla="*/ 18429 h 18428"/>
                  <a:gd name="connsiteX7" fmla="*/ 5110 w 8099"/>
                  <a:gd name="connsiteY7" fmla="*/ 628 h 18428"/>
                  <a:gd name="connsiteX8" fmla="*/ 3016 w 8099"/>
                  <a:gd name="connsiteY8" fmla="*/ 4817 h 18428"/>
                  <a:gd name="connsiteX9" fmla="*/ 3435 w 8099"/>
                  <a:gd name="connsiteY9" fmla="*/ 17801 h 18428"/>
                  <a:gd name="connsiteX10" fmla="*/ 5110 w 8099"/>
                  <a:gd name="connsiteY10" fmla="*/ 13403 h 18428"/>
                  <a:gd name="connsiteX11" fmla="*/ 5110 w 8099"/>
                  <a:gd name="connsiteY11" fmla="*/ 628 h 1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9" h="18428">
                    <a:moveTo>
                      <a:pt x="3435" y="18429"/>
                    </a:moveTo>
                    <a:cubicBezTo>
                      <a:pt x="-2429" y="10680"/>
                      <a:pt x="503" y="7120"/>
                      <a:pt x="2807" y="4398"/>
                    </a:cubicBezTo>
                    <a:cubicBezTo>
                      <a:pt x="4063" y="2932"/>
                      <a:pt x="5110" y="1675"/>
                      <a:pt x="4901" y="0"/>
                    </a:cubicBezTo>
                    <a:lnTo>
                      <a:pt x="5320" y="0"/>
                    </a:lnTo>
                    <a:cubicBezTo>
                      <a:pt x="10136" y="4817"/>
                      <a:pt x="7623" y="9633"/>
                      <a:pt x="5738" y="13612"/>
                    </a:cubicBezTo>
                    <a:cubicBezTo>
                      <a:pt x="4901" y="15497"/>
                      <a:pt x="4063" y="17172"/>
                      <a:pt x="4063" y="18429"/>
                    </a:cubicBezTo>
                    <a:lnTo>
                      <a:pt x="3644" y="18429"/>
                    </a:lnTo>
                    <a:close/>
                    <a:moveTo>
                      <a:pt x="5110" y="628"/>
                    </a:moveTo>
                    <a:cubicBezTo>
                      <a:pt x="5110" y="2304"/>
                      <a:pt x="4063" y="3560"/>
                      <a:pt x="3016" y="4817"/>
                    </a:cubicBezTo>
                    <a:cubicBezTo>
                      <a:pt x="712" y="7539"/>
                      <a:pt x="-1801" y="10680"/>
                      <a:pt x="3435" y="17801"/>
                    </a:cubicBezTo>
                    <a:cubicBezTo>
                      <a:pt x="3435" y="16544"/>
                      <a:pt x="4272" y="15078"/>
                      <a:pt x="5110" y="13403"/>
                    </a:cubicBezTo>
                    <a:cubicBezTo>
                      <a:pt x="6995" y="9633"/>
                      <a:pt x="9299" y="5026"/>
                      <a:pt x="5110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8" name="Forma libre: forma 337">
                <a:extLst>
                  <a:ext uri="{FF2B5EF4-FFF2-40B4-BE49-F238E27FC236}">
                    <a16:creationId xmlns:a16="http://schemas.microsoft.com/office/drawing/2014/main" id="{E1182DF2-B533-5C16-75C5-CEA5D02D2100}"/>
                  </a:ext>
                </a:extLst>
              </p:cNvPr>
              <p:cNvSpPr/>
              <p:nvPr/>
            </p:nvSpPr>
            <p:spPr>
              <a:xfrm>
                <a:off x="804727" y="608358"/>
                <a:ext cx="5834" cy="16962"/>
              </a:xfrm>
              <a:custGeom>
                <a:avLst/>
                <a:gdLst>
                  <a:gd name="connsiteX0" fmla="*/ 1322 w 5834"/>
                  <a:gd name="connsiteY0" fmla="*/ 0 h 16962"/>
                  <a:gd name="connsiteX1" fmla="*/ 3835 w 5834"/>
                  <a:gd name="connsiteY1" fmla="*/ 16963 h 16962"/>
                  <a:gd name="connsiteX2" fmla="*/ 1322 w 5834"/>
                  <a:gd name="connsiteY2" fmla="*/ 0 h 1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34" h="16962">
                    <a:moveTo>
                      <a:pt x="1322" y="0"/>
                    </a:moveTo>
                    <a:cubicBezTo>
                      <a:pt x="9070" y="9424"/>
                      <a:pt x="4672" y="9005"/>
                      <a:pt x="3835" y="16963"/>
                    </a:cubicBezTo>
                    <a:cubicBezTo>
                      <a:pt x="-354" y="9214"/>
                      <a:pt x="-982" y="7120"/>
                      <a:pt x="1322" y="0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39" name="Forma libre: forma 338">
                <a:extLst>
                  <a:ext uri="{FF2B5EF4-FFF2-40B4-BE49-F238E27FC236}">
                    <a16:creationId xmlns:a16="http://schemas.microsoft.com/office/drawing/2014/main" id="{F6CE3576-06E1-CAE2-4151-A50120FA334F}"/>
                  </a:ext>
                </a:extLst>
              </p:cNvPr>
              <p:cNvSpPr/>
              <p:nvPr/>
            </p:nvSpPr>
            <p:spPr>
              <a:xfrm>
                <a:off x="804727" y="607939"/>
                <a:ext cx="6214" cy="17381"/>
              </a:xfrm>
              <a:custGeom>
                <a:avLst/>
                <a:gdLst>
                  <a:gd name="connsiteX0" fmla="*/ 3835 w 6214"/>
                  <a:gd name="connsiteY0" fmla="*/ 17382 h 17381"/>
                  <a:gd name="connsiteX1" fmla="*/ 1322 w 6214"/>
                  <a:gd name="connsiteY1" fmla="*/ 419 h 17381"/>
                  <a:gd name="connsiteX2" fmla="*/ 1322 w 6214"/>
                  <a:gd name="connsiteY2" fmla="*/ 0 h 17381"/>
                  <a:gd name="connsiteX3" fmla="*/ 1740 w 6214"/>
                  <a:gd name="connsiteY3" fmla="*/ 209 h 17381"/>
                  <a:gd name="connsiteX4" fmla="*/ 5510 w 6214"/>
                  <a:gd name="connsiteY4" fmla="*/ 12146 h 17381"/>
                  <a:gd name="connsiteX5" fmla="*/ 4253 w 6214"/>
                  <a:gd name="connsiteY5" fmla="*/ 17382 h 17381"/>
                  <a:gd name="connsiteX6" fmla="*/ 3835 w 6214"/>
                  <a:gd name="connsiteY6" fmla="*/ 17382 h 17381"/>
                  <a:gd name="connsiteX7" fmla="*/ 1531 w 6214"/>
                  <a:gd name="connsiteY7" fmla="*/ 838 h 17381"/>
                  <a:gd name="connsiteX8" fmla="*/ 3835 w 6214"/>
                  <a:gd name="connsiteY8" fmla="*/ 16753 h 17381"/>
                  <a:gd name="connsiteX9" fmla="*/ 5091 w 6214"/>
                  <a:gd name="connsiteY9" fmla="*/ 12146 h 17381"/>
                  <a:gd name="connsiteX10" fmla="*/ 1531 w 6214"/>
                  <a:gd name="connsiteY10" fmla="*/ 838 h 1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14" h="17381">
                    <a:moveTo>
                      <a:pt x="3835" y="17382"/>
                    </a:moveTo>
                    <a:cubicBezTo>
                      <a:pt x="-354" y="9424"/>
                      <a:pt x="-982" y="7330"/>
                      <a:pt x="1322" y="419"/>
                    </a:cubicBezTo>
                    <a:lnTo>
                      <a:pt x="1322" y="0"/>
                    </a:lnTo>
                    <a:cubicBezTo>
                      <a:pt x="1322" y="0"/>
                      <a:pt x="1740" y="209"/>
                      <a:pt x="1740" y="209"/>
                    </a:cubicBezTo>
                    <a:cubicBezTo>
                      <a:pt x="7185" y="7120"/>
                      <a:pt x="6557" y="8796"/>
                      <a:pt x="5510" y="12146"/>
                    </a:cubicBezTo>
                    <a:cubicBezTo>
                      <a:pt x="5091" y="13403"/>
                      <a:pt x="4463" y="15078"/>
                      <a:pt x="4253" y="17382"/>
                    </a:cubicBezTo>
                    <a:lnTo>
                      <a:pt x="3835" y="17382"/>
                    </a:lnTo>
                    <a:close/>
                    <a:moveTo>
                      <a:pt x="1531" y="838"/>
                    </a:moveTo>
                    <a:cubicBezTo>
                      <a:pt x="-563" y="7330"/>
                      <a:pt x="65" y="9424"/>
                      <a:pt x="3835" y="16753"/>
                    </a:cubicBezTo>
                    <a:cubicBezTo>
                      <a:pt x="4044" y="14869"/>
                      <a:pt x="4672" y="13403"/>
                      <a:pt x="5091" y="12146"/>
                    </a:cubicBezTo>
                    <a:cubicBezTo>
                      <a:pt x="6138" y="9005"/>
                      <a:pt x="6766" y="7330"/>
                      <a:pt x="1531" y="83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0" name="Forma libre: forma 339">
                <a:extLst>
                  <a:ext uri="{FF2B5EF4-FFF2-40B4-BE49-F238E27FC236}">
                    <a16:creationId xmlns:a16="http://schemas.microsoft.com/office/drawing/2014/main" id="{BEF15FFB-AFC1-2F40-4E94-E9CA939198D2}"/>
                  </a:ext>
                </a:extLst>
              </p:cNvPr>
              <p:cNvSpPr/>
              <p:nvPr/>
            </p:nvSpPr>
            <p:spPr>
              <a:xfrm>
                <a:off x="797881" y="620295"/>
                <a:ext cx="16962" cy="12565"/>
              </a:xfrm>
              <a:custGeom>
                <a:avLst/>
                <a:gdLst>
                  <a:gd name="connsiteX0" fmla="*/ 16963 w 16962"/>
                  <a:gd name="connsiteY0" fmla="*/ 12565 h 12565"/>
                  <a:gd name="connsiteX1" fmla="*/ 0 w 16962"/>
                  <a:gd name="connsiteY1" fmla="*/ 0 h 12565"/>
                  <a:gd name="connsiteX2" fmla="*/ 16963 w 16962"/>
                  <a:gd name="connsiteY2" fmla="*/ 12565 h 1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62" h="12565">
                    <a:moveTo>
                      <a:pt x="16963" y="12565"/>
                    </a:moveTo>
                    <a:cubicBezTo>
                      <a:pt x="12774" y="-838"/>
                      <a:pt x="4188" y="3979"/>
                      <a:pt x="0" y="0"/>
                    </a:cubicBezTo>
                    <a:cubicBezTo>
                      <a:pt x="1257" y="9005"/>
                      <a:pt x="13612" y="9424"/>
                      <a:pt x="16963" y="12565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1" name="Forma libre: forma 340">
                <a:extLst>
                  <a:ext uri="{FF2B5EF4-FFF2-40B4-BE49-F238E27FC236}">
                    <a16:creationId xmlns:a16="http://schemas.microsoft.com/office/drawing/2014/main" id="{848AC28A-BC76-9E61-7365-BDBCC1358228}"/>
                  </a:ext>
                </a:extLst>
              </p:cNvPr>
              <p:cNvSpPr/>
              <p:nvPr/>
            </p:nvSpPr>
            <p:spPr>
              <a:xfrm>
                <a:off x="797672" y="620295"/>
                <a:ext cx="17172" cy="12565"/>
              </a:xfrm>
              <a:custGeom>
                <a:avLst/>
                <a:gdLst>
                  <a:gd name="connsiteX0" fmla="*/ 16963 w 17172"/>
                  <a:gd name="connsiteY0" fmla="*/ 12565 h 12565"/>
                  <a:gd name="connsiteX1" fmla="*/ 11518 w 17172"/>
                  <a:gd name="connsiteY1" fmla="*/ 10052 h 12565"/>
                  <a:gd name="connsiteX2" fmla="*/ 0 w 17172"/>
                  <a:gd name="connsiteY2" fmla="*/ 0 h 12565"/>
                  <a:gd name="connsiteX3" fmla="*/ 419 w 17172"/>
                  <a:gd name="connsiteY3" fmla="*/ 0 h 12565"/>
                  <a:gd name="connsiteX4" fmla="*/ 5654 w 17172"/>
                  <a:gd name="connsiteY4" fmla="*/ 1885 h 12565"/>
                  <a:gd name="connsiteX5" fmla="*/ 17172 w 17172"/>
                  <a:gd name="connsiteY5" fmla="*/ 12356 h 12565"/>
                  <a:gd name="connsiteX6" fmla="*/ 16963 w 17172"/>
                  <a:gd name="connsiteY6" fmla="*/ 12356 h 12565"/>
                  <a:gd name="connsiteX7" fmla="*/ 419 w 17172"/>
                  <a:gd name="connsiteY7" fmla="*/ 419 h 12565"/>
                  <a:gd name="connsiteX8" fmla="*/ 11727 w 17172"/>
                  <a:gd name="connsiteY8" fmla="*/ 9633 h 12565"/>
                  <a:gd name="connsiteX9" fmla="*/ 16544 w 17172"/>
                  <a:gd name="connsiteY9" fmla="*/ 11937 h 12565"/>
                  <a:gd name="connsiteX10" fmla="*/ 5445 w 17172"/>
                  <a:gd name="connsiteY10" fmla="*/ 2304 h 12565"/>
                  <a:gd name="connsiteX11" fmla="*/ 419 w 17172"/>
                  <a:gd name="connsiteY11" fmla="*/ 419 h 1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72" h="12565">
                    <a:moveTo>
                      <a:pt x="16963" y="12565"/>
                    </a:moveTo>
                    <a:cubicBezTo>
                      <a:pt x="15916" y="11518"/>
                      <a:pt x="13822" y="10890"/>
                      <a:pt x="11518" y="10052"/>
                    </a:cubicBezTo>
                    <a:cubicBezTo>
                      <a:pt x="6701" y="8377"/>
                      <a:pt x="838" y="6073"/>
                      <a:pt x="0" y="0"/>
                    </a:cubicBezTo>
                    <a:lnTo>
                      <a:pt x="419" y="0"/>
                    </a:lnTo>
                    <a:cubicBezTo>
                      <a:pt x="1675" y="1256"/>
                      <a:pt x="3770" y="1466"/>
                      <a:pt x="5654" y="1885"/>
                    </a:cubicBezTo>
                    <a:cubicBezTo>
                      <a:pt x="9843" y="2722"/>
                      <a:pt x="14450" y="3560"/>
                      <a:pt x="17172" y="12356"/>
                    </a:cubicBezTo>
                    <a:lnTo>
                      <a:pt x="16963" y="12356"/>
                    </a:lnTo>
                    <a:close/>
                    <a:moveTo>
                      <a:pt x="419" y="419"/>
                    </a:moveTo>
                    <a:cubicBezTo>
                      <a:pt x="1466" y="6073"/>
                      <a:pt x="7120" y="7958"/>
                      <a:pt x="11727" y="9633"/>
                    </a:cubicBezTo>
                    <a:cubicBezTo>
                      <a:pt x="13822" y="10261"/>
                      <a:pt x="15497" y="11099"/>
                      <a:pt x="16544" y="11937"/>
                    </a:cubicBezTo>
                    <a:cubicBezTo>
                      <a:pt x="13822" y="3979"/>
                      <a:pt x="9424" y="3141"/>
                      <a:pt x="5445" y="2304"/>
                    </a:cubicBezTo>
                    <a:cubicBezTo>
                      <a:pt x="3560" y="1885"/>
                      <a:pt x="1675" y="1675"/>
                      <a:pt x="419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2" name="Forma libre: forma 341">
                <a:extLst>
                  <a:ext uri="{FF2B5EF4-FFF2-40B4-BE49-F238E27FC236}">
                    <a16:creationId xmlns:a16="http://schemas.microsoft.com/office/drawing/2014/main" id="{2F185200-4F38-2211-47DF-A2BCE8DA975C}"/>
                  </a:ext>
                </a:extLst>
              </p:cNvPr>
              <p:cNvSpPr/>
              <p:nvPr/>
            </p:nvSpPr>
            <p:spPr>
              <a:xfrm>
                <a:off x="810027" y="625308"/>
                <a:ext cx="13402" cy="7554"/>
              </a:xfrm>
              <a:custGeom>
                <a:avLst/>
                <a:gdLst>
                  <a:gd name="connsiteX0" fmla="*/ 13403 w 13402"/>
                  <a:gd name="connsiteY0" fmla="*/ 6714 h 7554"/>
                  <a:gd name="connsiteX1" fmla="*/ 0 w 13402"/>
                  <a:gd name="connsiteY1" fmla="*/ 13 h 7554"/>
                  <a:gd name="connsiteX2" fmla="*/ 13403 w 13402"/>
                  <a:gd name="connsiteY2" fmla="*/ 6714 h 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02" h="7554">
                    <a:moveTo>
                      <a:pt x="13403" y="6714"/>
                    </a:moveTo>
                    <a:cubicBezTo>
                      <a:pt x="8377" y="-1453"/>
                      <a:pt x="5864" y="223"/>
                      <a:pt x="0" y="13"/>
                    </a:cubicBezTo>
                    <a:cubicBezTo>
                      <a:pt x="5235" y="7133"/>
                      <a:pt x="9214" y="8809"/>
                      <a:pt x="13403" y="6714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3" name="Forma libre: forma 342">
                <a:extLst>
                  <a:ext uri="{FF2B5EF4-FFF2-40B4-BE49-F238E27FC236}">
                    <a16:creationId xmlns:a16="http://schemas.microsoft.com/office/drawing/2014/main" id="{A975625F-E045-C252-C459-28FA0023B2B4}"/>
                  </a:ext>
                </a:extLst>
              </p:cNvPr>
              <p:cNvSpPr/>
              <p:nvPr/>
            </p:nvSpPr>
            <p:spPr>
              <a:xfrm>
                <a:off x="809608" y="625111"/>
                <a:ext cx="14240" cy="7748"/>
              </a:xfrm>
              <a:custGeom>
                <a:avLst/>
                <a:gdLst>
                  <a:gd name="connsiteX0" fmla="*/ 10471 w 14240"/>
                  <a:gd name="connsiteY0" fmla="*/ 7748 h 7748"/>
                  <a:gd name="connsiteX1" fmla="*/ 209 w 14240"/>
                  <a:gd name="connsiteY1" fmla="*/ 209 h 7748"/>
                  <a:gd name="connsiteX2" fmla="*/ 0 w 14240"/>
                  <a:gd name="connsiteY2" fmla="*/ 209 h 7748"/>
                  <a:gd name="connsiteX3" fmla="*/ 419 w 14240"/>
                  <a:gd name="connsiteY3" fmla="*/ 0 h 7748"/>
                  <a:gd name="connsiteX4" fmla="*/ 3141 w 14240"/>
                  <a:gd name="connsiteY4" fmla="*/ 0 h 7748"/>
                  <a:gd name="connsiteX5" fmla="*/ 4398 w 14240"/>
                  <a:gd name="connsiteY5" fmla="*/ 0 h 7748"/>
                  <a:gd name="connsiteX6" fmla="*/ 14240 w 14240"/>
                  <a:gd name="connsiteY6" fmla="*/ 6701 h 7748"/>
                  <a:gd name="connsiteX7" fmla="*/ 14240 w 14240"/>
                  <a:gd name="connsiteY7" fmla="*/ 6701 h 7748"/>
                  <a:gd name="connsiteX8" fmla="*/ 14240 w 14240"/>
                  <a:gd name="connsiteY8" fmla="*/ 6911 h 7748"/>
                  <a:gd name="connsiteX9" fmla="*/ 10890 w 14240"/>
                  <a:gd name="connsiteY9" fmla="*/ 7748 h 7748"/>
                  <a:gd name="connsiteX10" fmla="*/ 628 w 14240"/>
                  <a:gd name="connsiteY10" fmla="*/ 419 h 7748"/>
                  <a:gd name="connsiteX11" fmla="*/ 13403 w 14240"/>
                  <a:gd name="connsiteY11" fmla="*/ 6911 h 7748"/>
                  <a:gd name="connsiteX12" fmla="*/ 2932 w 14240"/>
                  <a:gd name="connsiteY12" fmla="*/ 419 h 7748"/>
                  <a:gd name="connsiteX13" fmla="*/ 628 w 14240"/>
                  <a:gd name="connsiteY13" fmla="*/ 419 h 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40" h="7748">
                    <a:moveTo>
                      <a:pt x="10471" y="7748"/>
                    </a:moveTo>
                    <a:cubicBezTo>
                      <a:pt x="7330" y="7748"/>
                      <a:pt x="3979" y="5235"/>
                      <a:pt x="209" y="209"/>
                    </a:cubicBezTo>
                    <a:lnTo>
                      <a:pt x="0" y="209"/>
                    </a:lnTo>
                    <a:cubicBezTo>
                      <a:pt x="0" y="209"/>
                      <a:pt x="419" y="0"/>
                      <a:pt x="419" y="0"/>
                    </a:cubicBezTo>
                    <a:cubicBezTo>
                      <a:pt x="1466" y="0"/>
                      <a:pt x="2304" y="0"/>
                      <a:pt x="3141" y="0"/>
                    </a:cubicBezTo>
                    <a:lnTo>
                      <a:pt x="4398" y="0"/>
                    </a:lnTo>
                    <a:cubicBezTo>
                      <a:pt x="7958" y="0"/>
                      <a:pt x="10262" y="628"/>
                      <a:pt x="14240" y="6701"/>
                    </a:cubicBezTo>
                    <a:lnTo>
                      <a:pt x="14240" y="6701"/>
                    </a:lnTo>
                    <a:cubicBezTo>
                      <a:pt x="14240" y="6701"/>
                      <a:pt x="14240" y="6911"/>
                      <a:pt x="14240" y="6911"/>
                    </a:cubicBezTo>
                    <a:cubicBezTo>
                      <a:pt x="13193" y="7539"/>
                      <a:pt x="11937" y="7748"/>
                      <a:pt x="10890" y="7748"/>
                    </a:cubicBezTo>
                    <a:moveTo>
                      <a:pt x="628" y="419"/>
                    </a:moveTo>
                    <a:cubicBezTo>
                      <a:pt x="5445" y="6911"/>
                      <a:pt x="9214" y="8796"/>
                      <a:pt x="13403" y="6911"/>
                    </a:cubicBezTo>
                    <a:cubicBezTo>
                      <a:pt x="9424" y="419"/>
                      <a:pt x="6911" y="419"/>
                      <a:pt x="2932" y="419"/>
                    </a:cubicBezTo>
                    <a:cubicBezTo>
                      <a:pt x="2304" y="419"/>
                      <a:pt x="1466" y="419"/>
                      <a:pt x="628" y="41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4" name="Forma libre: forma 343">
                <a:extLst>
                  <a:ext uri="{FF2B5EF4-FFF2-40B4-BE49-F238E27FC236}">
                    <a16:creationId xmlns:a16="http://schemas.microsoft.com/office/drawing/2014/main" id="{59FBD620-D6DF-7A7C-F32E-D4F5091F4797}"/>
                  </a:ext>
                </a:extLst>
              </p:cNvPr>
              <p:cNvSpPr/>
              <p:nvPr/>
            </p:nvSpPr>
            <p:spPr>
              <a:xfrm>
                <a:off x="806677" y="629620"/>
                <a:ext cx="20941" cy="5641"/>
              </a:xfrm>
              <a:custGeom>
                <a:avLst/>
                <a:gdLst>
                  <a:gd name="connsiteX0" fmla="*/ 20942 w 20941"/>
                  <a:gd name="connsiteY0" fmla="*/ 4496 h 5641"/>
                  <a:gd name="connsiteX1" fmla="*/ 0 w 20941"/>
                  <a:gd name="connsiteY1" fmla="*/ 1983 h 5641"/>
                  <a:gd name="connsiteX2" fmla="*/ 20942 w 20941"/>
                  <a:gd name="connsiteY2" fmla="*/ 4496 h 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41" h="5641">
                    <a:moveTo>
                      <a:pt x="20942" y="4496"/>
                    </a:moveTo>
                    <a:cubicBezTo>
                      <a:pt x="10680" y="-4928"/>
                      <a:pt x="5445" y="3658"/>
                      <a:pt x="0" y="1983"/>
                    </a:cubicBezTo>
                    <a:cubicBezTo>
                      <a:pt x="5654" y="9103"/>
                      <a:pt x="16544" y="3449"/>
                      <a:pt x="20942" y="4496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5" name="Forma libre: forma 344">
                <a:extLst>
                  <a:ext uri="{FF2B5EF4-FFF2-40B4-BE49-F238E27FC236}">
                    <a16:creationId xmlns:a16="http://schemas.microsoft.com/office/drawing/2014/main" id="{532ED403-6D21-69CE-9E25-3724CAB8AADE}"/>
                  </a:ext>
                </a:extLst>
              </p:cNvPr>
              <p:cNvSpPr/>
              <p:nvPr/>
            </p:nvSpPr>
            <p:spPr>
              <a:xfrm>
                <a:off x="806467" y="629281"/>
                <a:ext cx="20941" cy="6301"/>
              </a:xfrm>
              <a:custGeom>
                <a:avLst/>
                <a:gdLst>
                  <a:gd name="connsiteX0" fmla="*/ 8586 w 20941"/>
                  <a:gd name="connsiteY0" fmla="*/ 6092 h 6301"/>
                  <a:gd name="connsiteX1" fmla="*/ 0 w 20941"/>
                  <a:gd name="connsiteY1" fmla="*/ 2322 h 6301"/>
                  <a:gd name="connsiteX2" fmla="*/ 0 w 20941"/>
                  <a:gd name="connsiteY2" fmla="*/ 2322 h 6301"/>
                  <a:gd name="connsiteX3" fmla="*/ 5654 w 20941"/>
                  <a:gd name="connsiteY3" fmla="*/ 1275 h 6301"/>
                  <a:gd name="connsiteX4" fmla="*/ 20942 w 20941"/>
                  <a:gd name="connsiteY4" fmla="*/ 4626 h 6301"/>
                  <a:gd name="connsiteX5" fmla="*/ 20942 w 20941"/>
                  <a:gd name="connsiteY5" fmla="*/ 5045 h 6301"/>
                  <a:gd name="connsiteX6" fmla="*/ 14869 w 20941"/>
                  <a:gd name="connsiteY6" fmla="*/ 5464 h 6301"/>
                  <a:gd name="connsiteX7" fmla="*/ 8377 w 20941"/>
                  <a:gd name="connsiteY7" fmla="*/ 6301 h 6301"/>
                  <a:gd name="connsiteX8" fmla="*/ 628 w 20941"/>
                  <a:gd name="connsiteY8" fmla="*/ 2741 h 6301"/>
                  <a:gd name="connsiteX9" fmla="*/ 15078 w 20941"/>
                  <a:gd name="connsiteY9" fmla="*/ 5254 h 6301"/>
                  <a:gd name="connsiteX10" fmla="*/ 20523 w 20941"/>
                  <a:gd name="connsiteY10" fmla="*/ 4835 h 6301"/>
                  <a:gd name="connsiteX11" fmla="*/ 6073 w 20941"/>
                  <a:gd name="connsiteY11" fmla="*/ 1903 h 6301"/>
                  <a:gd name="connsiteX12" fmla="*/ 838 w 20941"/>
                  <a:gd name="connsiteY12" fmla="*/ 2741 h 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41" h="6301">
                    <a:moveTo>
                      <a:pt x="8586" y="6092"/>
                    </a:moveTo>
                    <a:cubicBezTo>
                      <a:pt x="5445" y="6092"/>
                      <a:pt x="2304" y="5254"/>
                      <a:pt x="0" y="2322"/>
                    </a:cubicBezTo>
                    <a:lnTo>
                      <a:pt x="0" y="2322"/>
                    </a:lnTo>
                    <a:cubicBezTo>
                      <a:pt x="1885" y="2532"/>
                      <a:pt x="3770" y="1903"/>
                      <a:pt x="5654" y="1275"/>
                    </a:cubicBezTo>
                    <a:cubicBezTo>
                      <a:pt x="9633" y="-191"/>
                      <a:pt x="14240" y="-1657"/>
                      <a:pt x="20942" y="4626"/>
                    </a:cubicBezTo>
                    <a:lnTo>
                      <a:pt x="20942" y="5045"/>
                    </a:lnTo>
                    <a:cubicBezTo>
                      <a:pt x="19266" y="4626"/>
                      <a:pt x="17172" y="5045"/>
                      <a:pt x="14869" y="5464"/>
                    </a:cubicBezTo>
                    <a:cubicBezTo>
                      <a:pt x="12774" y="5882"/>
                      <a:pt x="10680" y="6301"/>
                      <a:pt x="8377" y="6301"/>
                    </a:cubicBezTo>
                    <a:moveTo>
                      <a:pt x="628" y="2741"/>
                    </a:moveTo>
                    <a:cubicBezTo>
                      <a:pt x="4398" y="6929"/>
                      <a:pt x="10262" y="5882"/>
                      <a:pt x="15078" y="5254"/>
                    </a:cubicBezTo>
                    <a:cubicBezTo>
                      <a:pt x="17172" y="4835"/>
                      <a:pt x="19057" y="4626"/>
                      <a:pt x="20523" y="4835"/>
                    </a:cubicBezTo>
                    <a:cubicBezTo>
                      <a:pt x="14240" y="-819"/>
                      <a:pt x="9843" y="647"/>
                      <a:pt x="6073" y="1903"/>
                    </a:cubicBezTo>
                    <a:cubicBezTo>
                      <a:pt x="4188" y="2532"/>
                      <a:pt x="2513" y="3160"/>
                      <a:pt x="838" y="2741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6" name="Forma libre: forma 345">
                <a:extLst>
                  <a:ext uri="{FF2B5EF4-FFF2-40B4-BE49-F238E27FC236}">
                    <a16:creationId xmlns:a16="http://schemas.microsoft.com/office/drawing/2014/main" id="{3C49406E-3DDB-549C-78F6-A27175ABC04D}"/>
                  </a:ext>
                </a:extLst>
              </p:cNvPr>
              <p:cNvSpPr/>
              <p:nvPr/>
            </p:nvSpPr>
            <p:spPr>
              <a:xfrm>
                <a:off x="817693" y="617153"/>
                <a:ext cx="9248" cy="17381"/>
              </a:xfrm>
              <a:custGeom>
                <a:avLst/>
                <a:gdLst>
                  <a:gd name="connsiteX0" fmla="*/ 7831 w 9248"/>
                  <a:gd name="connsiteY0" fmla="*/ 17382 h 17381"/>
                  <a:gd name="connsiteX1" fmla="*/ 1339 w 9248"/>
                  <a:gd name="connsiteY1" fmla="*/ 0 h 17381"/>
                  <a:gd name="connsiteX2" fmla="*/ 7831 w 9248"/>
                  <a:gd name="connsiteY2" fmla="*/ 17382 h 1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48" h="17381">
                    <a:moveTo>
                      <a:pt x="7831" y="17382"/>
                    </a:moveTo>
                    <a:cubicBezTo>
                      <a:pt x="13066" y="5026"/>
                      <a:pt x="2177" y="5026"/>
                      <a:pt x="1339" y="0"/>
                    </a:cubicBezTo>
                    <a:cubicBezTo>
                      <a:pt x="-3687" y="7748"/>
                      <a:pt x="6993" y="13403"/>
                      <a:pt x="7831" y="17382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7" name="Forma libre: forma 346">
                <a:extLst>
                  <a:ext uri="{FF2B5EF4-FFF2-40B4-BE49-F238E27FC236}">
                    <a16:creationId xmlns:a16="http://schemas.microsoft.com/office/drawing/2014/main" id="{3355593F-05C4-E5AB-53B7-2F38F5021CF0}"/>
                  </a:ext>
                </a:extLst>
              </p:cNvPr>
              <p:cNvSpPr/>
              <p:nvPr/>
            </p:nvSpPr>
            <p:spPr>
              <a:xfrm>
                <a:off x="817513" y="616944"/>
                <a:ext cx="9668" cy="17591"/>
              </a:xfrm>
              <a:custGeom>
                <a:avLst/>
                <a:gdLst>
                  <a:gd name="connsiteX0" fmla="*/ 8221 w 9668"/>
                  <a:gd name="connsiteY0" fmla="*/ 17591 h 17591"/>
                  <a:gd name="connsiteX1" fmla="*/ 7802 w 9668"/>
                  <a:gd name="connsiteY1" fmla="*/ 17591 h 17591"/>
                  <a:gd name="connsiteX2" fmla="*/ 4870 w 9668"/>
                  <a:gd name="connsiteY2" fmla="*/ 13193 h 17591"/>
                  <a:gd name="connsiteX3" fmla="*/ 1310 w 9668"/>
                  <a:gd name="connsiteY3" fmla="*/ 0 h 17591"/>
                  <a:gd name="connsiteX4" fmla="*/ 1729 w 9668"/>
                  <a:gd name="connsiteY4" fmla="*/ 0 h 17591"/>
                  <a:gd name="connsiteX5" fmla="*/ 5080 w 9668"/>
                  <a:gd name="connsiteY5" fmla="*/ 3979 h 17591"/>
                  <a:gd name="connsiteX6" fmla="*/ 8221 w 9668"/>
                  <a:gd name="connsiteY6" fmla="*/ 17591 h 17591"/>
                  <a:gd name="connsiteX7" fmla="*/ 1520 w 9668"/>
                  <a:gd name="connsiteY7" fmla="*/ 628 h 17591"/>
                  <a:gd name="connsiteX8" fmla="*/ 5289 w 9668"/>
                  <a:gd name="connsiteY8" fmla="*/ 12984 h 17591"/>
                  <a:gd name="connsiteX9" fmla="*/ 8221 w 9668"/>
                  <a:gd name="connsiteY9" fmla="*/ 16963 h 17591"/>
                  <a:gd name="connsiteX10" fmla="*/ 4870 w 9668"/>
                  <a:gd name="connsiteY10" fmla="*/ 4398 h 17591"/>
                  <a:gd name="connsiteX11" fmla="*/ 1520 w 9668"/>
                  <a:gd name="connsiteY11" fmla="*/ 628 h 1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68" h="17591">
                    <a:moveTo>
                      <a:pt x="8221" y="17591"/>
                    </a:moveTo>
                    <a:lnTo>
                      <a:pt x="7802" y="17591"/>
                    </a:lnTo>
                    <a:cubicBezTo>
                      <a:pt x="7593" y="16335"/>
                      <a:pt x="6336" y="14869"/>
                      <a:pt x="4870" y="13193"/>
                    </a:cubicBezTo>
                    <a:cubicBezTo>
                      <a:pt x="1729" y="9633"/>
                      <a:pt x="-2041" y="5445"/>
                      <a:pt x="1310" y="0"/>
                    </a:cubicBezTo>
                    <a:lnTo>
                      <a:pt x="1729" y="0"/>
                    </a:lnTo>
                    <a:cubicBezTo>
                      <a:pt x="1938" y="1675"/>
                      <a:pt x="3404" y="2722"/>
                      <a:pt x="5080" y="3979"/>
                    </a:cubicBezTo>
                    <a:cubicBezTo>
                      <a:pt x="8011" y="6283"/>
                      <a:pt x="11781" y="9214"/>
                      <a:pt x="8221" y="17591"/>
                    </a:cubicBezTo>
                    <a:moveTo>
                      <a:pt x="1520" y="628"/>
                    </a:moveTo>
                    <a:cubicBezTo>
                      <a:pt x="-1203" y="5654"/>
                      <a:pt x="2357" y="9633"/>
                      <a:pt x="5289" y="12984"/>
                    </a:cubicBezTo>
                    <a:cubicBezTo>
                      <a:pt x="6546" y="14450"/>
                      <a:pt x="7802" y="15706"/>
                      <a:pt x="8221" y="16963"/>
                    </a:cubicBezTo>
                    <a:cubicBezTo>
                      <a:pt x="11362" y="9214"/>
                      <a:pt x="7802" y="6701"/>
                      <a:pt x="4870" y="4398"/>
                    </a:cubicBezTo>
                    <a:cubicBezTo>
                      <a:pt x="3404" y="3351"/>
                      <a:pt x="1938" y="2094"/>
                      <a:pt x="1520" y="628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8" name="Forma libre: forma 347">
                <a:extLst>
                  <a:ext uri="{FF2B5EF4-FFF2-40B4-BE49-F238E27FC236}">
                    <a16:creationId xmlns:a16="http://schemas.microsoft.com/office/drawing/2014/main" id="{7AE46753-4A46-2517-0EEA-853C9B29D4E4}"/>
                  </a:ext>
                </a:extLst>
              </p:cNvPr>
              <p:cNvSpPr/>
              <p:nvPr/>
            </p:nvSpPr>
            <p:spPr>
              <a:xfrm>
                <a:off x="820707" y="631019"/>
                <a:ext cx="14659" cy="6444"/>
              </a:xfrm>
              <a:custGeom>
                <a:avLst/>
                <a:gdLst>
                  <a:gd name="connsiteX0" fmla="*/ 14659 w 14659"/>
                  <a:gd name="connsiteY0" fmla="*/ 4563 h 6444"/>
                  <a:gd name="connsiteX1" fmla="*/ 0 w 14659"/>
                  <a:gd name="connsiteY1" fmla="*/ 1422 h 6444"/>
                  <a:gd name="connsiteX2" fmla="*/ 14659 w 14659"/>
                  <a:gd name="connsiteY2" fmla="*/ 4563 h 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59" h="6444">
                    <a:moveTo>
                      <a:pt x="14659" y="4563"/>
                    </a:moveTo>
                    <a:cubicBezTo>
                      <a:pt x="7749" y="-2138"/>
                      <a:pt x="5864" y="166"/>
                      <a:pt x="0" y="1422"/>
                    </a:cubicBezTo>
                    <a:cubicBezTo>
                      <a:pt x="6911" y="7076"/>
                      <a:pt x="11099" y="7705"/>
                      <a:pt x="14659" y="4563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49" name="Forma libre: forma 348">
                <a:extLst>
                  <a:ext uri="{FF2B5EF4-FFF2-40B4-BE49-F238E27FC236}">
                    <a16:creationId xmlns:a16="http://schemas.microsoft.com/office/drawing/2014/main" id="{E9AB12A9-640D-E851-9978-EA10C05007C6}"/>
                  </a:ext>
                </a:extLst>
              </p:cNvPr>
              <p:cNvSpPr/>
              <p:nvPr/>
            </p:nvSpPr>
            <p:spPr>
              <a:xfrm>
                <a:off x="820289" y="630856"/>
                <a:ext cx="15496" cy="6820"/>
              </a:xfrm>
              <a:custGeom>
                <a:avLst/>
                <a:gdLst>
                  <a:gd name="connsiteX0" fmla="*/ 10680 w 15496"/>
                  <a:gd name="connsiteY0" fmla="*/ 6821 h 6820"/>
                  <a:gd name="connsiteX1" fmla="*/ 419 w 15496"/>
                  <a:gd name="connsiteY1" fmla="*/ 1794 h 6820"/>
                  <a:gd name="connsiteX2" fmla="*/ 0 w 15496"/>
                  <a:gd name="connsiteY2" fmla="*/ 1794 h 6820"/>
                  <a:gd name="connsiteX3" fmla="*/ 419 w 15496"/>
                  <a:gd name="connsiteY3" fmla="*/ 1376 h 6820"/>
                  <a:gd name="connsiteX4" fmla="*/ 3141 w 15496"/>
                  <a:gd name="connsiteY4" fmla="*/ 747 h 6820"/>
                  <a:gd name="connsiteX5" fmla="*/ 15497 w 15496"/>
                  <a:gd name="connsiteY5" fmla="*/ 4726 h 6820"/>
                  <a:gd name="connsiteX6" fmla="*/ 15497 w 15496"/>
                  <a:gd name="connsiteY6" fmla="*/ 4726 h 6820"/>
                  <a:gd name="connsiteX7" fmla="*/ 15497 w 15496"/>
                  <a:gd name="connsiteY7" fmla="*/ 4936 h 6820"/>
                  <a:gd name="connsiteX8" fmla="*/ 10890 w 15496"/>
                  <a:gd name="connsiteY8" fmla="*/ 6821 h 6820"/>
                  <a:gd name="connsiteX9" fmla="*/ 838 w 15496"/>
                  <a:gd name="connsiteY9" fmla="*/ 1585 h 6820"/>
                  <a:gd name="connsiteX10" fmla="*/ 14869 w 15496"/>
                  <a:gd name="connsiteY10" fmla="*/ 4726 h 6820"/>
                  <a:gd name="connsiteX11" fmla="*/ 3141 w 15496"/>
                  <a:gd name="connsiteY11" fmla="*/ 957 h 6820"/>
                  <a:gd name="connsiteX12" fmla="*/ 838 w 15496"/>
                  <a:gd name="connsiteY12" fmla="*/ 1585 h 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96" h="6820">
                    <a:moveTo>
                      <a:pt x="10680" y="6821"/>
                    </a:moveTo>
                    <a:cubicBezTo>
                      <a:pt x="7958" y="6821"/>
                      <a:pt x="4607" y="5145"/>
                      <a:pt x="419" y="1794"/>
                    </a:cubicBezTo>
                    <a:lnTo>
                      <a:pt x="0" y="1794"/>
                    </a:lnTo>
                    <a:cubicBezTo>
                      <a:pt x="0" y="1794"/>
                      <a:pt x="419" y="1376"/>
                      <a:pt x="419" y="1376"/>
                    </a:cubicBezTo>
                    <a:cubicBezTo>
                      <a:pt x="1466" y="1376"/>
                      <a:pt x="2304" y="957"/>
                      <a:pt x="3141" y="747"/>
                    </a:cubicBezTo>
                    <a:cubicBezTo>
                      <a:pt x="7120" y="-300"/>
                      <a:pt x="9633" y="-1137"/>
                      <a:pt x="15497" y="4726"/>
                    </a:cubicBezTo>
                    <a:lnTo>
                      <a:pt x="15497" y="4726"/>
                    </a:lnTo>
                    <a:cubicBezTo>
                      <a:pt x="15497" y="4726"/>
                      <a:pt x="15497" y="4936"/>
                      <a:pt x="15497" y="4936"/>
                    </a:cubicBezTo>
                    <a:cubicBezTo>
                      <a:pt x="14031" y="6192"/>
                      <a:pt x="12565" y="6821"/>
                      <a:pt x="10890" y="6821"/>
                    </a:cubicBezTo>
                    <a:moveTo>
                      <a:pt x="838" y="1585"/>
                    </a:moveTo>
                    <a:cubicBezTo>
                      <a:pt x="7120" y="6611"/>
                      <a:pt x="11309" y="7449"/>
                      <a:pt x="14869" y="4726"/>
                    </a:cubicBezTo>
                    <a:cubicBezTo>
                      <a:pt x="9424" y="-718"/>
                      <a:pt x="6911" y="-90"/>
                      <a:pt x="3141" y="957"/>
                    </a:cubicBezTo>
                    <a:cubicBezTo>
                      <a:pt x="2513" y="957"/>
                      <a:pt x="1675" y="1376"/>
                      <a:pt x="838" y="1585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50" name="Forma libre: forma 349">
                <a:extLst>
                  <a:ext uri="{FF2B5EF4-FFF2-40B4-BE49-F238E27FC236}">
                    <a16:creationId xmlns:a16="http://schemas.microsoft.com/office/drawing/2014/main" id="{0B7722DA-EDC9-A5C0-D32A-0E6B4D4C048B}"/>
                  </a:ext>
                </a:extLst>
              </p:cNvPr>
              <p:cNvSpPr/>
              <p:nvPr/>
            </p:nvSpPr>
            <p:spPr>
              <a:xfrm>
                <a:off x="828037" y="626368"/>
                <a:ext cx="18009" cy="11099"/>
              </a:xfrm>
              <a:custGeom>
                <a:avLst/>
                <a:gdLst>
                  <a:gd name="connsiteX0" fmla="*/ 18010 w 18009"/>
                  <a:gd name="connsiteY0" fmla="*/ 11099 h 11099"/>
                  <a:gd name="connsiteX1" fmla="*/ 0 w 18009"/>
                  <a:gd name="connsiteY1" fmla="*/ 0 h 11099"/>
                  <a:gd name="connsiteX2" fmla="*/ 18010 w 18009"/>
                  <a:gd name="connsiteY2" fmla="*/ 11099 h 1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09" h="11099">
                    <a:moveTo>
                      <a:pt x="18010" y="11099"/>
                    </a:moveTo>
                    <a:cubicBezTo>
                      <a:pt x="14031" y="-3560"/>
                      <a:pt x="4188" y="3979"/>
                      <a:pt x="0" y="0"/>
                    </a:cubicBezTo>
                    <a:cubicBezTo>
                      <a:pt x="1047" y="10471"/>
                      <a:pt x="14450" y="7958"/>
                      <a:pt x="18010" y="11099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51" name="Forma libre: forma 350">
                <a:extLst>
                  <a:ext uri="{FF2B5EF4-FFF2-40B4-BE49-F238E27FC236}">
                    <a16:creationId xmlns:a16="http://schemas.microsoft.com/office/drawing/2014/main" id="{EC9426D3-0970-2699-44D0-13E5C6F49258}"/>
                  </a:ext>
                </a:extLst>
              </p:cNvPr>
              <p:cNvSpPr/>
              <p:nvPr/>
            </p:nvSpPr>
            <p:spPr>
              <a:xfrm>
                <a:off x="827828" y="626368"/>
                <a:ext cx="18428" cy="11099"/>
              </a:xfrm>
              <a:custGeom>
                <a:avLst/>
                <a:gdLst>
                  <a:gd name="connsiteX0" fmla="*/ 18010 w 18428"/>
                  <a:gd name="connsiteY0" fmla="*/ 11099 h 11099"/>
                  <a:gd name="connsiteX1" fmla="*/ 12356 w 18428"/>
                  <a:gd name="connsiteY1" fmla="*/ 9214 h 11099"/>
                  <a:gd name="connsiteX2" fmla="*/ 0 w 18428"/>
                  <a:gd name="connsiteY2" fmla="*/ 0 h 11099"/>
                  <a:gd name="connsiteX3" fmla="*/ 419 w 18428"/>
                  <a:gd name="connsiteY3" fmla="*/ 0 h 11099"/>
                  <a:gd name="connsiteX4" fmla="*/ 5654 w 18428"/>
                  <a:gd name="connsiteY4" fmla="*/ 1047 h 11099"/>
                  <a:gd name="connsiteX5" fmla="*/ 6701 w 18428"/>
                  <a:gd name="connsiteY5" fmla="*/ 1047 h 11099"/>
                  <a:gd name="connsiteX6" fmla="*/ 18429 w 18428"/>
                  <a:gd name="connsiteY6" fmla="*/ 10890 h 11099"/>
                  <a:gd name="connsiteX7" fmla="*/ 18219 w 18428"/>
                  <a:gd name="connsiteY7" fmla="*/ 10890 h 11099"/>
                  <a:gd name="connsiteX8" fmla="*/ 419 w 18428"/>
                  <a:gd name="connsiteY8" fmla="*/ 419 h 11099"/>
                  <a:gd name="connsiteX9" fmla="*/ 12356 w 18428"/>
                  <a:gd name="connsiteY9" fmla="*/ 8796 h 11099"/>
                  <a:gd name="connsiteX10" fmla="*/ 17801 w 18428"/>
                  <a:gd name="connsiteY10" fmla="*/ 10261 h 11099"/>
                  <a:gd name="connsiteX11" fmla="*/ 6492 w 18428"/>
                  <a:gd name="connsiteY11" fmla="*/ 1256 h 11099"/>
                  <a:gd name="connsiteX12" fmla="*/ 5445 w 18428"/>
                  <a:gd name="connsiteY12" fmla="*/ 1256 h 11099"/>
                  <a:gd name="connsiteX13" fmla="*/ 419 w 18428"/>
                  <a:gd name="connsiteY13" fmla="*/ 209 h 1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428" h="11099">
                    <a:moveTo>
                      <a:pt x="18010" y="11099"/>
                    </a:moveTo>
                    <a:cubicBezTo>
                      <a:pt x="16963" y="10052"/>
                      <a:pt x="14869" y="9633"/>
                      <a:pt x="12356" y="9214"/>
                    </a:cubicBezTo>
                    <a:cubicBezTo>
                      <a:pt x="7120" y="8167"/>
                      <a:pt x="838" y="7120"/>
                      <a:pt x="0" y="0"/>
                    </a:cubicBezTo>
                    <a:lnTo>
                      <a:pt x="419" y="0"/>
                    </a:lnTo>
                    <a:cubicBezTo>
                      <a:pt x="1675" y="1047"/>
                      <a:pt x="3560" y="1047"/>
                      <a:pt x="5654" y="1047"/>
                    </a:cubicBezTo>
                    <a:cubicBezTo>
                      <a:pt x="6073" y="1047"/>
                      <a:pt x="6283" y="1047"/>
                      <a:pt x="6701" y="1047"/>
                    </a:cubicBezTo>
                    <a:cubicBezTo>
                      <a:pt x="10890" y="1047"/>
                      <a:pt x="15916" y="1466"/>
                      <a:pt x="18429" y="10890"/>
                    </a:cubicBezTo>
                    <a:lnTo>
                      <a:pt x="18219" y="10890"/>
                    </a:lnTo>
                    <a:close/>
                    <a:moveTo>
                      <a:pt x="419" y="419"/>
                    </a:moveTo>
                    <a:cubicBezTo>
                      <a:pt x="1466" y="6911"/>
                      <a:pt x="7539" y="7958"/>
                      <a:pt x="12356" y="8796"/>
                    </a:cubicBezTo>
                    <a:cubicBezTo>
                      <a:pt x="14659" y="9214"/>
                      <a:pt x="16544" y="9633"/>
                      <a:pt x="17801" y="10261"/>
                    </a:cubicBezTo>
                    <a:cubicBezTo>
                      <a:pt x="15287" y="1675"/>
                      <a:pt x="10680" y="1256"/>
                      <a:pt x="6492" y="1256"/>
                    </a:cubicBezTo>
                    <a:cubicBezTo>
                      <a:pt x="6073" y="1256"/>
                      <a:pt x="5654" y="1256"/>
                      <a:pt x="5445" y="1256"/>
                    </a:cubicBezTo>
                    <a:cubicBezTo>
                      <a:pt x="3560" y="1256"/>
                      <a:pt x="1675" y="1256"/>
                      <a:pt x="419" y="20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52" name="Forma libre: forma 351">
                <a:extLst>
                  <a:ext uri="{FF2B5EF4-FFF2-40B4-BE49-F238E27FC236}">
                    <a16:creationId xmlns:a16="http://schemas.microsoft.com/office/drawing/2014/main" id="{4B632BFE-CA97-495F-BC22-BDC4DCB9B128}"/>
                  </a:ext>
                </a:extLst>
              </p:cNvPr>
              <p:cNvSpPr/>
              <p:nvPr/>
            </p:nvSpPr>
            <p:spPr>
              <a:xfrm>
                <a:off x="822802" y="635043"/>
                <a:ext cx="21151" cy="6242"/>
              </a:xfrm>
              <a:custGeom>
                <a:avLst/>
                <a:gdLst>
                  <a:gd name="connsiteX0" fmla="*/ 21151 w 21151"/>
                  <a:gd name="connsiteY0" fmla="*/ 3262 h 6242"/>
                  <a:gd name="connsiteX1" fmla="*/ 0 w 21151"/>
                  <a:gd name="connsiteY1" fmla="*/ 3680 h 6242"/>
                  <a:gd name="connsiteX2" fmla="*/ 21151 w 21151"/>
                  <a:gd name="connsiteY2" fmla="*/ 3262 h 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151" h="6242">
                    <a:moveTo>
                      <a:pt x="21151" y="3262"/>
                    </a:moveTo>
                    <a:cubicBezTo>
                      <a:pt x="9633" y="-4696"/>
                      <a:pt x="5864" y="4518"/>
                      <a:pt x="0" y="3680"/>
                    </a:cubicBezTo>
                    <a:cubicBezTo>
                      <a:pt x="6701" y="9963"/>
                      <a:pt x="16544" y="2633"/>
                      <a:pt x="21151" y="3262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53" name="Forma libre: forma 352">
                <a:extLst>
                  <a:ext uri="{FF2B5EF4-FFF2-40B4-BE49-F238E27FC236}">
                    <a16:creationId xmlns:a16="http://schemas.microsoft.com/office/drawing/2014/main" id="{27384730-CE81-E43D-349B-24C454E5BEB2}"/>
                  </a:ext>
                </a:extLst>
              </p:cNvPr>
              <p:cNvSpPr/>
              <p:nvPr/>
            </p:nvSpPr>
            <p:spPr>
              <a:xfrm>
                <a:off x="822592" y="634881"/>
                <a:ext cx="21151" cy="6773"/>
              </a:xfrm>
              <a:custGeom>
                <a:avLst/>
                <a:gdLst>
                  <a:gd name="connsiteX0" fmla="*/ 6911 w 21151"/>
                  <a:gd name="connsiteY0" fmla="*/ 6774 h 6773"/>
                  <a:gd name="connsiteX1" fmla="*/ 0 w 21151"/>
                  <a:gd name="connsiteY1" fmla="*/ 4051 h 6773"/>
                  <a:gd name="connsiteX2" fmla="*/ 0 w 21151"/>
                  <a:gd name="connsiteY2" fmla="*/ 4051 h 6773"/>
                  <a:gd name="connsiteX3" fmla="*/ 628 w 21151"/>
                  <a:gd name="connsiteY3" fmla="*/ 3842 h 6773"/>
                  <a:gd name="connsiteX4" fmla="*/ 5445 w 21151"/>
                  <a:gd name="connsiteY4" fmla="*/ 2167 h 6773"/>
                  <a:gd name="connsiteX5" fmla="*/ 21151 w 21151"/>
                  <a:gd name="connsiteY5" fmla="*/ 3214 h 6773"/>
                  <a:gd name="connsiteX6" fmla="*/ 21151 w 21151"/>
                  <a:gd name="connsiteY6" fmla="*/ 3633 h 6773"/>
                  <a:gd name="connsiteX7" fmla="*/ 20523 w 21151"/>
                  <a:gd name="connsiteY7" fmla="*/ 3633 h 6773"/>
                  <a:gd name="connsiteX8" fmla="*/ 15078 w 21151"/>
                  <a:gd name="connsiteY8" fmla="*/ 4889 h 6773"/>
                  <a:gd name="connsiteX9" fmla="*/ 6492 w 21151"/>
                  <a:gd name="connsiteY9" fmla="*/ 6774 h 6773"/>
                  <a:gd name="connsiteX10" fmla="*/ 628 w 21151"/>
                  <a:gd name="connsiteY10" fmla="*/ 4051 h 6773"/>
                  <a:gd name="connsiteX11" fmla="*/ 15287 w 21151"/>
                  <a:gd name="connsiteY11" fmla="*/ 4470 h 6773"/>
                  <a:gd name="connsiteX12" fmla="*/ 20523 w 21151"/>
                  <a:gd name="connsiteY12" fmla="*/ 3214 h 6773"/>
                  <a:gd name="connsiteX13" fmla="*/ 5864 w 21151"/>
                  <a:gd name="connsiteY13" fmla="*/ 2376 h 6773"/>
                  <a:gd name="connsiteX14" fmla="*/ 838 w 21151"/>
                  <a:gd name="connsiteY14" fmla="*/ 4051 h 6773"/>
                  <a:gd name="connsiteX15" fmla="*/ 838 w 21151"/>
                  <a:gd name="connsiteY15" fmla="*/ 4051 h 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151" h="6773">
                    <a:moveTo>
                      <a:pt x="6911" y="6774"/>
                    </a:moveTo>
                    <a:cubicBezTo>
                      <a:pt x="4398" y="6774"/>
                      <a:pt x="2094" y="6146"/>
                      <a:pt x="0" y="4051"/>
                    </a:cubicBezTo>
                    <a:lnTo>
                      <a:pt x="0" y="4051"/>
                    </a:lnTo>
                    <a:cubicBezTo>
                      <a:pt x="0" y="4051"/>
                      <a:pt x="419" y="3842"/>
                      <a:pt x="628" y="3842"/>
                    </a:cubicBezTo>
                    <a:cubicBezTo>
                      <a:pt x="2304" y="3842"/>
                      <a:pt x="3770" y="3004"/>
                      <a:pt x="5445" y="2167"/>
                    </a:cubicBezTo>
                    <a:cubicBezTo>
                      <a:pt x="9214" y="282"/>
                      <a:pt x="13403" y="-2022"/>
                      <a:pt x="21151" y="3214"/>
                    </a:cubicBezTo>
                    <a:lnTo>
                      <a:pt x="21151" y="3633"/>
                    </a:lnTo>
                    <a:cubicBezTo>
                      <a:pt x="21151" y="3633"/>
                      <a:pt x="20732" y="3633"/>
                      <a:pt x="20523" y="3633"/>
                    </a:cubicBezTo>
                    <a:cubicBezTo>
                      <a:pt x="19057" y="3633"/>
                      <a:pt x="17382" y="4261"/>
                      <a:pt x="15078" y="4889"/>
                    </a:cubicBezTo>
                    <a:cubicBezTo>
                      <a:pt x="12565" y="5727"/>
                      <a:pt x="9424" y="6774"/>
                      <a:pt x="6492" y="6774"/>
                    </a:cubicBezTo>
                    <a:moveTo>
                      <a:pt x="628" y="4051"/>
                    </a:moveTo>
                    <a:cubicBezTo>
                      <a:pt x="5026" y="7821"/>
                      <a:pt x="10680" y="5936"/>
                      <a:pt x="15287" y="4470"/>
                    </a:cubicBezTo>
                    <a:cubicBezTo>
                      <a:pt x="17382" y="3842"/>
                      <a:pt x="19057" y="3214"/>
                      <a:pt x="20523" y="3214"/>
                    </a:cubicBezTo>
                    <a:cubicBezTo>
                      <a:pt x="13403" y="-1393"/>
                      <a:pt x="9424" y="701"/>
                      <a:pt x="5864" y="2376"/>
                    </a:cubicBezTo>
                    <a:cubicBezTo>
                      <a:pt x="4188" y="3214"/>
                      <a:pt x="2513" y="4051"/>
                      <a:pt x="838" y="4051"/>
                    </a:cubicBezTo>
                    <a:lnTo>
                      <a:pt x="838" y="4051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54" name="Forma libre: forma 353">
                <a:extLst>
                  <a:ext uri="{FF2B5EF4-FFF2-40B4-BE49-F238E27FC236}">
                    <a16:creationId xmlns:a16="http://schemas.microsoft.com/office/drawing/2014/main" id="{4938C500-73B6-A848-868D-25CBCEE5900D}"/>
                  </a:ext>
                </a:extLst>
              </p:cNvPr>
              <p:cNvSpPr/>
              <p:nvPr/>
            </p:nvSpPr>
            <p:spPr>
              <a:xfrm>
                <a:off x="832644" y="574942"/>
                <a:ext cx="17172" cy="5628"/>
              </a:xfrm>
              <a:custGeom>
                <a:avLst/>
                <a:gdLst>
                  <a:gd name="connsiteX0" fmla="*/ 17172 w 17172"/>
                  <a:gd name="connsiteY0" fmla="*/ 1584 h 5628"/>
                  <a:gd name="connsiteX1" fmla="*/ 0 w 17172"/>
                  <a:gd name="connsiteY1" fmla="*/ 3259 h 5628"/>
                  <a:gd name="connsiteX2" fmla="*/ 17172 w 17172"/>
                  <a:gd name="connsiteY2" fmla="*/ 1584 h 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72" h="5628">
                    <a:moveTo>
                      <a:pt x="17172" y="1584"/>
                    </a:moveTo>
                    <a:cubicBezTo>
                      <a:pt x="7330" y="8704"/>
                      <a:pt x="7958" y="4516"/>
                      <a:pt x="0" y="3259"/>
                    </a:cubicBezTo>
                    <a:cubicBezTo>
                      <a:pt x="8167" y="-510"/>
                      <a:pt x="10262" y="-929"/>
                      <a:pt x="17172" y="1584"/>
                    </a:cubicBezTo>
                  </a:path>
                </a:pathLst>
              </a:custGeom>
              <a:solidFill>
                <a:srgbClr val="008E39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55" name="Forma libre: forma 354">
                <a:extLst>
                  <a:ext uri="{FF2B5EF4-FFF2-40B4-BE49-F238E27FC236}">
                    <a16:creationId xmlns:a16="http://schemas.microsoft.com/office/drawing/2014/main" id="{83BD6BE2-0E38-A734-26FC-22ECBEF3C37B}"/>
                  </a:ext>
                </a:extLst>
              </p:cNvPr>
              <p:cNvSpPr/>
              <p:nvPr/>
            </p:nvSpPr>
            <p:spPr>
              <a:xfrm>
                <a:off x="832854" y="574733"/>
                <a:ext cx="17591" cy="5981"/>
              </a:xfrm>
              <a:custGeom>
                <a:avLst/>
                <a:gdLst>
                  <a:gd name="connsiteX0" fmla="*/ 8586 w 17591"/>
                  <a:gd name="connsiteY0" fmla="*/ 5982 h 5981"/>
                  <a:gd name="connsiteX1" fmla="*/ 5026 w 17591"/>
                  <a:gd name="connsiteY1" fmla="*/ 5144 h 5981"/>
                  <a:gd name="connsiteX2" fmla="*/ 0 w 17591"/>
                  <a:gd name="connsiteY2" fmla="*/ 3678 h 5981"/>
                  <a:gd name="connsiteX3" fmla="*/ 0 w 17591"/>
                  <a:gd name="connsiteY3" fmla="*/ 3259 h 5981"/>
                  <a:gd name="connsiteX4" fmla="*/ 17172 w 17591"/>
                  <a:gd name="connsiteY4" fmla="*/ 1584 h 5981"/>
                  <a:gd name="connsiteX5" fmla="*/ 17591 w 17591"/>
                  <a:gd name="connsiteY5" fmla="*/ 1584 h 5981"/>
                  <a:gd name="connsiteX6" fmla="*/ 17382 w 17591"/>
                  <a:gd name="connsiteY6" fmla="*/ 1793 h 5981"/>
                  <a:gd name="connsiteX7" fmla="*/ 8796 w 17591"/>
                  <a:gd name="connsiteY7" fmla="*/ 5982 h 5981"/>
                  <a:gd name="connsiteX8" fmla="*/ 419 w 17591"/>
                  <a:gd name="connsiteY8" fmla="*/ 3259 h 5981"/>
                  <a:gd name="connsiteX9" fmla="*/ 5026 w 17591"/>
                  <a:gd name="connsiteY9" fmla="*/ 4725 h 5981"/>
                  <a:gd name="connsiteX10" fmla="*/ 16544 w 17591"/>
                  <a:gd name="connsiteY10" fmla="*/ 1793 h 5981"/>
                  <a:gd name="connsiteX11" fmla="*/ 419 w 17591"/>
                  <a:gd name="connsiteY11" fmla="*/ 3259 h 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91" h="5981">
                    <a:moveTo>
                      <a:pt x="8586" y="5982"/>
                    </a:moveTo>
                    <a:cubicBezTo>
                      <a:pt x="7330" y="5982"/>
                      <a:pt x="6283" y="5563"/>
                      <a:pt x="5026" y="5144"/>
                    </a:cubicBezTo>
                    <a:cubicBezTo>
                      <a:pt x="3770" y="4516"/>
                      <a:pt x="2094" y="4097"/>
                      <a:pt x="0" y="3678"/>
                    </a:cubicBezTo>
                    <a:lnTo>
                      <a:pt x="0" y="3259"/>
                    </a:lnTo>
                    <a:cubicBezTo>
                      <a:pt x="7958" y="-510"/>
                      <a:pt x="10261" y="-929"/>
                      <a:pt x="17172" y="1584"/>
                    </a:cubicBezTo>
                    <a:lnTo>
                      <a:pt x="17591" y="1584"/>
                    </a:lnTo>
                    <a:cubicBezTo>
                      <a:pt x="17591" y="1584"/>
                      <a:pt x="17382" y="1793"/>
                      <a:pt x="17382" y="1793"/>
                    </a:cubicBezTo>
                    <a:cubicBezTo>
                      <a:pt x="13193" y="4935"/>
                      <a:pt x="10680" y="5982"/>
                      <a:pt x="8796" y="5982"/>
                    </a:cubicBezTo>
                    <a:moveTo>
                      <a:pt x="419" y="3259"/>
                    </a:moveTo>
                    <a:cubicBezTo>
                      <a:pt x="2304" y="3678"/>
                      <a:pt x="3770" y="4097"/>
                      <a:pt x="5026" y="4725"/>
                    </a:cubicBezTo>
                    <a:cubicBezTo>
                      <a:pt x="8167" y="5982"/>
                      <a:pt x="9843" y="6610"/>
                      <a:pt x="16544" y="1793"/>
                    </a:cubicBezTo>
                    <a:cubicBezTo>
                      <a:pt x="10052" y="-510"/>
                      <a:pt x="7958" y="-91"/>
                      <a:pt x="419" y="3259"/>
                    </a:cubicBezTo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56" name="Forma libre: forma 355">
                <a:extLst>
                  <a:ext uri="{FF2B5EF4-FFF2-40B4-BE49-F238E27FC236}">
                    <a16:creationId xmlns:a16="http://schemas.microsoft.com/office/drawing/2014/main" id="{A493E8C0-00B4-7369-4DC5-D11558368EA7}"/>
                  </a:ext>
                </a:extLst>
              </p:cNvPr>
              <p:cNvSpPr/>
              <p:nvPr/>
            </p:nvSpPr>
            <p:spPr>
              <a:xfrm>
                <a:off x="689612" y="505115"/>
                <a:ext cx="316849" cy="88583"/>
              </a:xfrm>
              <a:custGeom>
                <a:avLst/>
                <a:gdLst>
                  <a:gd name="connsiteX0" fmla="*/ 15706 w 316849"/>
                  <a:gd name="connsiteY0" fmla="*/ 88584 h 88583"/>
                  <a:gd name="connsiteX1" fmla="*/ 0 w 316849"/>
                  <a:gd name="connsiteY1" fmla="*/ 74343 h 88583"/>
                  <a:gd name="connsiteX2" fmla="*/ 6073 w 316849"/>
                  <a:gd name="connsiteY2" fmla="*/ 67642 h 88583"/>
                  <a:gd name="connsiteX3" fmla="*/ 9843 w 316849"/>
                  <a:gd name="connsiteY3" fmla="*/ 64291 h 88583"/>
                  <a:gd name="connsiteX4" fmla="*/ 12984 w 316849"/>
                  <a:gd name="connsiteY4" fmla="*/ 63872 h 88583"/>
                  <a:gd name="connsiteX5" fmla="*/ 16125 w 316849"/>
                  <a:gd name="connsiteY5" fmla="*/ 65338 h 88583"/>
                  <a:gd name="connsiteX6" fmla="*/ 18219 w 316849"/>
                  <a:gd name="connsiteY6" fmla="*/ 69108 h 88583"/>
                  <a:gd name="connsiteX7" fmla="*/ 16753 w 316849"/>
                  <a:gd name="connsiteY7" fmla="*/ 73506 h 88583"/>
                  <a:gd name="connsiteX8" fmla="*/ 19685 w 316849"/>
                  <a:gd name="connsiteY8" fmla="*/ 73087 h 88583"/>
                  <a:gd name="connsiteX9" fmla="*/ 23874 w 316849"/>
                  <a:gd name="connsiteY9" fmla="*/ 73506 h 88583"/>
                  <a:gd name="connsiteX10" fmla="*/ 28690 w 316849"/>
                  <a:gd name="connsiteY10" fmla="*/ 74343 h 88583"/>
                  <a:gd name="connsiteX11" fmla="*/ 25340 w 316849"/>
                  <a:gd name="connsiteY11" fmla="*/ 78113 h 88583"/>
                  <a:gd name="connsiteX12" fmla="*/ 19895 w 316849"/>
                  <a:gd name="connsiteY12" fmla="*/ 77275 h 88583"/>
                  <a:gd name="connsiteX13" fmla="*/ 16125 w 316849"/>
                  <a:gd name="connsiteY13" fmla="*/ 76856 h 88583"/>
                  <a:gd name="connsiteX14" fmla="*/ 14659 w 316849"/>
                  <a:gd name="connsiteY14" fmla="*/ 77275 h 88583"/>
                  <a:gd name="connsiteX15" fmla="*/ 12984 w 316849"/>
                  <a:gd name="connsiteY15" fmla="*/ 78741 h 88583"/>
                  <a:gd name="connsiteX16" fmla="*/ 12356 w 316849"/>
                  <a:gd name="connsiteY16" fmla="*/ 79369 h 88583"/>
                  <a:gd name="connsiteX17" fmla="*/ 18848 w 316849"/>
                  <a:gd name="connsiteY17" fmla="*/ 85233 h 88583"/>
                  <a:gd name="connsiteX18" fmla="*/ 15916 w 316849"/>
                  <a:gd name="connsiteY18" fmla="*/ 88374 h 88583"/>
                  <a:gd name="connsiteX19" fmla="*/ 9424 w 316849"/>
                  <a:gd name="connsiteY19" fmla="*/ 77275 h 88583"/>
                  <a:gd name="connsiteX20" fmla="*/ 11518 w 316849"/>
                  <a:gd name="connsiteY20" fmla="*/ 74972 h 88583"/>
                  <a:gd name="connsiteX21" fmla="*/ 13822 w 316849"/>
                  <a:gd name="connsiteY21" fmla="*/ 72040 h 88583"/>
                  <a:gd name="connsiteX22" fmla="*/ 13822 w 316849"/>
                  <a:gd name="connsiteY22" fmla="*/ 70574 h 88583"/>
                  <a:gd name="connsiteX23" fmla="*/ 12984 w 316849"/>
                  <a:gd name="connsiteY23" fmla="*/ 69108 h 88583"/>
                  <a:gd name="connsiteX24" fmla="*/ 11309 w 316849"/>
                  <a:gd name="connsiteY24" fmla="*/ 68270 h 88583"/>
                  <a:gd name="connsiteX25" fmla="*/ 9633 w 316849"/>
                  <a:gd name="connsiteY25" fmla="*/ 68898 h 88583"/>
                  <a:gd name="connsiteX26" fmla="*/ 7539 w 316849"/>
                  <a:gd name="connsiteY26" fmla="*/ 71202 h 88583"/>
                  <a:gd name="connsiteX27" fmla="*/ 5235 w 316849"/>
                  <a:gd name="connsiteY27" fmla="*/ 73715 h 88583"/>
                  <a:gd name="connsiteX28" fmla="*/ 9214 w 316849"/>
                  <a:gd name="connsiteY28" fmla="*/ 77275 h 88583"/>
                  <a:gd name="connsiteX29" fmla="*/ 30366 w 316849"/>
                  <a:gd name="connsiteY29" fmla="*/ 73087 h 88583"/>
                  <a:gd name="connsiteX30" fmla="*/ 15916 w 316849"/>
                  <a:gd name="connsiteY30" fmla="*/ 57590 h 88583"/>
                  <a:gd name="connsiteX31" fmla="*/ 27434 w 316849"/>
                  <a:gd name="connsiteY31" fmla="*/ 46910 h 88583"/>
                  <a:gd name="connsiteX32" fmla="*/ 29947 w 316849"/>
                  <a:gd name="connsiteY32" fmla="*/ 49632 h 88583"/>
                  <a:gd name="connsiteX33" fmla="*/ 21570 w 316849"/>
                  <a:gd name="connsiteY33" fmla="*/ 57380 h 88583"/>
                  <a:gd name="connsiteX34" fmla="*/ 24711 w 316849"/>
                  <a:gd name="connsiteY34" fmla="*/ 60731 h 88583"/>
                  <a:gd name="connsiteX35" fmla="*/ 32460 w 316849"/>
                  <a:gd name="connsiteY35" fmla="*/ 53401 h 88583"/>
                  <a:gd name="connsiteX36" fmla="*/ 34973 w 316849"/>
                  <a:gd name="connsiteY36" fmla="*/ 55915 h 88583"/>
                  <a:gd name="connsiteX37" fmla="*/ 27224 w 316849"/>
                  <a:gd name="connsiteY37" fmla="*/ 63244 h 88583"/>
                  <a:gd name="connsiteX38" fmla="*/ 31203 w 316849"/>
                  <a:gd name="connsiteY38" fmla="*/ 67432 h 88583"/>
                  <a:gd name="connsiteX39" fmla="*/ 39789 w 316849"/>
                  <a:gd name="connsiteY39" fmla="*/ 59475 h 88583"/>
                  <a:gd name="connsiteX40" fmla="*/ 42302 w 316849"/>
                  <a:gd name="connsiteY40" fmla="*/ 61988 h 88583"/>
                  <a:gd name="connsiteX41" fmla="*/ 30575 w 316849"/>
                  <a:gd name="connsiteY41" fmla="*/ 72877 h 88583"/>
                  <a:gd name="connsiteX42" fmla="*/ 45234 w 316849"/>
                  <a:gd name="connsiteY42" fmla="*/ 60103 h 88583"/>
                  <a:gd name="connsiteX43" fmla="*/ 32460 w 316849"/>
                  <a:gd name="connsiteY43" fmla="*/ 43349 h 88583"/>
                  <a:gd name="connsiteX44" fmla="*/ 37905 w 316849"/>
                  <a:gd name="connsiteY44" fmla="*/ 39161 h 88583"/>
                  <a:gd name="connsiteX45" fmla="*/ 42093 w 316849"/>
                  <a:gd name="connsiteY45" fmla="*/ 36439 h 88583"/>
                  <a:gd name="connsiteX46" fmla="*/ 45862 w 316849"/>
                  <a:gd name="connsiteY46" fmla="*/ 36439 h 88583"/>
                  <a:gd name="connsiteX47" fmla="*/ 49423 w 316849"/>
                  <a:gd name="connsiteY47" fmla="*/ 38952 h 88583"/>
                  <a:gd name="connsiteX48" fmla="*/ 50889 w 316849"/>
                  <a:gd name="connsiteY48" fmla="*/ 41884 h 88583"/>
                  <a:gd name="connsiteX49" fmla="*/ 50889 w 316849"/>
                  <a:gd name="connsiteY49" fmla="*/ 44606 h 88583"/>
                  <a:gd name="connsiteX50" fmla="*/ 49632 w 316849"/>
                  <a:gd name="connsiteY50" fmla="*/ 46700 h 88583"/>
                  <a:gd name="connsiteX51" fmla="*/ 46281 w 316849"/>
                  <a:gd name="connsiteY51" fmla="*/ 49632 h 88583"/>
                  <a:gd name="connsiteX52" fmla="*/ 43978 w 316849"/>
                  <a:gd name="connsiteY52" fmla="*/ 51307 h 88583"/>
                  <a:gd name="connsiteX53" fmla="*/ 48794 w 316849"/>
                  <a:gd name="connsiteY53" fmla="*/ 57590 h 88583"/>
                  <a:gd name="connsiteX54" fmla="*/ 45444 w 316849"/>
                  <a:gd name="connsiteY54" fmla="*/ 60103 h 88583"/>
                  <a:gd name="connsiteX55" fmla="*/ 38114 w 316849"/>
                  <a:gd name="connsiteY55" fmla="*/ 43349 h 88583"/>
                  <a:gd name="connsiteX56" fmla="*/ 41674 w 316849"/>
                  <a:gd name="connsiteY56" fmla="*/ 48166 h 88583"/>
                  <a:gd name="connsiteX57" fmla="*/ 43559 w 316849"/>
                  <a:gd name="connsiteY57" fmla="*/ 46700 h 88583"/>
                  <a:gd name="connsiteX58" fmla="*/ 46072 w 316849"/>
                  <a:gd name="connsiteY58" fmla="*/ 44397 h 88583"/>
                  <a:gd name="connsiteX59" fmla="*/ 46491 w 316849"/>
                  <a:gd name="connsiteY59" fmla="*/ 42721 h 88583"/>
                  <a:gd name="connsiteX60" fmla="*/ 45862 w 316849"/>
                  <a:gd name="connsiteY60" fmla="*/ 41046 h 88583"/>
                  <a:gd name="connsiteX61" fmla="*/ 44187 w 316849"/>
                  <a:gd name="connsiteY61" fmla="*/ 39999 h 88583"/>
                  <a:gd name="connsiteX62" fmla="*/ 42302 w 316849"/>
                  <a:gd name="connsiteY62" fmla="*/ 40208 h 88583"/>
                  <a:gd name="connsiteX63" fmla="*/ 39789 w 316849"/>
                  <a:gd name="connsiteY63" fmla="*/ 41884 h 88583"/>
                  <a:gd name="connsiteX64" fmla="*/ 38114 w 316849"/>
                  <a:gd name="connsiteY64" fmla="*/ 43140 h 88583"/>
                  <a:gd name="connsiteX65" fmla="*/ 50679 w 316849"/>
                  <a:gd name="connsiteY65" fmla="*/ 29947 h 88583"/>
                  <a:gd name="connsiteX66" fmla="*/ 54449 w 316849"/>
                  <a:gd name="connsiteY66" fmla="*/ 27853 h 88583"/>
                  <a:gd name="connsiteX67" fmla="*/ 60103 w 316849"/>
                  <a:gd name="connsiteY67" fmla="*/ 37905 h 88583"/>
                  <a:gd name="connsiteX68" fmla="*/ 61988 w 316849"/>
                  <a:gd name="connsiteY68" fmla="*/ 40836 h 88583"/>
                  <a:gd name="connsiteX69" fmla="*/ 64082 w 316849"/>
                  <a:gd name="connsiteY69" fmla="*/ 42093 h 88583"/>
                  <a:gd name="connsiteX70" fmla="*/ 67014 w 316849"/>
                  <a:gd name="connsiteY70" fmla="*/ 41465 h 88583"/>
                  <a:gd name="connsiteX71" fmla="*/ 69108 w 316849"/>
                  <a:gd name="connsiteY71" fmla="*/ 39580 h 88583"/>
                  <a:gd name="connsiteX72" fmla="*/ 69108 w 316849"/>
                  <a:gd name="connsiteY72" fmla="*/ 37486 h 88583"/>
                  <a:gd name="connsiteX73" fmla="*/ 67642 w 316849"/>
                  <a:gd name="connsiteY73" fmla="*/ 34344 h 88583"/>
                  <a:gd name="connsiteX74" fmla="*/ 61988 w 316849"/>
                  <a:gd name="connsiteY74" fmla="*/ 24083 h 88583"/>
                  <a:gd name="connsiteX75" fmla="*/ 65757 w 316849"/>
                  <a:gd name="connsiteY75" fmla="*/ 21989 h 88583"/>
                  <a:gd name="connsiteX76" fmla="*/ 71202 w 316849"/>
                  <a:gd name="connsiteY76" fmla="*/ 31622 h 88583"/>
                  <a:gd name="connsiteX77" fmla="*/ 73506 w 316849"/>
                  <a:gd name="connsiteY77" fmla="*/ 36439 h 88583"/>
                  <a:gd name="connsiteX78" fmla="*/ 73506 w 316849"/>
                  <a:gd name="connsiteY78" fmla="*/ 39371 h 88583"/>
                  <a:gd name="connsiteX79" fmla="*/ 72249 w 316849"/>
                  <a:gd name="connsiteY79" fmla="*/ 42093 h 88583"/>
                  <a:gd name="connsiteX80" fmla="*/ 68898 w 316849"/>
                  <a:gd name="connsiteY80" fmla="*/ 44606 h 88583"/>
                  <a:gd name="connsiteX81" fmla="*/ 64501 w 316849"/>
                  <a:gd name="connsiteY81" fmla="*/ 46281 h 88583"/>
                  <a:gd name="connsiteX82" fmla="*/ 61359 w 316849"/>
                  <a:gd name="connsiteY82" fmla="*/ 45862 h 88583"/>
                  <a:gd name="connsiteX83" fmla="*/ 59265 w 316849"/>
                  <a:gd name="connsiteY83" fmla="*/ 44397 h 88583"/>
                  <a:gd name="connsiteX84" fmla="*/ 56333 w 316849"/>
                  <a:gd name="connsiteY84" fmla="*/ 39999 h 88583"/>
                  <a:gd name="connsiteX85" fmla="*/ 50889 w 316849"/>
                  <a:gd name="connsiteY85" fmla="*/ 30156 h 88583"/>
                  <a:gd name="connsiteX86" fmla="*/ 71621 w 316849"/>
                  <a:gd name="connsiteY86" fmla="*/ 18848 h 88583"/>
                  <a:gd name="connsiteX87" fmla="*/ 79369 w 316849"/>
                  <a:gd name="connsiteY87" fmla="*/ 15497 h 88583"/>
                  <a:gd name="connsiteX88" fmla="*/ 82929 w 316849"/>
                  <a:gd name="connsiteY88" fmla="*/ 14240 h 88583"/>
                  <a:gd name="connsiteX89" fmla="*/ 85233 w 316849"/>
                  <a:gd name="connsiteY89" fmla="*/ 14240 h 88583"/>
                  <a:gd name="connsiteX90" fmla="*/ 87327 w 316849"/>
                  <a:gd name="connsiteY90" fmla="*/ 15287 h 88583"/>
                  <a:gd name="connsiteX91" fmla="*/ 88793 w 316849"/>
                  <a:gd name="connsiteY91" fmla="*/ 17382 h 88583"/>
                  <a:gd name="connsiteX92" fmla="*/ 89003 w 316849"/>
                  <a:gd name="connsiteY92" fmla="*/ 20104 h 88583"/>
                  <a:gd name="connsiteX93" fmla="*/ 87746 w 316849"/>
                  <a:gd name="connsiteY93" fmla="*/ 22617 h 88583"/>
                  <a:gd name="connsiteX94" fmla="*/ 91306 w 316849"/>
                  <a:gd name="connsiteY94" fmla="*/ 23245 h 88583"/>
                  <a:gd name="connsiteX95" fmla="*/ 93610 w 316849"/>
                  <a:gd name="connsiteY95" fmla="*/ 25758 h 88583"/>
                  <a:gd name="connsiteX96" fmla="*/ 94029 w 316849"/>
                  <a:gd name="connsiteY96" fmla="*/ 28690 h 88583"/>
                  <a:gd name="connsiteX97" fmla="*/ 93191 w 316849"/>
                  <a:gd name="connsiteY97" fmla="*/ 31413 h 88583"/>
                  <a:gd name="connsiteX98" fmla="*/ 90887 w 316849"/>
                  <a:gd name="connsiteY98" fmla="*/ 33507 h 88583"/>
                  <a:gd name="connsiteX99" fmla="*/ 86280 w 316849"/>
                  <a:gd name="connsiteY99" fmla="*/ 35601 h 88583"/>
                  <a:gd name="connsiteX100" fmla="*/ 79579 w 316849"/>
                  <a:gd name="connsiteY100" fmla="*/ 38323 h 88583"/>
                  <a:gd name="connsiteX101" fmla="*/ 71202 w 316849"/>
                  <a:gd name="connsiteY101" fmla="*/ 18848 h 88583"/>
                  <a:gd name="connsiteX102" fmla="*/ 76856 w 316849"/>
                  <a:gd name="connsiteY102" fmla="*/ 20523 h 88583"/>
                  <a:gd name="connsiteX103" fmla="*/ 78741 w 316849"/>
                  <a:gd name="connsiteY103" fmla="*/ 24921 h 88583"/>
                  <a:gd name="connsiteX104" fmla="*/ 81254 w 316849"/>
                  <a:gd name="connsiteY104" fmla="*/ 23874 h 88583"/>
                  <a:gd name="connsiteX105" fmla="*/ 84186 w 316849"/>
                  <a:gd name="connsiteY105" fmla="*/ 22617 h 88583"/>
                  <a:gd name="connsiteX106" fmla="*/ 85442 w 316849"/>
                  <a:gd name="connsiteY106" fmla="*/ 21151 h 88583"/>
                  <a:gd name="connsiteX107" fmla="*/ 85442 w 316849"/>
                  <a:gd name="connsiteY107" fmla="*/ 19476 h 88583"/>
                  <a:gd name="connsiteX108" fmla="*/ 84395 w 316849"/>
                  <a:gd name="connsiteY108" fmla="*/ 18219 h 88583"/>
                  <a:gd name="connsiteX109" fmla="*/ 82720 w 316849"/>
                  <a:gd name="connsiteY109" fmla="*/ 18219 h 88583"/>
                  <a:gd name="connsiteX110" fmla="*/ 79369 w 316849"/>
                  <a:gd name="connsiteY110" fmla="*/ 19476 h 88583"/>
                  <a:gd name="connsiteX111" fmla="*/ 77066 w 316849"/>
                  <a:gd name="connsiteY111" fmla="*/ 20523 h 88583"/>
                  <a:gd name="connsiteX112" fmla="*/ 80207 w 316849"/>
                  <a:gd name="connsiteY112" fmla="*/ 28271 h 88583"/>
                  <a:gd name="connsiteX113" fmla="*/ 82511 w 316849"/>
                  <a:gd name="connsiteY113" fmla="*/ 33507 h 88583"/>
                  <a:gd name="connsiteX114" fmla="*/ 86071 w 316849"/>
                  <a:gd name="connsiteY114" fmla="*/ 32041 h 88583"/>
                  <a:gd name="connsiteX115" fmla="*/ 88793 w 316849"/>
                  <a:gd name="connsiteY115" fmla="*/ 30784 h 88583"/>
                  <a:gd name="connsiteX116" fmla="*/ 89840 w 316849"/>
                  <a:gd name="connsiteY116" fmla="*/ 29318 h 88583"/>
                  <a:gd name="connsiteX117" fmla="*/ 89840 w 316849"/>
                  <a:gd name="connsiteY117" fmla="*/ 27434 h 88583"/>
                  <a:gd name="connsiteX118" fmla="*/ 88793 w 316849"/>
                  <a:gd name="connsiteY118" fmla="*/ 26177 h 88583"/>
                  <a:gd name="connsiteX119" fmla="*/ 87118 w 316849"/>
                  <a:gd name="connsiteY119" fmla="*/ 25758 h 88583"/>
                  <a:gd name="connsiteX120" fmla="*/ 83558 w 316849"/>
                  <a:gd name="connsiteY120" fmla="*/ 27015 h 88583"/>
                  <a:gd name="connsiteX121" fmla="*/ 80416 w 316849"/>
                  <a:gd name="connsiteY121" fmla="*/ 28271 h 88583"/>
                  <a:gd name="connsiteX122" fmla="*/ 99892 w 316849"/>
                  <a:gd name="connsiteY122" fmla="*/ 30156 h 88583"/>
                  <a:gd name="connsiteX123" fmla="*/ 93819 w 316849"/>
                  <a:gd name="connsiteY123" fmla="*/ 10052 h 88583"/>
                  <a:gd name="connsiteX124" fmla="*/ 98007 w 316849"/>
                  <a:gd name="connsiteY124" fmla="*/ 8796 h 88583"/>
                  <a:gd name="connsiteX125" fmla="*/ 103033 w 316849"/>
                  <a:gd name="connsiteY125" fmla="*/ 25340 h 88583"/>
                  <a:gd name="connsiteX126" fmla="*/ 113295 w 316849"/>
                  <a:gd name="connsiteY126" fmla="*/ 22198 h 88583"/>
                  <a:gd name="connsiteX127" fmla="*/ 114342 w 316849"/>
                  <a:gd name="connsiteY127" fmla="*/ 25549 h 88583"/>
                  <a:gd name="connsiteX128" fmla="*/ 100102 w 316849"/>
                  <a:gd name="connsiteY128" fmla="*/ 29947 h 88583"/>
                  <a:gd name="connsiteX129" fmla="*/ 117065 w 316849"/>
                  <a:gd name="connsiteY129" fmla="*/ 25340 h 88583"/>
                  <a:gd name="connsiteX130" fmla="*/ 111829 w 316849"/>
                  <a:gd name="connsiteY130" fmla="*/ 4817 h 88583"/>
                  <a:gd name="connsiteX131" fmla="*/ 116017 w 316849"/>
                  <a:gd name="connsiteY131" fmla="*/ 3769 h 88583"/>
                  <a:gd name="connsiteX132" fmla="*/ 121253 w 316849"/>
                  <a:gd name="connsiteY132" fmla="*/ 24292 h 88583"/>
                  <a:gd name="connsiteX133" fmla="*/ 117065 w 316849"/>
                  <a:gd name="connsiteY133" fmla="*/ 25340 h 88583"/>
                  <a:gd name="connsiteX134" fmla="*/ 137797 w 316849"/>
                  <a:gd name="connsiteY134" fmla="*/ 14031 h 88583"/>
                  <a:gd name="connsiteX135" fmla="*/ 141985 w 316849"/>
                  <a:gd name="connsiteY135" fmla="*/ 14659 h 88583"/>
                  <a:gd name="connsiteX136" fmla="*/ 139472 w 316849"/>
                  <a:gd name="connsiteY136" fmla="*/ 20104 h 88583"/>
                  <a:gd name="connsiteX137" fmla="*/ 134027 w 316849"/>
                  <a:gd name="connsiteY137" fmla="*/ 22617 h 88583"/>
                  <a:gd name="connsiteX138" fmla="*/ 126698 w 316849"/>
                  <a:gd name="connsiteY138" fmla="*/ 20732 h 88583"/>
                  <a:gd name="connsiteX139" fmla="*/ 122928 w 316849"/>
                  <a:gd name="connsiteY139" fmla="*/ 13403 h 88583"/>
                  <a:gd name="connsiteX140" fmla="*/ 124394 w 316849"/>
                  <a:gd name="connsiteY140" fmla="*/ 4817 h 88583"/>
                  <a:gd name="connsiteX141" fmla="*/ 131095 w 316849"/>
                  <a:gd name="connsiteY141" fmla="*/ 1047 h 88583"/>
                  <a:gd name="connsiteX142" fmla="*/ 137587 w 316849"/>
                  <a:gd name="connsiteY142" fmla="*/ 2513 h 88583"/>
                  <a:gd name="connsiteX143" fmla="*/ 140310 w 316849"/>
                  <a:gd name="connsiteY143" fmla="*/ 6073 h 88583"/>
                  <a:gd name="connsiteX144" fmla="*/ 136331 w 316849"/>
                  <a:gd name="connsiteY144" fmla="*/ 7539 h 88583"/>
                  <a:gd name="connsiteX145" fmla="*/ 134446 w 316849"/>
                  <a:gd name="connsiteY145" fmla="*/ 5235 h 88583"/>
                  <a:gd name="connsiteX146" fmla="*/ 131514 w 316849"/>
                  <a:gd name="connsiteY146" fmla="*/ 4607 h 88583"/>
                  <a:gd name="connsiteX147" fmla="*/ 127954 w 316849"/>
                  <a:gd name="connsiteY147" fmla="*/ 6701 h 88583"/>
                  <a:gd name="connsiteX148" fmla="*/ 127326 w 316849"/>
                  <a:gd name="connsiteY148" fmla="*/ 12356 h 88583"/>
                  <a:gd name="connsiteX149" fmla="*/ 129630 w 316849"/>
                  <a:gd name="connsiteY149" fmla="*/ 17800 h 88583"/>
                  <a:gd name="connsiteX150" fmla="*/ 133609 w 316849"/>
                  <a:gd name="connsiteY150" fmla="*/ 19057 h 88583"/>
                  <a:gd name="connsiteX151" fmla="*/ 136331 w 316849"/>
                  <a:gd name="connsiteY151" fmla="*/ 17591 h 88583"/>
                  <a:gd name="connsiteX152" fmla="*/ 137587 w 316849"/>
                  <a:gd name="connsiteY152" fmla="*/ 14031 h 88583"/>
                  <a:gd name="connsiteX153" fmla="*/ 165649 w 316849"/>
                  <a:gd name="connsiteY153" fmla="*/ 20523 h 88583"/>
                  <a:gd name="connsiteX154" fmla="*/ 161042 w 316849"/>
                  <a:gd name="connsiteY154" fmla="*/ 20523 h 88583"/>
                  <a:gd name="connsiteX155" fmla="*/ 158948 w 316849"/>
                  <a:gd name="connsiteY155" fmla="*/ 15916 h 88583"/>
                  <a:gd name="connsiteX156" fmla="*/ 150571 w 316849"/>
                  <a:gd name="connsiteY156" fmla="*/ 15916 h 88583"/>
                  <a:gd name="connsiteX157" fmla="*/ 148896 w 316849"/>
                  <a:gd name="connsiteY157" fmla="*/ 21151 h 88583"/>
                  <a:gd name="connsiteX158" fmla="*/ 144289 w 316849"/>
                  <a:gd name="connsiteY158" fmla="*/ 21151 h 88583"/>
                  <a:gd name="connsiteX159" fmla="*/ 151828 w 316849"/>
                  <a:gd name="connsiteY159" fmla="*/ 0 h 88583"/>
                  <a:gd name="connsiteX160" fmla="*/ 156435 w 316849"/>
                  <a:gd name="connsiteY160" fmla="*/ 0 h 88583"/>
                  <a:gd name="connsiteX161" fmla="*/ 165649 w 316849"/>
                  <a:gd name="connsiteY161" fmla="*/ 20732 h 88583"/>
                  <a:gd name="connsiteX162" fmla="*/ 157482 w 316849"/>
                  <a:gd name="connsiteY162" fmla="*/ 12356 h 88583"/>
                  <a:gd name="connsiteX163" fmla="*/ 154341 w 316849"/>
                  <a:gd name="connsiteY163" fmla="*/ 4607 h 88583"/>
                  <a:gd name="connsiteX164" fmla="*/ 151828 w 316849"/>
                  <a:gd name="connsiteY164" fmla="*/ 12565 h 88583"/>
                  <a:gd name="connsiteX165" fmla="*/ 157692 w 316849"/>
                  <a:gd name="connsiteY165" fmla="*/ 12565 h 88583"/>
                  <a:gd name="connsiteX166" fmla="*/ 179052 w 316849"/>
                  <a:gd name="connsiteY166" fmla="*/ 628 h 88583"/>
                  <a:gd name="connsiteX167" fmla="*/ 186801 w 316849"/>
                  <a:gd name="connsiteY167" fmla="*/ 1675 h 88583"/>
                  <a:gd name="connsiteX168" fmla="*/ 190780 w 316849"/>
                  <a:gd name="connsiteY168" fmla="*/ 2722 h 88583"/>
                  <a:gd name="connsiteX169" fmla="*/ 193711 w 316849"/>
                  <a:gd name="connsiteY169" fmla="*/ 5026 h 88583"/>
                  <a:gd name="connsiteX170" fmla="*/ 195177 w 316849"/>
                  <a:gd name="connsiteY170" fmla="*/ 8586 h 88583"/>
                  <a:gd name="connsiteX171" fmla="*/ 195177 w 316849"/>
                  <a:gd name="connsiteY171" fmla="*/ 13612 h 88583"/>
                  <a:gd name="connsiteX172" fmla="*/ 193921 w 316849"/>
                  <a:gd name="connsiteY172" fmla="*/ 18010 h 88583"/>
                  <a:gd name="connsiteX173" fmla="*/ 191198 w 316849"/>
                  <a:gd name="connsiteY173" fmla="*/ 21361 h 88583"/>
                  <a:gd name="connsiteX174" fmla="*/ 188057 w 316849"/>
                  <a:gd name="connsiteY174" fmla="*/ 22617 h 88583"/>
                  <a:gd name="connsiteX175" fmla="*/ 184288 w 316849"/>
                  <a:gd name="connsiteY175" fmla="*/ 22617 h 88583"/>
                  <a:gd name="connsiteX176" fmla="*/ 176330 w 316849"/>
                  <a:gd name="connsiteY176" fmla="*/ 21570 h 88583"/>
                  <a:gd name="connsiteX177" fmla="*/ 179262 w 316849"/>
                  <a:gd name="connsiteY177" fmla="*/ 628 h 88583"/>
                  <a:gd name="connsiteX178" fmla="*/ 182822 w 316849"/>
                  <a:gd name="connsiteY178" fmla="*/ 4607 h 88583"/>
                  <a:gd name="connsiteX179" fmla="*/ 180937 w 316849"/>
                  <a:gd name="connsiteY179" fmla="*/ 18429 h 88583"/>
                  <a:gd name="connsiteX180" fmla="*/ 184078 w 316849"/>
                  <a:gd name="connsiteY180" fmla="*/ 18848 h 88583"/>
                  <a:gd name="connsiteX181" fmla="*/ 186591 w 316849"/>
                  <a:gd name="connsiteY181" fmla="*/ 18848 h 88583"/>
                  <a:gd name="connsiteX182" fmla="*/ 188476 w 316849"/>
                  <a:gd name="connsiteY182" fmla="*/ 18219 h 88583"/>
                  <a:gd name="connsiteX183" fmla="*/ 189942 w 316849"/>
                  <a:gd name="connsiteY183" fmla="*/ 16335 h 88583"/>
                  <a:gd name="connsiteX184" fmla="*/ 190989 w 316849"/>
                  <a:gd name="connsiteY184" fmla="*/ 12565 h 88583"/>
                  <a:gd name="connsiteX185" fmla="*/ 190989 w 316849"/>
                  <a:gd name="connsiteY185" fmla="*/ 8796 h 88583"/>
                  <a:gd name="connsiteX186" fmla="*/ 190151 w 316849"/>
                  <a:gd name="connsiteY186" fmla="*/ 6701 h 88583"/>
                  <a:gd name="connsiteX187" fmla="*/ 188266 w 316849"/>
                  <a:gd name="connsiteY187" fmla="*/ 5445 h 88583"/>
                  <a:gd name="connsiteX188" fmla="*/ 184916 w 316849"/>
                  <a:gd name="connsiteY188" fmla="*/ 4817 h 88583"/>
                  <a:gd name="connsiteX189" fmla="*/ 183031 w 316849"/>
                  <a:gd name="connsiteY189" fmla="*/ 4817 h 88583"/>
                  <a:gd name="connsiteX190" fmla="*/ 197062 w 316849"/>
                  <a:gd name="connsiteY190" fmla="*/ 24921 h 88583"/>
                  <a:gd name="connsiteX191" fmla="*/ 202298 w 316849"/>
                  <a:gd name="connsiteY191" fmla="*/ 4398 h 88583"/>
                  <a:gd name="connsiteX192" fmla="*/ 217585 w 316849"/>
                  <a:gd name="connsiteY192" fmla="*/ 8167 h 88583"/>
                  <a:gd name="connsiteX193" fmla="*/ 216747 w 316849"/>
                  <a:gd name="connsiteY193" fmla="*/ 11727 h 88583"/>
                  <a:gd name="connsiteX194" fmla="*/ 205648 w 316849"/>
                  <a:gd name="connsiteY194" fmla="*/ 9005 h 88583"/>
                  <a:gd name="connsiteX195" fmla="*/ 204601 w 316849"/>
                  <a:gd name="connsiteY195" fmla="*/ 13612 h 88583"/>
                  <a:gd name="connsiteX196" fmla="*/ 214863 w 316849"/>
                  <a:gd name="connsiteY196" fmla="*/ 16125 h 88583"/>
                  <a:gd name="connsiteX197" fmla="*/ 214025 w 316849"/>
                  <a:gd name="connsiteY197" fmla="*/ 19476 h 88583"/>
                  <a:gd name="connsiteX198" fmla="*/ 203763 w 316849"/>
                  <a:gd name="connsiteY198" fmla="*/ 16963 h 88583"/>
                  <a:gd name="connsiteX199" fmla="*/ 202298 w 316849"/>
                  <a:gd name="connsiteY199" fmla="*/ 22617 h 88583"/>
                  <a:gd name="connsiteX200" fmla="*/ 213815 w 316849"/>
                  <a:gd name="connsiteY200" fmla="*/ 25549 h 88583"/>
                  <a:gd name="connsiteX201" fmla="*/ 212978 w 316849"/>
                  <a:gd name="connsiteY201" fmla="*/ 29109 h 88583"/>
                  <a:gd name="connsiteX202" fmla="*/ 197271 w 316849"/>
                  <a:gd name="connsiteY202" fmla="*/ 25130 h 88583"/>
                  <a:gd name="connsiteX203" fmla="*/ 216328 w 316849"/>
                  <a:gd name="connsiteY203" fmla="*/ 30156 h 88583"/>
                  <a:gd name="connsiteX204" fmla="*/ 223449 w 316849"/>
                  <a:gd name="connsiteY204" fmla="*/ 10471 h 88583"/>
                  <a:gd name="connsiteX205" fmla="*/ 227428 w 316849"/>
                  <a:gd name="connsiteY205" fmla="*/ 11937 h 88583"/>
                  <a:gd name="connsiteX206" fmla="*/ 221355 w 316849"/>
                  <a:gd name="connsiteY206" fmla="*/ 28271 h 88583"/>
                  <a:gd name="connsiteX207" fmla="*/ 231407 w 316849"/>
                  <a:gd name="connsiteY207" fmla="*/ 31831 h 88583"/>
                  <a:gd name="connsiteX208" fmla="*/ 230150 w 316849"/>
                  <a:gd name="connsiteY208" fmla="*/ 35182 h 88583"/>
                  <a:gd name="connsiteX209" fmla="*/ 216119 w 316849"/>
                  <a:gd name="connsiteY209" fmla="*/ 30156 h 88583"/>
                  <a:gd name="connsiteX210" fmla="*/ 240621 w 316849"/>
                  <a:gd name="connsiteY210" fmla="*/ 40208 h 88583"/>
                  <a:gd name="connsiteX211" fmla="*/ 250882 w 316849"/>
                  <a:gd name="connsiteY211" fmla="*/ 21779 h 88583"/>
                  <a:gd name="connsiteX212" fmla="*/ 256956 w 316849"/>
                  <a:gd name="connsiteY212" fmla="*/ 25130 h 88583"/>
                  <a:gd name="connsiteX213" fmla="*/ 261144 w 316849"/>
                  <a:gd name="connsiteY213" fmla="*/ 27853 h 88583"/>
                  <a:gd name="connsiteX214" fmla="*/ 262819 w 316849"/>
                  <a:gd name="connsiteY214" fmla="*/ 31203 h 88583"/>
                  <a:gd name="connsiteX215" fmla="*/ 261982 w 316849"/>
                  <a:gd name="connsiteY215" fmla="*/ 35392 h 88583"/>
                  <a:gd name="connsiteX216" fmla="*/ 259678 w 316849"/>
                  <a:gd name="connsiteY216" fmla="*/ 37905 h 88583"/>
                  <a:gd name="connsiteX217" fmla="*/ 257165 w 316849"/>
                  <a:gd name="connsiteY217" fmla="*/ 38952 h 88583"/>
                  <a:gd name="connsiteX218" fmla="*/ 254652 w 316849"/>
                  <a:gd name="connsiteY218" fmla="*/ 38952 h 88583"/>
                  <a:gd name="connsiteX219" fmla="*/ 250673 w 316849"/>
                  <a:gd name="connsiteY219" fmla="*/ 37067 h 88583"/>
                  <a:gd name="connsiteX220" fmla="*/ 248160 w 316849"/>
                  <a:gd name="connsiteY220" fmla="*/ 35601 h 88583"/>
                  <a:gd name="connsiteX221" fmla="*/ 244390 w 316849"/>
                  <a:gd name="connsiteY221" fmla="*/ 42512 h 88583"/>
                  <a:gd name="connsiteX222" fmla="*/ 240621 w 316849"/>
                  <a:gd name="connsiteY222" fmla="*/ 40418 h 88583"/>
                  <a:gd name="connsiteX223" fmla="*/ 252977 w 316849"/>
                  <a:gd name="connsiteY223" fmla="*/ 27015 h 88583"/>
                  <a:gd name="connsiteX224" fmla="*/ 250045 w 316849"/>
                  <a:gd name="connsiteY224" fmla="*/ 32250 h 88583"/>
                  <a:gd name="connsiteX225" fmla="*/ 252139 w 316849"/>
                  <a:gd name="connsiteY225" fmla="*/ 33297 h 88583"/>
                  <a:gd name="connsiteX226" fmla="*/ 255280 w 316849"/>
                  <a:gd name="connsiteY226" fmla="*/ 34554 h 88583"/>
                  <a:gd name="connsiteX227" fmla="*/ 256956 w 316849"/>
                  <a:gd name="connsiteY227" fmla="*/ 34344 h 88583"/>
                  <a:gd name="connsiteX228" fmla="*/ 258212 w 316849"/>
                  <a:gd name="connsiteY228" fmla="*/ 33088 h 88583"/>
                  <a:gd name="connsiteX229" fmla="*/ 258421 w 316849"/>
                  <a:gd name="connsiteY229" fmla="*/ 30994 h 88583"/>
                  <a:gd name="connsiteX230" fmla="*/ 257374 w 316849"/>
                  <a:gd name="connsiteY230" fmla="*/ 29318 h 88583"/>
                  <a:gd name="connsiteX231" fmla="*/ 254652 w 316849"/>
                  <a:gd name="connsiteY231" fmla="*/ 27643 h 88583"/>
                  <a:gd name="connsiteX232" fmla="*/ 252767 w 316849"/>
                  <a:gd name="connsiteY232" fmla="*/ 26596 h 88583"/>
                  <a:gd name="connsiteX233" fmla="*/ 257793 w 316849"/>
                  <a:gd name="connsiteY233" fmla="*/ 49841 h 88583"/>
                  <a:gd name="connsiteX234" fmla="*/ 270568 w 316849"/>
                  <a:gd name="connsiteY234" fmla="*/ 33088 h 88583"/>
                  <a:gd name="connsiteX235" fmla="*/ 283133 w 316849"/>
                  <a:gd name="connsiteY235" fmla="*/ 42512 h 88583"/>
                  <a:gd name="connsiteX236" fmla="*/ 281039 w 316849"/>
                  <a:gd name="connsiteY236" fmla="*/ 45444 h 88583"/>
                  <a:gd name="connsiteX237" fmla="*/ 271824 w 316849"/>
                  <a:gd name="connsiteY237" fmla="*/ 38533 h 88583"/>
                  <a:gd name="connsiteX238" fmla="*/ 269102 w 316849"/>
                  <a:gd name="connsiteY238" fmla="*/ 42302 h 88583"/>
                  <a:gd name="connsiteX239" fmla="*/ 277688 w 316849"/>
                  <a:gd name="connsiteY239" fmla="*/ 48794 h 88583"/>
                  <a:gd name="connsiteX240" fmla="*/ 275594 w 316849"/>
                  <a:gd name="connsiteY240" fmla="*/ 51726 h 88583"/>
                  <a:gd name="connsiteX241" fmla="*/ 267008 w 316849"/>
                  <a:gd name="connsiteY241" fmla="*/ 45234 h 88583"/>
                  <a:gd name="connsiteX242" fmla="*/ 263447 w 316849"/>
                  <a:gd name="connsiteY242" fmla="*/ 49841 h 88583"/>
                  <a:gd name="connsiteX243" fmla="*/ 272871 w 316849"/>
                  <a:gd name="connsiteY243" fmla="*/ 56962 h 88583"/>
                  <a:gd name="connsiteX244" fmla="*/ 270777 w 316849"/>
                  <a:gd name="connsiteY244" fmla="*/ 59893 h 88583"/>
                  <a:gd name="connsiteX245" fmla="*/ 258003 w 316849"/>
                  <a:gd name="connsiteY245" fmla="*/ 50260 h 88583"/>
                  <a:gd name="connsiteX246" fmla="*/ 273918 w 316849"/>
                  <a:gd name="connsiteY246" fmla="*/ 61569 h 88583"/>
                  <a:gd name="connsiteX247" fmla="*/ 288368 w 316849"/>
                  <a:gd name="connsiteY247" fmla="*/ 46072 h 88583"/>
                  <a:gd name="connsiteX248" fmla="*/ 294860 w 316849"/>
                  <a:gd name="connsiteY248" fmla="*/ 52145 h 88583"/>
                  <a:gd name="connsiteX249" fmla="*/ 298001 w 316849"/>
                  <a:gd name="connsiteY249" fmla="*/ 55915 h 88583"/>
                  <a:gd name="connsiteX250" fmla="*/ 298420 w 316849"/>
                  <a:gd name="connsiteY250" fmla="*/ 59056 h 88583"/>
                  <a:gd name="connsiteX251" fmla="*/ 296745 w 316849"/>
                  <a:gd name="connsiteY251" fmla="*/ 62197 h 88583"/>
                  <a:gd name="connsiteX252" fmla="*/ 292975 w 316849"/>
                  <a:gd name="connsiteY252" fmla="*/ 64082 h 88583"/>
                  <a:gd name="connsiteX253" fmla="*/ 288578 w 316849"/>
                  <a:gd name="connsiteY253" fmla="*/ 62616 h 88583"/>
                  <a:gd name="connsiteX254" fmla="*/ 288996 w 316849"/>
                  <a:gd name="connsiteY254" fmla="*/ 65548 h 88583"/>
                  <a:gd name="connsiteX255" fmla="*/ 288368 w 316849"/>
                  <a:gd name="connsiteY255" fmla="*/ 69736 h 88583"/>
                  <a:gd name="connsiteX256" fmla="*/ 287531 w 316849"/>
                  <a:gd name="connsiteY256" fmla="*/ 74553 h 88583"/>
                  <a:gd name="connsiteX257" fmla="*/ 283761 w 316849"/>
                  <a:gd name="connsiteY257" fmla="*/ 70993 h 88583"/>
                  <a:gd name="connsiteX258" fmla="*/ 284599 w 316849"/>
                  <a:gd name="connsiteY258" fmla="*/ 65548 h 88583"/>
                  <a:gd name="connsiteX259" fmla="*/ 285018 w 316849"/>
                  <a:gd name="connsiteY259" fmla="*/ 61778 h 88583"/>
                  <a:gd name="connsiteX260" fmla="*/ 284599 w 316849"/>
                  <a:gd name="connsiteY260" fmla="*/ 60312 h 88583"/>
                  <a:gd name="connsiteX261" fmla="*/ 283133 w 316849"/>
                  <a:gd name="connsiteY261" fmla="*/ 58637 h 88583"/>
                  <a:gd name="connsiteX262" fmla="*/ 282504 w 316849"/>
                  <a:gd name="connsiteY262" fmla="*/ 58009 h 88583"/>
                  <a:gd name="connsiteX263" fmla="*/ 276431 w 316849"/>
                  <a:gd name="connsiteY263" fmla="*/ 64501 h 88583"/>
                  <a:gd name="connsiteX264" fmla="*/ 273290 w 316849"/>
                  <a:gd name="connsiteY264" fmla="*/ 61569 h 88583"/>
                  <a:gd name="connsiteX265" fmla="*/ 285436 w 316849"/>
                  <a:gd name="connsiteY265" fmla="*/ 55496 h 88583"/>
                  <a:gd name="connsiteX266" fmla="*/ 287740 w 316849"/>
                  <a:gd name="connsiteY266" fmla="*/ 57590 h 88583"/>
                  <a:gd name="connsiteX267" fmla="*/ 290672 w 316849"/>
                  <a:gd name="connsiteY267" fmla="*/ 60103 h 88583"/>
                  <a:gd name="connsiteX268" fmla="*/ 292138 w 316849"/>
                  <a:gd name="connsiteY268" fmla="*/ 60103 h 88583"/>
                  <a:gd name="connsiteX269" fmla="*/ 293604 w 316849"/>
                  <a:gd name="connsiteY269" fmla="*/ 59265 h 88583"/>
                  <a:gd name="connsiteX270" fmla="*/ 294441 w 316849"/>
                  <a:gd name="connsiteY270" fmla="*/ 57590 h 88583"/>
                  <a:gd name="connsiteX271" fmla="*/ 293813 w 316849"/>
                  <a:gd name="connsiteY271" fmla="*/ 55915 h 88583"/>
                  <a:gd name="connsiteX272" fmla="*/ 291509 w 316849"/>
                  <a:gd name="connsiteY272" fmla="*/ 53820 h 88583"/>
                  <a:gd name="connsiteX273" fmla="*/ 288996 w 316849"/>
                  <a:gd name="connsiteY273" fmla="*/ 51517 h 88583"/>
                  <a:gd name="connsiteX274" fmla="*/ 285227 w 316849"/>
                  <a:gd name="connsiteY274" fmla="*/ 55496 h 88583"/>
                  <a:gd name="connsiteX275" fmla="*/ 305331 w 316849"/>
                  <a:gd name="connsiteY275" fmla="*/ 61778 h 88583"/>
                  <a:gd name="connsiteX276" fmla="*/ 308263 w 316849"/>
                  <a:gd name="connsiteY276" fmla="*/ 64919 h 88583"/>
                  <a:gd name="connsiteX277" fmla="*/ 299677 w 316849"/>
                  <a:gd name="connsiteY277" fmla="*/ 72668 h 88583"/>
                  <a:gd name="connsiteX278" fmla="*/ 297164 w 316849"/>
                  <a:gd name="connsiteY278" fmla="*/ 75181 h 88583"/>
                  <a:gd name="connsiteX279" fmla="*/ 296535 w 316849"/>
                  <a:gd name="connsiteY279" fmla="*/ 77485 h 88583"/>
                  <a:gd name="connsiteX280" fmla="*/ 297792 w 316849"/>
                  <a:gd name="connsiteY280" fmla="*/ 79998 h 88583"/>
                  <a:gd name="connsiteX281" fmla="*/ 300305 w 316849"/>
                  <a:gd name="connsiteY281" fmla="*/ 81463 h 88583"/>
                  <a:gd name="connsiteX282" fmla="*/ 302399 w 316849"/>
                  <a:gd name="connsiteY282" fmla="*/ 81045 h 88583"/>
                  <a:gd name="connsiteX283" fmla="*/ 305122 w 316849"/>
                  <a:gd name="connsiteY283" fmla="*/ 78741 h 88583"/>
                  <a:gd name="connsiteX284" fmla="*/ 313917 w 316849"/>
                  <a:gd name="connsiteY284" fmla="*/ 70993 h 88583"/>
                  <a:gd name="connsiteX285" fmla="*/ 316849 w 316849"/>
                  <a:gd name="connsiteY285" fmla="*/ 74134 h 88583"/>
                  <a:gd name="connsiteX286" fmla="*/ 308472 w 316849"/>
                  <a:gd name="connsiteY286" fmla="*/ 81463 h 88583"/>
                  <a:gd name="connsiteX287" fmla="*/ 304284 w 316849"/>
                  <a:gd name="connsiteY287" fmla="*/ 84814 h 88583"/>
                  <a:gd name="connsiteX288" fmla="*/ 301562 w 316849"/>
                  <a:gd name="connsiteY288" fmla="*/ 85652 h 88583"/>
                  <a:gd name="connsiteX289" fmla="*/ 298630 w 316849"/>
                  <a:gd name="connsiteY289" fmla="*/ 85024 h 88583"/>
                  <a:gd name="connsiteX290" fmla="*/ 295488 w 316849"/>
                  <a:gd name="connsiteY290" fmla="*/ 82511 h 88583"/>
                  <a:gd name="connsiteX291" fmla="*/ 292975 w 316849"/>
                  <a:gd name="connsiteY291" fmla="*/ 78741 h 88583"/>
                  <a:gd name="connsiteX292" fmla="*/ 292766 w 316849"/>
                  <a:gd name="connsiteY292" fmla="*/ 75600 h 88583"/>
                  <a:gd name="connsiteX293" fmla="*/ 293813 w 316849"/>
                  <a:gd name="connsiteY293" fmla="*/ 73087 h 88583"/>
                  <a:gd name="connsiteX294" fmla="*/ 297583 w 316849"/>
                  <a:gd name="connsiteY294" fmla="*/ 69317 h 88583"/>
                  <a:gd name="connsiteX295" fmla="*/ 305959 w 316849"/>
                  <a:gd name="connsiteY295" fmla="*/ 61778 h 8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</a:cxnLst>
                <a:rect l="l" t="t" r="r" b="b"/>
                <a:pathLst>
                  <a:path w="316849" h="88583">
                    <a:moveTo>
                      <a:pt x="15706" y="88584"/>
                    </a:moveTo>
                    <a:lnTo>
                      <a:pt x="0" y="74343"/>
                    </a:lnTo>
                    <a:lnTo>
                      <a:pt x="6073" y="67642"/>
                    </a:lnTo>
                    <a:cubicBezTo>
                      <a:pt x="7539" y="65967"/>
                      <a:pt x="8796" y="64919"/>
                      <a:pt x="9843" y="64291"/>
                    </a:cubicBezTo>
                    <a:cubicBezTo>
                      <a:pt x="10890" y="63872"/>
                      <a:pt x="11937" y="63663"/>
                      <a:pt x="12984" y="63872"/>
                    </a:cubicBezTo>
                    <a:cubicBezTo>
                      <a:pt x="14031" y="63872"/>
                      <a:pt x="15078" y="64501"/>
                      <a:pt x="16125" y="65338"/>
                    </a:cubicBezTo>
                    <a:cubicBezTo>
                      <a:pt x="17382" y="66385"/>
                      <a:pt x="18010" y="67642"/>
                      <a:pt x="18219" y="69108"/>
                    </a:cubicBezTo>
                    <a:cubicBezTo>
                      <a:pt x="18219" y="70574"/>
                      <a:pt x="18010" y="72040"/>
                      <a:pt x="16753" y="73506"/>
                    </a:cubicBezTo>
                    <a:cubicBezTo>
                      <a:pt x="17800" y="73087"/>
                      <a:pt x="18638" y="73087"/>
                      <a:pt x="19685" y="73087"/>
                    </a:cubicBezTo>
                    <a:cubicBezTo>
                      <a:pt x="20523" y="73087"/>
                      <a:pt x="21989" y="73087"/>
                      <a:pt x="23874" y="73506"/>
                    </a:cubicBezTo>
                    <a:lnTo>
                      <a:pt x="28690" y="74343"/>
                    </a:lnTo>
                    <a:lnTo>
                      <a:pt x="25340" y="78113"/>
                    </a:lnTo>
                    <a:lnTo>
                      <a:pt x="19895" y="77275"/>
                    </a:lnTo>
                    <a:cubicBezTo>
                      <a:pt x="18010" y="77066"/>
                      <a:pt x="16753" y="76856"/>
                      <a:pt x="16125" y="76856"/>
                    </a:cubicBezTo>
                    <a:cubicBezTo>
                      <a:pt x="15497" y="76856"/>
                      <a:pt x="15078" y="76856"/>
                      <a:pt x="14659" y="77275"/>
                    </a:cubicBezTo>
                    <a:cubicBezTo>
                      <a:pt x="14240" y="77485"/>
                      <a:pt x="13612" y="77903"/>
                      <a:pt x="12984" y="78741"/>
                    </a:cubicBezTo>
                    <a:lnTo>
                      <a:pt x="12356" y="79369"/>
                    </a:lnTo>
                    <a:lnTo>
                      <a:pt x="18848" y="85233"/>
                    </a:lnTo>
                    <a:lnTo>
                      <a:pt x="15916" y="88374"/>
                    </a:lnTo>
                    <a:close/>
                    <a:moveTo>
                      <a:pt x="9424" y="77275"/>
                    </a:moveTo>
                    <a:lnTo>
                      <a:pt x="11518" y="74972"/>
                    </a:lnTo>
                    <a:cubicBezTo>
                      <a:pt x="12984" y="73506"/>
                      <a:pt x="13612" y="72459"/>
                      <a:pt x="13822" y="72040"/>
                    </a:cubicBezTo>
                    <a:cubicBezTo>
                      <a:pt x="13822" y="71621"/>
                      <a:pt x="14031" y="70993"/>
                      <a:pt x="13822" y="70574"/>
                    </a:cubicBezTo>
                    <a:cubicBezTo>
                      <a:pt x="13822" y="70155"/>
                      <a:pt x="13403" y="69527"/>
                      <a:pt x="12984" y="69108"/>
                    </a:cubicBezTo>
                    <a:cubicBezTo>
                      <a:pt x="12565" y="68689"/>
                      <a:pt x="11937" y="68480"/>
                      <a:pt x="11309" y="68270"/>
                    </a:cubicBezTo>
                    <a:cubicBezTo>
                      <a:pt x="10680" y="68270"/>
                      <a:pt x="10052" y="68480"/>
                      <a:pt x="9633" y="68898"/>
                    </a:cubicBezTo>
                    <a:cubicBezTo>
                      <a:pt x="9424" y="69108"/>
                      <a:pt x="8586" y="69945"/>
                      <a:pt x="7539" y="71202"/>
                    </a:cubicBezTo>
                    <a:lnTo>
                      <a:pt x="5235" y="73715"/>
                    </a:lnTo>
                    <a:lnTo>
                      <a:pt x="9214" y="77275"/>
                    </a:lnTo>
                    <a:close/>
                    <a:moveTo>
                      <a:pt x="30366" y="73087"/>
                    </a:moveTo>
                    <a:lnTo>
                      <a:pt x="15916" y="57590"/>
                    </a:lnTo>
                    <a:lnTo>
                      <a:pt x="27434" y="46910"/>
                    </a:lnTo>
                    <a:lnTo>
                      <a:pt x="29947" y="49632"/>
                    </a:lnTo>
                    <a:lnTo>
                      <a:pt x="21570" y="57380"/>
                    </a:lnTo>
                    <a:lnTo>
                      <a:pt x="24711" y="60731"/>
                    </a:lnTo>
                    <a:lnTo>
                      <a:pt x="32460" y="53401"/>
                    </a:lnTo>
                    <a:lnTo>
                      <a:pt x="34973" y="55915"/>
                    </a:lnTo>
                    <a:lnTo>
                      <a:pt x="27224" y="63244"/>
                    </a:lnTo>
                    <a:lnTo>
                      <a:pt x="31203" y="67432"/>
                    </a:lnTo>
                    <a:lnTo>
                      <a:pt x="39789" y="59475"/>
                    </a:lnTo>
                    <a:lnTo>
                      <a:pt x="42302" y="61988"/>
                    </a:lnTo>
                    <a:lnTo>
                      <a:pt x="30575" y="72877"/>
                    </a:lnTo>
                    <a:close/>
                    <a:moveTo>
                      <a:pt x="45234" y="60103"/>
                    </a:moveTo>
                    <a:lnTo>
                      <a:pt x="32460" y="43349"/>
                    </a:lnTo>
                    <a:lnTo>
                      <a:pt x="37905" y="39161"/>
                    </a:lnTo>
                    <a:cubicBezTo>
                      <a:pt x="39999" y="37695"/>
                      <a:pt x="41465" y="36648"/>
                      <a:pt x="42093" y="36439"/>
                    </a:cubicBezTo>
                    <a:cubicBezTo>
                      <a:pt x="43349" y="36020"/>
                      <a:pt x="44397" y="35810"/>
                      <a:pt x="45862" y="36439"/>
                    </a:cubicBezTo>
                    <a:cubicBezTo>
                      <a:pt x="47119" y="36857"/>
                      <a:pt x="48376" y="37695"/>
                      <a:pt x="49423" y="38952"/>
                    </a:cubicBezTo>
                    <a:cubicBezTo>
                      <a:pt x="50260" y="39999"/>
                      <a:pt x="50679" y="41046"/>
                      <a:pt x="50889" y="41884"/>
                    </a:cubicBezTo>
                    <a:cubicBezTo>
                      <a:pt x="50889" y="42931"/>
                      <a:pt x="50889" y="43768"/>
                      <a:pt x="50889" y="44606"/>
                    </a:cubicBezTo>
                    <a:cubicBezTo>
                      <a:pt x="50679" y="45444"/>
                      <a:pt x="50260" y="46072"/>
                      <a:pt x="49632" y="46700"/>
                    </a:cubicBezTo>
                    <a:cubicBezTo>
                      <a:pt x="49004" y="47538"/>
                      <a:pt x="47747" y="48375"/>
                      <a:pt x="46281" y="49632"/>
                    </a:cubicBezTo>
                    <a:lnTo>
                      <a:pt x="43978" y="51307"/>
                    </a:lnTo>
                    <a:lnTo>
                      <a:pt x="48794" y="57590"/>
                    </a:lnTo>
                    <a:lnTo>
                      <a:pt x="45444" y="60103"/>
                    </a:lnTo>
                    <a:close/>
                    <a:moveTo>
                      <a:pt x="38114" y="43349"/>
                    </a:moveTo>
                    <a:lnTo>
                      <a:pt x="41674" y="48166"/>
                    </a:lnTo>
                    <a:lnTo>
                      <a:pt x="43559" y="46700"/>
                    </a:lnTo>
                    <a:cubicBezTo>
                      <a:pt x="44815" y="45653"/>
                      <a:pt x="45653" y="44815"/>
                      <a:pt x="46072" y="44397"/>
                    </a:cubicBezTo>
                    <a:cubicBezTo>
                      <a:pt x="46281" y="43978"/>
                      <a:pt x="46491" y="43349"/>
                      <a:pt x="46491" y="42721"/>
                    </a:cubicBezTo>
                    <a:cubicBezTo>
                      <a:pt x="46491" y="42093"/>
                      <a:pt x="46281" y="41674"/>
                      <a:pt x="45862" y="41046"/>
                    </a:cubicBezTo>
                    <a:cubicBezTo>
                      <a:pt x="45444" y="40418"/>
                      <a:pt x="44815" y="39999"/>
                      <a:pt x="44187" y="39999"/>
                    </a:cubicBezTo>
                    <a:cubicBezTo>
                      <a:pt x="43559" y="39999"/>
                      <a:pt x="42931" y="39999"/>
                      <a:pt x="42302" y="40208"/>
                    </a:cubicBezTo>
                    <a:cubicBezTo>
                      <a:pt x="41884" y="40418"/>
                      <a:pt x="41046" y="41046"/>
                      <a:pt x="39789" y="41884"/>
                    </a:cubicBezTo>
                    <a:lnTo>
                      <a:pt x="38114" y="43140"/>
                    </a:lnTo>
                    <a:close/>
                    <a:moveTo>
                      <a:pt x="50679" y="29947"/>
                    </a:moveTo>
                    <a:lnTo>
                      <a:pt x="54449" y="27853"/>
                    </a:lnTo>
                    <a:lnTo>
                      <a:pt x="60103" y="37905"/>
                    </a:lnTo>
                    <a:cubicBezTo>
                      <a:pt x="60941" y="39580"/>
                      <a:pt x="61569" y="40418"/>
                      <a:pt x="61988" y="40836"/>
                    </a:cubicBezTo>
                    <a:cubicBezTo>
                      <a:pt x="62616" y="41465"/>
                      <a:pt x="63244" y="41884"/>
                      <a:pt x="64082" y="42093"/>
                    </a:cubicBezTo>
                    <a:cubicBezTo>
                      <a:pt x="64919" y="42093"/>
                      <a:pt x="65967" y="42093"/>
                      <a:pt x="67014" y="41465"/>
                    </a:cubicBezTo>
                    <a:cubicBezTo>
                      <a:pt x="68061" y="40836"/>
                      <a:pt x="68689" y="40208"/>
                      <a:pt x="69108" y="39580"/>
                    </a:cubicBezTo>
                    <a:cubicBezTo>
                      <a:pt x="69317" y="38742"/>
                      <a:pt x="69527" y="38114"/>
                      <a:pt x="69108" y="37486"/>
                    </a:cubicBezTo>
                    <a:cubicBezTo>
                      <a:pt x="68898" y="36857"/>
                      <a:pt x="68270" y="35810"/>
                      <a:pt x="67642" y="34344"/>
                    </a:cubicBezTo>
                    <a:lnTo>
                      <a:pt x="61988" y="24083"/>
                    </a:lnTo>
                    <a:lnTo>
                      <a:pt x="65757" y="21989"/>
                    </a:lnTo>
                    <a:lnTo>
                      <a:pt x="71202" y="31622"/>
                    </a:lnTo>
                    <a:cubicBezTo>
                      <a:pt x="72459" y="33926"/>
                      <a:pt x="73296" y="35392"/>
                      <a:pt x="73506" y="36439"/>
                    </a:cubicBezTo>
                    <a:cubicBezTo>
                      <a:pt x="73715" y="37486"/>
                      <a:pt x="73924" y="38323"/>
                      <a:pt x="73506" y="39371"/>
                    </a:cubicBezTo>
                    <a:cubicBezTo>
                      <a:pt x="73506" y="40208"/>
                      <a:pt x="72877" y="41255"/>
                      <a:pt x="72249" y="42093"/>
                    </a:cubicBezTo>
                    <a:cubicBezTo>
                      <a:pt x="71621" y="42931"/>
                      <a:pt x="70364" y="43768"/>
                      <a:pt x="68898" y="44606"/>
                    </a:cubicBezTo>
                    <a:cubicBezTo>
                      <a:pt x="67223" y="45653"/>
                      <a:pt x="65757" y="46072"/>
                      <a:pt x="64501" y="46281"/>
                    </a:cubicBezTo>
                    <a:cubicBezTo>
                      <a:pt x="63454" y="46281"/>
                      <a:pt x="62406" y="46281"/>
                      <a:pt x="61359" y="45862"/>
                    </a:cubicBezTo>
                    <a:cubicBezTo>
                      <a:pt x="60522" y="45444"/>
                      <a:pt x="59684" y="45025"/>
                      <a:pt x="59265" y="44397"/>
                    </a:cubicBezTo>
                    <a:cubicBezTo>
                      <a:pt x="58428" y="43559"/>
                      <a:pt x="57380" y="41884"/>
                      <a:pt x="56333" y="39999"/>
                    </a:cubicBezTo>
                    <a:lnTo>
                      <a:pt x="50889" y="30156"/>
                    </a:lnTo>
                    <a:close/>
                    <a:moveTo>
                      <a:pt x="71621" y="18848"/>
                    </a:moveTo>
                    <a:lnTo>
                      <a:pt x="79369" y="15497"/>
                    </a:lnTo>
                    <a:cubicBezTo>
                      <a:pt x="80835" y="14869"/>
                      <a:pt x="82092" y="14450"/>
                      <a:pt x="82929" y="14240"/>
                    </a:cubicBezTo>
                    <a:cubicBezTo>
                      <a:pt x="83767" y="14031"/>
                      <a:pt x="84605" y="14031"/>
                      <a:pt x="85233" y="14240"/>
                    </a:cubicBezTo>
                    <a:cubicBezTo>
                      <a:pt x="86071" y="14240"/>
                      <a:pt x="86699" y="14659"/>
                      <a:pt x="87327" y="15287"/>
                    </a:cubicBezTo>
                    <a:cubicBezTo>
                      <a:pt x="87955" y="15706"/>
                      <a:pt x="88584" y="16544"/>
                      <a:pt x="88793" y="17382"/>
                    </a:cubicBezTo>
                    <a:cubicBezTo>
                      <a:pt x="89212" y="18219"/>
                      <a:pt x="89212" y="19266"/>
                      <a:pt x="89003" y="20104"/>
                    </a:cubicBezTo>
                    <a:cubicBezTo>
                      <a:pt x="89003" y="21151"/>
                      <a:pt x="88374" y="21989"/>
                      <a:pt x="87746" y="22617"/>
                    </a:cubicBezTo>
                    <a:cubicBezTo>
                      <a:pt x="89003" y="22617"/>
                      <a:pt x="90259" y="22617"/>
                      <a:pt x="91306" y="23245"/>
                    </a:cubicBezTo>
                    <a:cubicBezTo>
                      <a:pt x="92353" y="23874"/>
                      <a:pt x="92981" y="24711"/>
                      <a:pt x="93610" y="25758"/>
                    </a:cubicBezTo>
                    <a:cubicBezTo>
                      <a:pt x="94029" y="26596"/>
                      <a:pt x="94238" y="27643"/>
                      <a:pt x="94029" y="28690"/>
                    </a:cubicBezTo>
                    <a:cubicBezTo>
                      <a:pt x="94029" y="29737"/>
                      <a:pt x="93610" y="30575"/>
                      <a:pt x="93191" y="31413"/>
                    </a:cubicBezTo>
                    <a:cubicBezTo>
                      <a:pt x="92772" y="32250"/>
                      <a:pt x="91934" y="32879"/>
                      <a:pt x="90887" y="33507"/>
                    </a:cubicBezTo>
                    <a:cubicBezTo>
                      <a:pt x="90259" y="33926"/>
                      <a:pt x="88793" y="34554"/>
                      <a:pt x="86280" y="35601"/>
                    </a:cubicBezTo>
                    <a:lnTo>
                      <a:pt x="79579" y="38323"/>
                    </a:lnTo>
                    <a:lnTo>
                      <a:pt x="71202" y="18848"/>
                    </a:lnTo>
                    <a:close/>
                    <a:moveTo>
                      <a:pt x="76856" y="20523"/>
                    </a:moveTo>
                    <a:lnTo>
                      <a:pt x="78741" y="24921"/>
                    </a:lnTo>
                    <a:lnTo>
                      <a:pt x="81254" y="23874"/>
                    </a:lnTo>
                    <a:cubicBezTo>
                      <a:pt x="82720" y="23245"/>
                      <a:pt x="83767" y="22826"/>
                      <a:pt x="84186" y="22617"/>
                    </a:cubicBezTo>
                    <a:cubicBezTo>
                      <a:pt x="84814" y="22198"/>
                      <a:pt x="85233" y="21779"/>
                      <a:pt x="85442" y="21151"/>
                    </a:cubicBezTo>
                    <a:cubicBezTo>
                      <a:pt x="85652" y="20523"/>
                      <a:pt x="85442" y="19895"/>
                      <a:pt x="85442" y="19476"/>
                    </a:cubicBezTo>
                    <a:cubicBezTo>
                      <a:pt x="85233" y="18848"/>
                      <a:pt x="84814" y="18429"/>
                      <a:pt x="84395" y="18219"/>
                    </a:cubicBezTo>
                    <a:cubicBezTo>
                      <a:pt x="83976" y="18010"/>
                      <a:pt x="83348" y="18010"/>
                      <a:pt x="82720" y="18219"/>
                    </a:cubicBezTo>
                    <a:cubicBezTo>
                      <a:pt x="82301" y="18219"/>
                      <a:pt x="81254" y="18848"/>
                      <a:pt x="79369" y="19476"/>
                    </a:cubicBezTo>
                    <a:lnTo>
                      <a:pt x="77066" y="20523"/>
                    </a:lnTo>
                    <a:close/>
                    <a:moveTo>
                      <a:pt x="80207" y="28271"/>
                    </a:moveTo>
                    <a:lnTo>
                      <a:pt x="82511" y="33507"/>
                    </a:lnTo>
                    <a:lnTo>
                      <a:pt x="86071" y="32041"/>
                    </a:lnTo>
                    <a:cubicBezTo>
                      <a:pt x="87537" y="31413"/>
                      <a:pt x="88374" y="30994"/>
                      <a:pt x="88793" y="30784"/>
                    </a:cubicBezTo>
                    <a:cubicBezTo>
                      <a:pt x="89421" y="30366"/>
                      <a:pt x="89631" y="29947"/>
                      <a:pt x="89840" y="29318"/>
                    </a:cubicBezTo>
                    <a:cubicBezTo>
                      <a:pt x="90050" y="28690"/>
                      <a:pt x="89840" y="28062"/>
                      <a:pt x="89840" y="27434"/>
                    </a:cubicBezTo>
                    <a:cubicBezTo>
                      <a:pt x="89631" y="26805"/>
                      <a:pt x="89212" y="26387"/>
                      <a:pt x="88793" y="26177"/>
                    </a:cubicBezTo>
                    <a:cubicBezTo>
                      <a:pt x="88374" y="25968"/>
                      <a:pt x="87746" y="25758"/>
                      <a:pt x="87118" y="25758"/>
                    </a:cubicBezTo>
                    <a:cubicBezTo>
                      <a:pt x="86490" y="25758"/>
                      <a:pt x="85233" y="26177"/>
                      <a:pt x="83558" y="27015"/>
                    </a:cubicBezTo>
                    <a:lnTo>
                      <a:pt x="80416" y="28271"/>
                    </a:lnTo>
                    <a:close/>
                    <a:moveTo>
                      <a:pt x="99892" y="30156"/>
                    </a:moveTo>
                    <a:lnTo>
                      <a:pt x="93819" y="10052"/>
                    </a:lnTo>
                    <a:lnTo>
                      <a:pt x="98007" y="8796"/>
                    </a:lnTo>
                    <a:lnTo>
                      <a:pt x="103033" y="25340"/>
                    </a:lnTo>
                    <a:lnTo>
                      <a:pt x="113295" y="22198"/>
                    </a:lnTo>
                    <a:lnTo>
                      <a:pt x="114342" y="25549"/>
                    </a:lnTo>
                    <a:lnTo>
                      <a:pt x="100102" y="29947"/>
                    </a:lnTo>
                    <a:close/>
                    <a:moveTo>
                      <a:pt x="117065" y="25340"/>
                    </a:moveTo>
                    <a:lnTo>
                      <a:pt x="111829" y="4817"/>
                    </a:lnTo>
                    <a:lnTo>
                      <a:pt x="116017" y="3769"/>
                    </a:lnTo>
                    <a:lnTo>
                      <a:pt x="121253" y="24292"/>
                    </a:lnTo>
                    <a:lnTo>
                      <a:pt x="117065" y="25340"/>
                    </a:lnTo>
                    <a:close/>
                    <a:moveTo>
                      <a:pt x="137797" y="14031"/>
                    </a:moveTo>
                    <a:lnTo>
                      <a:pt x="141985" y="14659"/>
                    </a:lnTo>
                    <a:cubicBezTo>
                      <a:pt x="141776" y="16963"/>
                      <a:pt x="140938" y="18848"/>
                      <a:pt x="139472" y="20104"/>
                    </a:cubicBezTo>
                    <a:cubicBezTo>
                      <a:pt x="138216" y="21361"/>
                      <a:pt x="136331" y="22198"/>
                      <a:pt x="134027" y="22617"/>
                    </a:cubicBezTo>
                    <a:cubicBezTo>
                      <a:pt x="131305" y="23036"/>
                      <a:pt x="128792" y="22408"/>
                      <a:pt x="126698" y="20732"/>
                    </a:cubicBezTo>
                    <a:cubicBezTo>
                      <a:pt x="124604" y="19057"/>
                      <a:pt x="123347" y="16544"/>
                      <a:pt x="122928" y="13403"/>
                    </a:cubicBezTo>
                    <a:cubicBezTo>
                      <a:pt x="122509" y="9843"/>
                      <a:pt x="122928" y="7120"/>
                      <a:pt x="124394" y="4817"/>
                    </a:cubicBezTo>
                    <a:cubicBezTo>
                      <a:pt x="125860" y="2722"/>
                      <a:pt x="128164" y="1256"/>
                      <a:pt x="131095" y="1047"/>
                    </a:cubicBezTo>
                    <a:cubicBezTo>
                      <a:pt x="133609" y="628"/>
                      <a:pt x="135912" y="1047"/>
                      <a:pt x="137587" y="2513"/>
                    </a:cubicBezTo>
                    <a:cubicBezTo>
                      <a:pt x="138635" y="3351"/>
                      <a:pt x="139472" y="4398"/>
                      <a:pt x="140310" y="6073"/>
                    </a:cubicBezTo>
                    <a:lnTo>
                      <a:pt x="136331" y="7539"/>
                    </a:lnTo>
                    <a:cubicBezTo>
                      <a:pt x="135912" y="6492"/>
                      <a:pt x="135284" y="5654"/>
                      <a:pt x="134446" y="5235"/>
                    </a:cubicBezTo>
                    <a:cubicBezTo>
                      <a:pt x="133609" y="4607"/>
                      <a:pt x="132561" y="4607"/>
                      <a:pt x="131514" y="4607"/>
                    </a:cubicBezTo>
                    <a:cubicBezTo>
                      <a:pt x="130048" y="4817"/>
                      <a:pt x="128792" y="5654"/>
                      <a:pt x="127954" y="6701"/>
                    </a:cubicBezTo>
                    <a:cubicBezTo>
                      <a:pt x="127117" y="7958"/>
                      <a:pt x="126907" y="9843"/>
                      <a:pt x="127326" y="12356"/>
                    </a:cubicBezTo>
                    <a:cubicBezTo>
                      <a:pt x="127745" y="15078"/>
                      <a:pt x="128373" y="16753"/>
                      <a:pt x="129630" y="17800"/>
                    </a:cubicBezTo>
                    <a:cubicBezTo>
                      <a:pt x="130677" y="18848"/>
                      <a:pt x="132143" y="19266"/>
                      <a:pt x="133609" y="19057"/>
                    </a:cubicBezTo>
                    <a:cubicBezTo>
                      <a:pt x="134656" y="19057"/>
                      <a:pt x="135703" y="18429"/>
                      <a:pt x="136331" y="17591"/>
                    </a:cubicBezTo>
                    <a:cubicBezTo>
                      <a:pt x="136959" y="16753"/>
                      <a:pt x="137378" y="15497"/>
                      <a:pt x="137587" y="14031"/>
                    </a:cubicBezTo>
                    <a:moveTo>
                      <a:pt x="165649" y="20523"/>
                    </a:moveTo>
                    <a:lnTo>
                      <a:pt x="161042" y="20523"/>
                    </a:lnTo>
                    <a:cubicBezTo>
                      <a:pt x="161042" y="20523"/>
                      <a:pt x="158948" y="15916"/>
                      <a:pt x="158948" y="15916"/>
                    </a:cubicBezTo>
                    <a:lnTo>
                      <a:pt x="150571" y="15916"/>
                    </a:lnTo>
                    <a:cubicBezTo>
                      <a:pt x="150571" y="15916"/>
                      <a:pt x="148896" y="21151"/>
                      <a:pt x="148896" y="21151"/>
                    </a:cubicBezTo>
                    <a:lnTo>
                      <a:pt x="144289" y="21151"/>
                    </a:lnTo>
                    <a:cubicBezTo>
                      <a:pt x="144289" y="21151"/>
                      <a:pt x="151828" y="0"/>
                      <a:pt x="151828" y="0"/>
                    </a:cubicBezTo>
                    <a:lnTo>
                      <a:pt x="156435" y="0"/>
                    </a:lnTo>
                    <a:cubicBezTo>
                      <a:pt x="156435" y="0"/>
                      <a:pt x="165649" y="20732"/>
                      <a:pt x="165649" y="20732"/>
                    </a:cubicBezTo>
                    <a:close/>
                    <a:moveTo>
                      <a:pt x="157482" y="12356"/>
                    </a:moveTo>
                    <a:lnTo>
                      <a:pt x="154341" y="4607"/>
                    </a:lnTo>
                    <a:lnTo>
                      <a:pt x="151828" y="12565"/>
                    </a:lnTo>
                    <a:lnTo>
                      <a:pt x="157692" y="12565"/>
                    </a:lnTo>
                    <a:close/>
                    <a:moveTo>
                      <a:pt x="179052" y="628"/>
                    </a:moveTo>
                    <a:lnTo>
                      <a:pt x="186801" y="1675"/>
                    </a:lnTo>
                    <a:cubicBezTo>
                      <a:pt x="188476" y="1885"/>
                      <a:pt x="189942" y="2304"/>
                      <a:pt x="190780" y="2722"/>
                    </a:cubicBezTo>
                    <a:cubicBezTo>
                      <a:pt x="192036" y="3351"/>
                      <a:pt x="192874" y="3979"/>
                      <a:pt x="193711" y="5026"/>
                    </a:cubicBezTo>
                    <a:cubicBezTo>
                      <a:pt x="194549" y="6073"/>
                      <a:pt x="194968" y="7330"/>
                      <a:pt x="195177" y="8586"/>
                    </a:cubicBezTo>
                    <a:cubicBezTo>
                      <a:pt x="195387" y="10052"/>
                      <a:pt x="195387" y="11727"/>
                      <a:pt x="195177" y="13612"/>
                    </a:cubicBezTo>
                    <a:cubicBezTo>
                      <a:pt x="194968" y="15287"/>
                      <a:pt x="194549" y="16753"/>
                      <a:pt x="193921" y="18010"/>
                    </a:cubicBezTo>
                    <a:cubicBezTo>
                      <a:pt x="193293" y="19476"/>
                      <a:pt x="192245" y="20523"/>
                      <a:pt x="191198" y="21361"/>
                    </a:cubicBezTo>
                    <a:cubicBezTo>
                      <a:pt x="190361" y="21989"/>
                      <a:pt x="189314" y="22408"/>
                      <a:pt x="188057" y="22617"/>
                    </a:cubicBezTo>
                    <a:cubicBezTo>
                      <a:pt x="187010" y="22617"/>
                      <a:pt x="185753" y="22617"/>
                      <a:pt x="184288" y="22617"/>
                    </a:cubicBezTo>
                    <a:lnTo>
                      <a:pt x="176330" y="21570"/>
                    </a:lnTo>
                    <a:lnTo>
                      <a:pt x="179262" y="628"/>
                    </a:lnTo>
                    <a:close/>
                    <a:moveTo>
                      <a:pt x="182822" y="4607"/>
                    </a:moveTo>
                    <a:lnTo>
                      <a:pt x="180937" y="18429"/>
                    </a:lnTo>
                    <a:lnTo>
                      <a:pt x="184078" y="18848"/>
                    </a:lnTo>
                    <a:cubicBezTo>
                      <a:pt x="185335" y="18848"/>
                      <a:pt x="186172" y="19057"/>
                      <a:pt x="186591" y="18848"/>
                    </a:cubicBezTo>
                    <a:cubicBezTo>
                      <a:pt x="187219" y="18848"/>
                      <a:pt x="187848" y="18638"/>
                      <a:pt x="188476" y="18219"/>
                    </a:cubicBezTo>
                    <a:cubicBezTo>
                      <a:pt x="188895" y="17800"/>
                      <a:pt x="189523" y="17172"/>
                      <a:pt x="189942" y="16335"/>
                    </a:cubicBezTo>
                    <a:cubicBezTo>
                      <a:pt x="190361" y="15497"/>
                      <a:pt x="190780" y="14240"/>
                      <a:pt x="190989" y="12565"/>
                    </a:cubicBezTo>
                    <a:cubicBezTo>
                      <a:pt x="191198" y="10890"/>
                      <a:pt x="191198" y="9633"/>
                      <a:pt x="190989" y="8796"/>
                    </a:cubicBezTo>
                    <a:cubicBezTo>
                      <a:pt x="190989" y="7958"/>
                      <a:pt x="190570" y="7120"/>
                      <a:pt x="190151" y="6701"/>
                    </a:cubicBezTo>
                    <a:cubicBezTo>
                      <a:pt x="189732" y="6073"/>
                      <a:pt x="189104" y="5654"/>
                      <a:pt x="188266" y="5445"/>
                    </a:cubicBezTo>
                    <a:cubicBezTo>
                      <a:pt x="187638" y="5445"/>
                      <a:pt x="186591" y="5026"/>
                      <a:pt x="184916" y="4817"/>
                    </a:cubicBezTo>
                    <a:lnTo>
                      <a:pt x="183031" y="4817"/>
                    </a:lnTo>
                    <a:close/>
                    <a:moveTo>
                      <a:pt x="197062" y="24921"/>
                    </a:moveTo>
                    <a:lnTo>
                      <a:pt x="202298" y="4398"/>
                    </a:lnTo>
                    <a:lnTo>
                      <a:pt x="217585" y="8167"/>
                    </a:lnTo>
                    <a:lnTo>
                      <a:pt x="216747" y="11727"/>
                    </a:lnTo>
                    <a:lnTo>
                      <a:pt x="205648" y="9005"/>
                    </a:lnTo>
                    <a:lnTo>
                      <a:pt x="204601" y="13612"/>
                    </a:lnTo>
                    <a:lnTo>
                      <a:pt x="214863" y="16125"/>
                    </a:lnTo>
                    <a:lnTo>
                      <a:pt x="214025" y="19476"/>
                    </a:lnTo>
                    <a:lnTo>
                      <a:pt x="203763" y="16963"/>
                    </a:lnTo>
                    <a:lnTo>
                      <a:pt x="202298" y="22617"/>
                    </a:lnTo>
                    <a:lnTo>
                      <a:pt x="213815" y="25549"/>
                    </a:lnTo>
                    <a:lnTo>
                      <a:pt x="212978" y="29109"/>
                    </a:lnTo>
                    <a:lnTo>
                      <a:pt x="197271" y="25130"/>
                    </a:lnTo>
                    <a:close/>
                    <a:moveTo>
                      <a:pt x="216328" y="30156"/>
                    </a:moveTo>
                    <a:lnTo>
                      <a:pt x="223449" y="10471"/>
                    </a:lnTo>
                    <a:lnTo>
                      <a:pt x="227428" y="11937"/>
                    </a:lnTo>
                    <a:lnTo>
                      <a:pt x="221355" y="28271"/>
                    </a:lnTo>
                    <a:lnTo>
                      <a:pt x="231407" y="31831"/>
                    </a:lnTo>
                    <a:lnTo>
                      <a:pt x="230150" y="35182"/>
                    </a:lnTo>
                    <a:lnTo>
                      <a:pt x="216119" y="30156"/>
                    </a:lnTo>
                    <a:close/>
                    <a:moveTo>
                      <a:pt x="240621" y="40208"/>
                    </a:moveTo>
                    <a:lnTo>
                      <a:pt x="250882" y="21779"/>
                    </a:lnTo>
                    <a:lnTo>
                      <a:pt x="256956" y="25130"/>
                    </a:lnTo>
                    <a:cubicBezTo>
                      <a:pt x="259259" y="26387"/>
                      <a:pt x="260725" y="27224"/>
                      <a:pt x="261144" y="27853"/>
                    </a:cubicBezTo>
                    <a:cubicBezTo>
                      <a:pt x="261982" y="28690"/>
                      <a:pt x="262610" y="29737"/>
                      <a:pt x="262819" y="31203"/>
                    </a:cubicBezTo>
                    <a:cubicBezTo>
                      <a:pt x="263029" y="32669"/>
                      <a:pt x="262819" y="33926"/>
                      <a:pt x="261982" y="35392"/>
                    </a:cubicBezTo>
                    <a:cubicBezTo>
                      <a:pt x="261353" y="36439"/>
                      <a:pt x="260516" y="37276"/>
                      <a:pt x="259678" y="37905"/>
                    </a:cubicBezTo>
                    <a:cubicBezTo>
                      <a:pt x="258840" y="38533"/>
                      <a:pt x="258003" y="38742"/>
                      <a:pt x="257165" y="38952"/>
                    </a:cubicBezTo>
                    <a:cubicBezTo>
                      <a:pt x="256327" y="38952"/>
                      <a:pt x="255490" y="38952"/>
                      <a:pt x="254652" y="38952"/>
                    </a:cubicBezTo>
                    <a:cubicBezTo>
                      <a:pt x="253605" y="38742"/>
                      <a:pt x="252348" y="38114"/>
                      <a:pt x="250673" y="37067"/>
                    </a:cubicBezTo>
                    <a:lnTo>
                      <a:pt x="248160" y="35601"/>
                    </a:lnTo>
                    <a:lnTo>
                      <a:pt x="244390" y="42512"/>
                    </a:lnTo>
                    <a:lnTo>
                      <a:pt x="240621" y="40418"/>
                    </a:lnTo>
                    <a:close/>
                    <a:moveTo>
                      <a:pt x="252977" y="27015"/>
                    </a:moveTo>
                    <a:lnTo>
                      <a:pt x="250045" y="32250"/>
                    </a:lnTo>
                    <a:lnTo>
                      <a:pt x="252139" y="33297"/>
                    </a:lnTo>
                    <a:cubicBezTo>
                      <a:pt x="253605" y="34135"/>
                      <a:pt x="254652" y="34554"/>
                      <a:pt x="255280" y="34554"/>
                    </a:cubicBezTo>
                    <a:cubicBezTo>
                      <a:pt x="255908" y="34554"/>
                      <a:pt x="256537" y="34554"/>
                      <a:pt x="256956" y="34344"/>
                    </a:cubicBezTo>
                    <a:cubicBezTo>
                      <a:pt x="257374" y="34135"/>
                      <a:pt x="257793" y="33716"/>
                      <a:pt x="258212" y="33088"/>
                    </a:cubicBezTo>
                    <a:cubicBezTo>
                      <a:pt x="258631" y="32460"/>
                      <a:pt x="258631" y="31831"/>
                      <a:pt x="258421" y="30994"/>
                    </a:cubicBezTo>
                    <a:cubicBezTo>
                      <a:pt x="258421" y="30366"/>
                      <a:pt x="258003" y="29737"/>
                      <a:pt x="257374" y="29318"/>
                    </a:cubicBezTo>
                    <a:cubicBezTo>
                      <a:pt x="256956" y="28900"/>
                      <a:pt x="256118" y="28481"/>
                      <a:pt x="254652" y="27643"/>
                    </a:cubicBezTo>
                    <a:lnTo>
                      <a:pt x="252767" y="26596"/>
                    </a:lnTo>
                    <a:close/>
                    <a:moveTo>
                      <a:pt x="257793" y="49841"/>
                    </a:moveTo>
                    <a:lnTo>
                      <a:pt x="270568" y="33088"/>
                    </a:lnTo>
                    <a:lnTo>
                      <a:pt x="283133" y="42512"/>
                    </a:lnTo>
                    <a:lnTo>
                      <a:pt x="281039" y="45444"/>
                    </a:lnTo>
                    <a:lnTo>
                      <a:pt x="271824" y="38533"/>
                    </a:lnTo>
                    <a:lnTo>
                      <a:pt x="269102" y="42302"/>
                    </a:lnTo>
                    <a:lnTo>
                      <a:pt x="277688" y="48794"/>
                    </a:lnTo>
                    <a:lnTo>
                      <a:pt x="275594" y="51726"/>
                    </a:lnTo>
                    <a:lnTo>
                      <a:pt x="267008" y="45234"/>
                    </a:lnTo>
                    <a:lnTo>
                      <a:pt x="263447" y="49841"/>
                    </a:lnTo>
                    <a:lnTo>
                      <a:pt x="272871" y="56962"/>
                    </a:lnTo>
                    <a:lnTo>
                      <a:pt x="270777" y="59893"/>
                    </a:lnTo>
                    <a:lnTo>
                      <a:pt x="258003" y="50260"/>
                    </a:lnTo>
                    <a:close/>
                    <a:moveTo>
                      <a:pt x="273918" y="61569"/>
                    </a:moveTo>
                    <a:lnTo>
                      <a:pt x="288368" y="46072"/>
                    </a:lnTo>
                    <a:lnTo>
                      <a:pt x="294860" y="52145"/>
                    </a:lnTo>
                    <a:cubicBezTo>
                      <a:pt x="296535" y="53611"/>
                      <a:pt x="297583" y="54867"/>
                      <a:pt x="298001" y="55915"/>
                    </a:cubicBezTo>
                    <a:cubicBezTo>
                      <a:pt x="298420" y="56962"/>
                      <a:pt x="298630" y="58009"/>
                      <a:pt x="298420" y="59056"/>
                    </a:cubicBezTo>
                    <a:cubicBezTo>
                      <a:pt x="298420" y="60103"/>
                      <a:pt x="297583" y="61150"/>
                      <a:pt x="296745" y="62197"/>
                    </a:cubicBezTo>
                    <a:cubicBezTo>
                      <a:pt x="295698" y="63454"/>
                      <a:pt x="294441" y="64082"/>
                      <a:pt x="292975" y="64082"/>
                    </a:cubicBezTo>
                    <a:cubicBezTo>
                      <a:pt x="291509" y="64082"/>
                      <a:pt x="290044" y="63663"/>
                      <a:pt x="288578" y="62616"/>
                    </a:cubicBezTo>
                    <a:cubicBezTo>
                      <a:pt x="288787" y="63663"/>
                      <a:pt x="288996" y="64710"/>
                      <a:pt x="288996" y="65548"/>
                    </a:cubicBezTo>
                    <a:cubicBezTo>
                      <a:pt x="288996" y="66385"/>
                      <a:pt x="288996" y="67851"/>
                      <a:pt x="288368" y="69736"/>
                    </a:cubicBezTo>
                    <a:lnTo>
                      <a:pt x="287531" y="74553"/>
                    </a:lnTo>
                    <a:lnTo>
                      <a:pt x="283761" y="70993"/>
                    </a:lnTo>
                    <a:lnTo>
                      <a:pt x="284599" y="65548"/>
                    </a:lnTo>
                    <a:cubicBezTo>
                      <a:pt x="285018" y="63663"/>
                      <a:pt x="285018" y="62406"/>
                      <a:pt x="285018" y="61778"/>
                    </a:cubicBezTo>
                    <a:cubicBezTo>
                      <a:pt x="285018" y="61150"/>
                      <a:pt x="285018" y="60731"/>
                      <a:pt x="284599" y="60312"/>
                    </a:cubicBezTo>
                    <a:cubicBezTo>
                      <a:pt x="284389" y="59893"/>
                      <a:pt x="283970" y="59265"/>
                      <a:pt x="283133" y="58637"/>
                    </a:cubicBezTo>
                    <a:lnTo>
                      <a:pt x="282504" y="58009"/>
                    </a:lnTo>
                    <a:lnTo>
                      <a:pt x="276431" y="64501"/>
                    </a:lnTo>
                    <a:lnTo>
                      <a:pt x="273290" y="61569"/>
                    </a:lnTo>
                    <a:close/>
                    <a:moveTo>
                      <a:pt x="285436" y="55496"/>
                    </a:moveTo>
                    <a:lnTo>
                      <a:pt x="287740" y="57590"/>
                    </a:lnTo>
                    <a:cubicBezTo>
                      <a:pt x="289206" y="59056"/>
                      <a:pt x="290253" y="59684"/>
                      <a:pt x="290672" y="60103"/>
                    </a:cubicBezTo>
                    <a:cubicBezTo>
                      <a:pt x="291091" y="60103"/>
                      <a:pt x="291719" y="60312"/>
                      <a:pt x="292138" y="60103"/>
                    </a:cubicBezTo>
                    <a:cubicBezTo>
                      <a:pt x="292557" y="60103"/>
                      <a:pt x="293185" y="59684"/>
                      <a:pt x="293604" y="59265"/>
                    </a:cubicBezTo>
                    <a:cubicBezTo>
                      <a:pt x="294022" y="58846"/>
                      <a:pt x="294441" y="58218"/>
                      <a:pt x="294441" y="57590"/>
                    </a:cubicBezTo>
                    <a:cubicBezTo>
                      <a:pt x="294441" y="56962"/>
                      <a:pt x="294441" y="56543"/>
                      <a:pt x="293813" y="55915"/>
                    </a:cubicBezTo>
                    <a:cubicBezTo>
                      <a:pt x="293813" y="55705"/>
                      <a:pt x="292975" y="54867"/>
                      <a:pt x="291509" y="53820"/>
                    </a:cubicBezTo>
                    <a:lnTo>
                      <a:pt x="288996" y="51517"/>
                    </a:lnTo>
                    <a:lnTo>
                      <a:pt x="285227" y="55496"/>
                    </a:lnTo>
                    <a:close/>
                    <a:moveTo>
                      <a:pt x="305331" y="61778"/>
                    </a:moveTo>
                    <a:lnTo>
                      <a:pt x="308263" y="64919"/>
                    </a:lnTo>
                    <a:lnTo>
                      <a:pt x="299677" y="72668"/>
                    </a:lnTo>
                    <a:cubicBezTo>
                      <a:pt x="298211" y="73924"/>
                      <a:pt x="297373" y="74762"/>
                      <a:pt x="297164" y="75181"/>
                    </a:cubicBezTo>
                    <a:cubicBezTo>
                      <a:pt x="296535" y="75809"/>
                      <a:pt x="296326" y="76647"/>
                      <a:pt x="296535" y="77485"/>
                    </a:cubicBezTo>
                    <a:cubicBezTo>
                      <a:pt x="296535" y="78322"/>
                      <a:pt x="296954" y="79160"/>
                      <a:pt x="297792" y="79998"/>
                    </a:cubicBezTo>
                    <a:cubicBezTo>
                      <a:pt x="298630" y="80835"/>
                      <a:pt x="299467" y="81463"/>
                      <a:pt x="300305" y="81463"/>
                    </a:cubicBezTo>
                    <a:cubicBezTo>
                      <a:pt x="301143" y="81463"/>
                      <a:pt x="301771" y="81463"/>
                      <a:pt x="302399" y="81045"/>
                    </a:cubicBezTo>
                    <a:cubicBezTo>
                      <a:pt x="303027" y="80626"/>
                      <a:pt x="303865" y="79998"/>
                      <a:pt x="305122" y="78741"/>
                    </a:cubicBezTo>
                    <a:lnTo>
                      <a:pt x="313917" y="70993"/>
                    </a:lnTo>
                    <a:lnTo>
                      <a:pt x="316849" y="74134"/>
                    </a:lnTo>
                    <a:lnTo>
                      <a:pt x="308472" y="81463"/>
                    </a:lnTo>
                    <a:cubicBezTo>
                      <a:pt x="306588" y="83139"/>
                      <a:pt x="305122" y="84186"/>
                      <a:pt x="304284" y="84814"/>
                    </a:cubicBezTo>
                    <a:cubicBezTo>
                      <a:pt x="303446" y="85442"/>
                      <a:pt x="302399" y="85652"/>
                      <a:pt x="301562" y="85652"/>
                    </a:cubicBezTo>
                    <a:cubicBezTo>
                      <a:pt x="300724" y="85652"/>
                      <a:pt x="299677" y="85652"/>
                      <a:pt x="298630" y="85024"/>
                    </a:cubicBezTo>
                    <a:cubicBezTo>
                      <a:pt x="297583" y="84605"/>
                      <a:pt x="296535" y="83767"/>
                      <a:pt x="295488" y="82511"/>
                    </a:cubicBezTo>
                    <a:cubicBezTo>
                      <a:pt x="294232" y="81045"/>
                      <a:pt x="293394" y="79788"/>
                      <a:pt x="292975" y="78741"/>
                    </a:cubicBezTo>
                    <a:cubicBezTo>
                      <a:pt x="292557" y="77694"/>
                      <a:pt x="292557" y="76647"/>
                      <a:pt x="292766" y="75600"/>
                    </a:cubicBezTo>
                    <a:cubicBezTo>
                      <a:pt x="292766" y="74762"/>
                      <a:pt x="293185" y="73924"/>
                      <a:pt x="293813" y="73087"/>
                    </a:cubicBezTo>
                    <a:cubicBezTo>
                      <a:pt x="294441" y="72040"/>
                      <a:pt x="295698" y="70783"/>
                      <a:pt x="297583" y="69317"/>
                    </a:cubicBezTo>
                    <a:lnTo>
                      <a:pt x="305959" y="61778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57" name="Forma libre: forma 356">
                <a:extLst>
                  <a:ext uri="{FF2B5EF4-FFF2-40B4-BE49-F238E27FC236}">
                    <a16:creationId xmlns:a16="http://schemas.microsoft.com/office/drawing/2014/main" id="{B37A824C-0010-7B01-41CE-813430144947}"/>
                  </a:ext>
                </a:extLst>
              </p:cNvPr>
              <p:cNvSpPr/>
              <p:nvPr/>
            </p:nvSpPr>
            <p:spPr>
              <a:xfrm>
                <a:off x="745945" y="523963"/>
                <a:ext cx="2931" cy="6073"/>
              </a:xfrm>
              <a:custGeom>
                <a:avLst/>
                <a:gdLst>
                  <a:gd name="connsiteX0" fmla="*/ 209 w 2931"/>
                  <a:gd name="connsiteY0" fmla="*/ 6073 h 6073"/>
                  <a:gd name="connsiteX1" fmla="*/ 0 w 2931"/>
                  <a:gd name="connsiteY1" fmla="*/ 1466 h 6073"/>
                  <a:gd name="connsiteX2" fmla="*/ 2932 w 2931"/>
                  <a:gd name="connsiteY2" fmla="*/ 0 h 6073"/>
                  <a:gd name="connsiteX3" fmla="*/ 2094 w 2931"/>
                  <a:gd name="connsiteY3" fmla="*/ 5026 h 6073"/>
                  <a:gd name="connsiteX4" fmla="*/ 209 w 2931"/>
                  <a:gd name="connsiteY4" fmla="*/ 6073 h 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1" h="6073">
                    <a:moveTo>
                      <a:pt x="209" y="6073"/>
                    </a:moveTo>
                    <a:lnTo>
                      <a:pt x="0" y="1466"/>
                    </a:lnTo>
                    <a:lnTo>
                      <a:pt x="2932" y="0"/>
                    </a:lnTo>
                    <a:lnTo>
                      <a:pt x="2094" y="5026"/>
                    </a:lnTo>
                    <a:lnTo>
                      <a:pt x="209" y="6073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358" name="Forma libre: forma 357">
                <a:extLst>
                  <a:ext uri="{FF2B5EF4-FFF2-40B4-BE49-F238E27FC236}">
                    <a16:creationId xmlns:a16="http://schemas.microsoft.com/office/drawing/2014/main" id="{7C6054FA-3133-CFD5-B0C9-0F968E315178}"/>
                  </a:ext>
                </a:extLst>
              </p:cNvPr>
              <p:cNvSpPr/>
              <p:nvPr/>
            </p:nvSpPr>
            <p:spPr>
              <a:xfrm>
                <a:off x="1000807" y="569825"/>
                <a:ext cx="6491" cy="2931"/>
              </a:xfrm>
              <a:custGeom>
                <a:avLst/>
                <a:gdLst>
                  <a:gd name="connsiteX0" fmla="*/ 0 w 6491"/>
                  <a:gd name="connsiteY0" fmla="*/ 1466 h 2931"/>
                  <a:gd name="connsiteX1" fmla="*/ 4188 w 6491"/>
                  <a:gd name="connsiteY1" fmla="*/ 0 h 2931"/>
                  <a:gd name="connsiteX2" fmla="*/ 6492 w 6491"/>
                  <a:gd name="connsiteY2" fmla="*/ 2513 h 2931"/>
                  <a:gd name="connsiteX3" fmla="*/ 1256 w 6491"/>
                  <a:gd name="connsiteY3" fmla="*/ 2932 h 2931"/>
                  <a:gd name="connsiteX4" fmla="*/ 0 w 6491"/>
                  <a:gd name="connsiteY4" fmla="*/ 1466 h 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1" h="2931">
                    <a:moveTo>
                      <a:pt x="0" y="1466"/>
                    </a:moveTo>
                    <a:lnTo>
                      <a:pt x="4188" y="0"/>
                    </a:lnTo>
                    <a:lnTo>
                      <a:pt x="6492" y="2513"/>
                    </a:lnTo>
                    <a:lnTo>
                      <a:pt x="1256" y="2932"/>
                    </a:lnTo>
                    <a:lnTo>
                      <a:pt x="0" y="1466"/>
                    </a:lnTo>
                    <a:close/>
                  </a:path>
                </a:pathLst>
              </a:custGeom>
              <a:solidFill>
                <a:srgbClr val="342925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</p:grpSp>
        <p:grpSp>
          <p:nvGrpSpPr>
            <p:cNvPr id="359" name="Gráfico 1">
              <a:extLst>
                <a:ext uri="{FF2B5EF4-FFF2-40B4-BE49-F238E27FC236}">
                  <a16:creationId xmlns:a16="http://schemas.microsoft.com/office/drawing/2014/main" id="{836FCC34-0C66-5A07-CD28-F121E22B6118}"/>
                </a:ext>
              </a:extLst>
            </p:cNvPr>
            <p:cNvGrpSpPr/>
            <p:nvPr/>
          </p:nvGrpSpPr>
          <p:grpSpPr>
            <a:xfrm>
              <a:off x="5108414" y="409540"/>
              <a:ext cx="972581" cy="578858"/>
              <a:chOff x="5108414" y="409540"/>
              <a:chExt cx="972581" cy="578858"/>
            </a:xfrm>
          </p:grpSpPr>
          <p:grpSp>
            <p:nvGrpSpPr>
              <p:cNvPr id="360" name="Gráfico 1">
                <a:extLst>
                  <a:ext uri="{FF2B5EF4-FFF2-40B4-BE49-F238E27FC236}">
                    <a16:creationId xmlns:a16="http://schemas.microsoft.com/office/drawing/2014/main" id="{28B98A04-FA44-A1A4-AEB8-39989D058A33}"/>
                  </a:ext>
                </a:extLst>
              </p:cNvPr>
              <p:cNvGrpSpPr/>
              <p:nvPr/>
            </p:nvGrpSpPr>
            <p:grpSpPr>
              <a:xfrm>
                <a:off x="5108414" y="563107"/>
                <a:ext cx="327639" cy="425291"/>
                <a:chOff x="5108414" y="563107"/>
                <a:chExt cx="327639" cy="425291"/>
              </a:xfrm>
            </p:grpSpPr>
            <p:sp>
              <p:nvSpPr>
                <p:cNvPr id="361" name="Forma libre: forma 360">
                  <a:extLst>
                    <a:ext uri="{FF2B5EF4-FFF2-40B4-BE49-F238E27FC236}">
                      <a16:creationId xmlns:a16="http://schemas.microsoft.com/office/drawing/2014/main" id="{B83944E5-EF86-360C-7176-B46BD814327B}"/>
                    </a:ext>
                  </a:extLst>
                </p:cNvPr>
                <p:cNvSpPr/>
                <p:nvPr/>
              </p:nvSpPr>
              <p:spPr>
                <a:xfrm>
                  <a:off x="5220155" y="811074"/>
                  <a:ext cx="44187" cy="71274"/>
                </a:xfrm>
                <a:custGeom>
                  <a:avLst/>
                  <a:gdLst>
                    <a:gd name="connsiteX0" fmla="*/ 28481 w 44187"/>
                    <a:gd name="connsiteY0" fmla="*/ 70155 h 71274"/>
                    <a:gd name="connsiteX1" fmla="*/ 44187 w 44187"/>
                    <a:gd name="connsiteY1" fmla="*/ 68689 h 71274"/>
                    <a:gd name="connsiteX2" fmla="*/ 43140 w 44187"/>
                    <a:gd name="connsiteY2" fmla="*/ 57590 h 71274"/>
                    <a:gd name="connsiteX3" fmla="*/ 42093 w 44187"/>
                    <a:gd name="connsiteY3" fmla="*/ 54030 h 71274"/>
                    <a:gd name="connsiteX4" fmla="*/ 9843 w 44187"/>
                    <a:gd name="connsiteY4" fmla="*/ 0 h 71274"/>
                    <a:gd name="connsiteX5" fmla="*/ 0 w 44187"/>
                    <a:gd name="connsiteY5" fmla="*/ 11099 h 71274"/>
                    <a:gd name="connsiteX6" fmla="*/ 24292 w 44187"/>
                    <a:gd name="connsiteY6" fmla="*/ 52564 h 71274"/>
                    <a:gd name="connsiteX7" fmla="*/ 26387 w 44187"/>
                    <a:gd name="connsiteY7" fmla="*/ 59056 h 71274"/>
                    <a:gd name="connsiteX8" fmla="*/ 28062 w 44187"/>
                    <a:gd name="connsiteY8" fmla="*/ 69946 h 71274"/>
                    <a:gd name="connsiteX9" fmla="*/ 28690 w 44187"/>
                    <a:gd name="connsiteY9" fmla="*/ 69946 h 7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187" h="71274">
                      <a:moveTo>
                        <a:pt x="28481" y="70155"/>
                      </a:moveTo>
                      <a:cubicBezTo>
                        <a:pt x="33926" y="72249"/>
                        <a:pt x="39370" y="71202"/>
                        <a:pt x="44187" y="68689"/>
                      </a:cubicBezTo>
                      <a:lnTo>
                        <a:pt x="43140" y="57590"/>
                      </a:lnTo>
                      <a:cubicBezTo>
                        <a:pt x="43140" y="56333"/>
                        <a:pt x="42721" y="55077"/>
                        <a:pt x="42093" y="54030"/>
                      </a:cubicBezTo>
                      <a:lnTo>
                        <a:pt x="9843" y="0"/>
                      </a:lnTo>
                      <a:cubicBezTo>
                        <a:pt x="6701" y="3770"/>
                        <a:pt x="3141" y="7539"/>
                        <a:pt x="0" y="11099"/>
                      </a:cubicBezTo>
                      <a:lnTo>
                        <a:pt x="24292" y="52564"/>
                      </a:lnTo>
                      <a:cubicBezTo>
                        <a:pt x="25339" y="54658"/>
                        <a:pt x="25968" y="56752"/>
                        <a:pt x="26387" y="59056"/>
                      </a:cubicBezTo>
                      <a:lnTo>
                        <a:pt x="28062" y="69946"/>
                      </a:lnTo>
                      <a:cubicBezTo>
                        <a:pt x="28062" y="69946"/>
                        <a:pt x="28481" y="69946"/>
                        <a:pt x="28690" y="69946"/>
                      </a:cubicBezTo>
                      <a:close/>
                    </a:path>
                  </a:pathLst>
                </a:custGeom>
                <a:solidFill>
                  <a:srgbClr val="11B2E6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362" name="Forma libre: forma 361">
                  <a:extLst>
                    <a:ext uri="{FF2B5EF4-FFF2-40B4-BE49-F238E27FC236}">
                      <a16:creationId xmlns:a16="http://schemas.microsoft.com/office/drawing/2014/main" id="{5F782EFB-287E-531B-1536-FACD61A56E60}"/>
                    </a:ext>
                  </a:extLst>
                </p:cNvPr>
                <p:cNvSpPr/>
                <p:nvPr/>
              </p:nvSpPr>
              <p:spPr>
                <a:xfrm>
                  <a:off x="5310833" y="936934"/>
                  <a:ext cx="94866" cy="51463"/>
                </a:xfrm>
                <a:custGeom>
                  <a:avLst/>
                  <a:gdLst>
                    <a:gd name="connsiteX0" fmla="*/ 90259 w 94866"/>
                    <a:gd name="connsiteY0" fmla="*/ 42512 h 51463"/>
                    <a:gd name="connsiteX1" fmla="*/ 88793 w 94866"/>
                    <a:gd name="connsiteY1" fmla="*/ 42512 h 51463"/>
                    <a:gd name="connsiteX2" fmla="*/ 84605 w 94866"/>
                    <a:gd name="connsiteY2" fmla="*/ 41255 h 51463"/>
                    <a:gd name="connsiteX3" fmla="*/ 21989 w 94866"/>
                    <a:gd name="connsiteY3" fmla="*/ 628 h 51463"/>
                    <a:gd name="connsiteX4" fmla="*/ 17172 w 94866"/>
                    <a:gd name="connsiteY4" fmla="*/ 838 h 51463"/>
                    <a:gd name="connsiteX5" fmla="*/ 2513 w 94866"/>
                    <a:gd name="connsiteY5" fmla="*/ 0 h 51463"/>
                    <a:gd name="connsiteX6" fmla="*/ 0 w 94866"/>
                    <a:gd name="connsiteY6" fmla="*/ 419 h 51463"/>
                    <a:gd name="connsiteX7" fmla="*/ 51098 w 94866"/>
                    <a:gd name="connsiteY7" fmla="*/ 33088 h 51463"/>
                    <a:gd name="connsiteX8" fmla="*/ 51935 w 94866"/>
                    <a:gd name="connsiteY8" fmla="*/ 33716 h 51463"/>
                    <a:gd name="connsiteX9" fmla="*/ 71412 w 94866"/>
                    <a:gd name="connsiteY9" fmla="*/ 49632 h 51463"/>
                    <a:gd name="connsiteX10" fmla="*/ 80835 w 94866"/>
                    <a:gd name="connsiteY10" fmla="*/ 50260 h 51463"/>
                    <a:gd name="connsiteX11" fmla="*/ 94866 w 94866"/>
                    <a:gd name="connsiteY11" fmla="*/ 38742 h 51463"/>
                    <a:gd name="connsiteX12" fmla="*/ 90259 w 94866"/>
                    <a:gd name="connsiteY12" fmla="*/ 42093 h 5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4866" h="51463">
                      <a:moveTo>
                        <a:pt x="90259" y="42512"/>
                      </a:moveTo>
                      <a:cubicBezTo>
                        <a:pt x="90259" y="42512"/>
                        <a:pt x="89212" y="42512"/>
                        <a:pt x="88793" y="42512"/>
                      </a:cubicBezTo>
                      <a:cubicBezTo>
                        <a:pt x="87327" y="42512"/>
                        <a:pt x="85861" y="42093"/>
                        <a:pt x="84605" y="41255"/>
                      </a:cubicBezTo>
                      <a:lnTo>
                        <a:pt x="21989" y="628"/>
                      </a:lnTo>
                      <a:cubicBezTo>
                        <a:pt x="20314" y="628"/>
                        <a:pt x="18847" y="838"/>
                        <a:pt x="17172" y="838"/>
                      </a:cubicBezTo>
                      <a:cubicBezTo>
                        <a:pt x="12356" y="838"/>
                        <a:pt x="7329" y="838"/>
                        <a:pt x="2513" y="0"/>
                      </a:cubicBezTo>
                      <a:cubicBezTo>
                        <a:pt x="1675" y="0"/>
                        <a:pt x="838" y="419"/>
                        <a:pt x="0" y="419"/>
                      </a:cubicBezTo>
                      <a:lnTo>
                        <a:pt x="51098" y="33088"/>
                      </a:lnTo>
                      <a:cubicBezTo>
                        <a:pt x="51098" y="33088"/>
                        <a:pt x="51726" y="33507"/>
                        <a:pt x="51935" y="33716"/>
                      </a:cubicBezTo>
                      <a:lnTo>
                        <a:pt x="71412" y="49632"/>
                      </a:lnTo>
                      <a:cubicBezTo>
                        <a:pt x="74134" y="51726"/>
                        <a:pt x="77903" y="52145"/>
                        <a:pt x="80835" y="50260"/>
                      </a:cubicBezTo>
                      <a:cubicBezTo>
                        <a:pt x="91306" y="43978"/>
                        <a:pt x="93400" y="41046"/>
                        <a:pt x="94866" y="38742"/>
                      </a:cubicBezTo>
                      <a:cubicBezTo>
                        <a:pt x="93819" y="40418"/>
                        <a:pt x="92144" y="41674"/>
                        <a:pt x="90259" y="42093"/>
                      </a:cubicBezTo>
                      <a:close/>
                    </a:path>
                  </a:pathLst>
                </a:custGeom>
                <a:solidFill>
                  <a:srgbClr val="11B2E6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363" name="Forma libre: forma 362">
                  <a:extLst>
                    <a:ext uri="{FF2B5EF4-FFF2-40B4-BE49-F238E27FC236}">
                      <a16:creationId xmlns:a16="http://schemas.microsoft.com/office/drawing/2014/main" id="{0119E347-2FCD-2F28-2528-7A8F5B28F190}"/>
                    </a:ext>
                  </a:extLst>
                </p:cNvPr>
                <p:cNvSpPr/>
                <p:nvPr/>
              </p:nvSpPr>
              <p:spPr>
                <a:xfrm>
                  <a:off x="5133657" y="632860"/>
                  <a:ext cx="54247" cy="115598"/>
                </a:xfrm>
                <a:custGeom>
                  <a:avLst/>
                  <a:gdLst>
                    <a:gd name="connsiteX0" fmla="*/ 54247 w 54247"/>
                    <a:gd name="connsiteY0" fmla="*/ 107431 h 115598"/>
                    <a:gd name="connsiteX1" fmla="*/ 38960 w 54247"/>
                    <a:gd name="connsiteY1" fmla="*/ 81673 h 115598"/>
                    <a:gd name="connsiteX2" fmla="*/ 26185 w 54247"/>
                    <a:gd name="connsiteY2" fmla="*/ 82929 h 115598"/>
                    <a:gd name="connsiteX3" fmla="*/ 19484 w 54247"/>
                    <a:gd name="connsiteY3" fmla="*/ 79579 h 115598"/>
                    <a:gd name="connsiteX4" fmla="*/ 12783 w 54247"/>
                    <a:gd name="connsiteY4" fmla="*/ 69527 h 115598"/>
                    <a:gd name="connsiteX5" fmla="*/ 11945 w 54247"/>
                    <a:gd name="connsiteY5" fmla="*/ 63454 h 115598"/>
                    <a:gd name="connsiteX6" fmla="*/ 16133 w 54247"/>
                    <a:gd name="connsiteY6" fmla="*/ 59056 h 115598"/>
                    <a:gd name="connsiteX7" fmla="*/ 21787 w 54247"/>
                    <a:gd name="connsiteY7" fmla="*/ 56752 h 115598"/>
                    <a:gd name="connsiteX8" fmla="*/ 19065 w 54247"/>
                    <a:gd name="connsiteY8" fmla="*/ 52983 h 115598"/>
                    <a:gd name="connsiteX9" fmla="*/ 11526 w 54247"/>
                    <a:gd name="connsiteY9" fmla="*/ 29319 h 115598"/>
                    <a:gd name="connsiteX10" fmla="*/ 12364 w 54247"/>
                    <a:gd name="connsiteY10" fmla="*/ 26387 h 115598"/>
                    <a:gd name="connsiteX11" fmla="*/ 14249 w 54247"/>
                    <a:gd name="connsiteY11" fmla="*/ 23245 h 115598"/>
                    <a:gd name="connsiteX12" fmla="*/ 30374 w 54247"/>
                    <a:gd name="connsiteY12" fmla="*/ 6701 h 115598"/>
                    <a:gd name="connsiteX13" fmla="*/ 36237 w 54247"/>
                    <a:gd name="connsiteY13" fmla="*/ 2513 h 115598"/>
                    <a:gd name="connsiteX14" fmla="*/ 42101 w 54247"/>
                    <a:gd name="connsiteY14" fmla="*/ 628 h 115598"/>
                    <a:gd name="connsiteX15" fmla="*/ 44405 w 54247"/>
                    <a:gd name="connsiteY15" fmla="*/ 0 h 115598"/>
                    <a:gd name="connsiteX16" fmla="*/ 27651 w 54247"/>
                    <a:gd name="connsiteY16" fmla="*/ 1047 h 115598"/>
                    <a:gd name="connsiteX17" fmla="*/ 16552 w 54247"/>
                    <a:gd name="connsiteY17" fmla="*/ 8167 h 115598"/>
                    <a:gd name="connsiteX18" fmla="*/ 1474 w 54247"/>
                    <a:gd name="connsiteY18" fmla="*/ 26387 h 115598"/>
                    <a:gd name="connsiteX19" fmla="*/ 427 w 54247"/>
                    <a:gd name="connsiteY19" fmla="*/ 36020 h 115598"/>
                    <a:gd name="connsiteX20" fmla="*/ 4406 w 54247"/>
                    <a:gd name="connsiteY20" fmla="*/ 57171 h 115598"/>
                    <a:gd name="connsiteX21" fmla="*/ 4825 w 54247"/>
                    <a:gd name="connsiteY21" fmla="*/ 59894 h 115598"/>
                    <a:gd name="connsiteX22" fmla="*/ 3778 w 54247"/>
                    <a:gd name="connsiteY22" fmla="*/ 72249 h 115598"/>
                    <a:gd name="connsiteX23" fmla="*/ 14667 w 54247"/>
                    <a:gd name="connsiteY23" fmla="*/ 89421 h 115598"/>
                    <a:gd name="connsiteX24" fmla="*/ 24510 w 54247"/>
                    <a:gd name="connsiteY24" fmla="*/ 91725 h 115598"/>
                    <a:gd name="connsiteX25" fmla="*/ 33934 w 54247"/>
                    <a:gd name="connsiteY25" fmla="*/ 99683 h 115598"/>
                    <a:gd name="connsiteX26" fmla="*/ 43358 w 54247"/>
                    <a:gd name="connsiteY26" fmla="*/ 115599 h 115598"/>
                    <a:gd name="connsiteX27" fmla="*/ 54247 w 54247"/>
                    <a:gd name="connsiteY27" fmla="*/ 107222 h 115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4247" h="115598">
                      <a:moveTo>
                        <a:pt x="54247" y="107431"/>
                      </a:moveTo>
                      <a:lnTo>
                        <a:pt x="38960" y="81673"/>
                      </a:lnTo>
                      <a:lnTo>
                        <a:pt x="26185" y="82929"/>
                      </a:lnTo>
                      <a:cubicBezTo>
                        <a:pt x="23463" y="83139"/>
                        <a:pt x="20950" y="81882"/>
                        <a:pt x="19484" y="79579"/>
                      </a:cubicBezTo>
                      <a:lnTo>
                        <a:pt x="12783" y="69527"/>
                      </a:lnTo>
                      <a:cubicBezTo>
                        <a:pt x="11526" y="67642"/>
                        <a:pt x="11317" y="65548"/>
                        <a:pt x="11945" y="63454"/>
                      </a:cubicBezTo>
                      <a:cubicBezTo>
                        <a:pt x="12573" y="61359"/>
                        <a:pt x="14039" y="59894"/>
                        <a:pt x="16133" y="59056"/>
                      </a:cubicBezTo>
                      <a:lnTo>
                        <a:pt x="21787" y="56752"/>
                      </a:lnTo>
                      <a:cubicBezTo>
                        <a:pt x="20950" y="55496"/>
                        <a:pt x="20112" y="54239"/>
                        <a:pt x="19065" y="52983"/>
                      </a:cubicBezTo>
                      <a:cubicBezTo>
                        <a:pt x="14458" y="46281"/>
                        <a:pt x="9641" y="39371"/>
                        <a:pt x="11526" y="29319"/>
                      </a:cubicBezTo>
                      <a:cubicBezTo>
                        <a:pt x="11735" y="28062"/>
                        <a:pt x="11945" y="27224"/>
                        <a:pt x="12364" y="26387"/>
                      </a:cubicBezTo>
                      <a:cubicBezTo>
                        <a:pt x="12783" y="25130"/>
                        <a:pt x="13620" y="24083"/>
                        <a:pt x="14249" y="23245"/>
                      </a:cubicBezTo>
                      <a:cubicBezTo>
                        <a:pt x="18856" y="16753"/>
                        <a:pt x="24720" y="11727"/>
                        <a:pt x="30374" y="6701"/>
                      </a:cubicBezTo>
                      <a:cubicBezTo>
                        <a:pt x="32049" y="5235"/>
                        <a:pt x="33934" y="3560"/>
                        <a:pt x="36237" y="2513"/>
                      </a:cubicBezTo>
                      <a:cubicBezTo>
                        <a:pt x="38122" y="1466"/>
                        <a:pt x="40216" y="1047"/>
                        <a:pt x="42101" y="628"/>
                      </a:cubicBezTo>
                      <a:lnTo>
                        <a:pt x="44405" y="0"/>
                      </a:lnTo>
                      <a:lnTo>
                        <a:pt x="27651" y="1047"/>
                      </a:lnTo>
                      <a:cubicBezTo>
                        <a:pt x="23044" y="1257"/>
                        <a:pt x="21369" y="2932"/>
                        <a:pt x="16552" y="8167"/>
                      </a:cubicBezTo>
                      <a:lnTo>
                        <a:pt x="1474" y="26387"/>
                      </a:lnTo>
                      <a:cubicBezTo>
                        <a:pt x="8" y="29319"/>
                        <a:pt x="-411" y="32879"/>
                        <a:pt x="427" y="36020"/>
                      </a:cubicBezTo>
                      <a:lnTo>
                        <a:pt x="4406" y="57171"/>
                      </a:lnTo>
                      <a:cubicBezTo>
                        <a:pt x="4406" y="57171"/>
                        <a:pt x="4825" y="59056"/>
                        <a:pt x="4825" y="59894"/>
                      </a:cubicBezTo>
                      <a:lnTo>
                        <a:pt x="3778" y="72249"/>
                      </a:lnTo>
                      <a:cubicBezTo>
                        <a:pt x="3987" y="77066"/>
                        <a:pt x="10479" y="87118"/>
                        <a:pt x="14667" y="89421"/>
                      </a:cubicBezTo>
                      <a:lnTo>
                        <a:pt x="24510" y="91725"/>
                      </a:lnTo>
                      <a:cubicBezTo>
                        <a:pt x="27023" y="92981"/>
                        <a:pt x="32677" y="97170"/>
                        <a:pt x="33934" y="99683"/>
                      </a:cubicBezTo>
                      <a:lnTo>
                        <a:pt x="43358" y="115599"/>
                      </a:lnTo>
                      <a:cubicBezTo>
                        <a:pt x="47127" y="113086"/>
                        <a:pt x="50687" y="110154"/>
                        <a:pt x="54247" y="107222"/>
                      </a:cubicBezTo>
                      <a:close/>
                    </a:path>
                  </a:pathLst>
                </a:custGeom>
                <a:solidFill>
                  <a:srgbClr val="11B2E6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grpSp>
              <p:nvGrpSpPr>
                <p:cNvPr id="364" name="Gráfico 1">
                  <a:extLst>
                    <a:ext uri="{FF2B5EF4-FFF2-40B4-BE49-F238E27FC236}">
                      <a16:creationId xmlns:a16="http://schemas.microsoft.com/office/drawing/2014/main" id="{326E659A-F03F-E864-7CBE-1949EB46C3B3}"/>
                    </a:ext>
                  </a:extLst>
                </p:cNvPr>
                <p:cNvGrpSpPr/>
                <p:nvPr/>
              </p:nvGrpSpPr>
              <p:grpSpPr>
                <a:xfrm>
                  <a:off x="5108414" y="721438"/>
                  <a:ext cx="176635" cy="218079"/>
                  <a:chOff x="5108414" y="721438"/>
                  <a:chExt cx="176635" cy="218079"/>
                </a:xfrm>
                <a:solidFill>
                  <a:srgbClr val="11B2E6"/>
                </a:solidFill>
              </p:grpSpPr>
              <p:sp>
                <p:nvSpPr>
                  <p:cNvPr id="365" name="Forma libre: forma 364">
                    <a:extLst>
                      <a:ext uri="{FF2B5EF4-FFF2-40B4-BE49-F238E27FC236}">
                        <a16:creationId xmlns:a16="http://schemas.microsoft.com/office/drawing/2014/main" id="{985FFB53-B09D-607B-98B0-727156B21DFA}"/>
                      </a:ext>
                    </a:extLst>
                  </p:cNvPr>
                  <p:cNvSpPr/>
                  <p:nvPr/>
                </p:nvSpPr>
                <p:spPr>
                  <a:xfrm>
                    <a:off x="5108414" y="721438"/>
                    <a:ext cx="176635" cy="218079"/>
                  </a:xfrm>
                  <a:custGeom>
                    <a:avLst/>
                    <a:gdLst>
                      <a:gd name="connsiteX0" fmla="*/ 109856 w 176635"/>
                      <a:gd name="connsiteY0" fmla="*/ 6 h 218079"/>
                      <a:gd name="connsiteX1" fmla="*/ 71323 w 176635"/>
                      <a:gd name="connsiteY1" fmla="*/ 19901 h 218079"/>
                      <a:gd name="connsiteX2" fmla="*/ 38863 w 176635"/>
                      <a:gd name="connsiteY2" fmla="*/ 51941 h 218079"/>
                      <a:gd name="connsiteX3" fmla="*/ 14152 w 176635"/>
                      <a:gd name="connsiteY3" fmla="*/ 87752 h 218079"/>
                      <a:gd name="connsiteX4" fmla="*/ 121 w 176635"/>
                      <a:gd name="connsiteY4" fmla="*/ 126704 h 218079"/>
                      <a:gd name="connsiteX5" fmla="*/ 32372 w 176635"/>
                      <a:gd name="connsiteY5" fmla="*/ 188272 h 218079"/>
                      <a:gd name="connsiteX6" fmla="*/ 90799 w 176635"/>
                      <a:gd name="connsiteY6" fmla="*/ 213821 h 218079"/>
                      <a:gd name="connsiteX7" fmla="*/ 123049 w 176635"/>
                      <a:gd name="connsiteY7" fmla="*/ 217591 h 218079"/>
                      <a:gd name="connsiteX8" fmla="*/ 144201 w 176635"/>
                      <a:gd name="connsiteY8" fmla="*/ 218010 h 218079"/>
                      <a:gd name="connsiteX9" fmla="*/ 174985 w 176635"/>
                      <a:gd name="connsiteY9" fmla="*/ 216125 h 218079"/>
                      <a:gd name="connsiteX10" fmla="*/ 174985 w 176635"/>
                      <a:gd name="connsiteY10" fmla="*/ 209214 h 218079"/>
                      <a:gd name="connsiteX11" fmla="*/ 131007 w 176635"/>
                      <a:gd name="connsiteY11" fmla="*/ 207329 h 218079"/>
                      <a:gd name="connsiteX12" fmla="*/ 102946 w 176635"/>
                      <a:gd name="connsiteY12" fmla="*/ 205235 h 218079"/>
                      <a:gd name="connsiteX13" fmla="*/ 52266 w 176635"/>
                      <a:gd name="connsiteY13" fmla="*/ 190157 h 218079"/>
                      <a:gd name="connsiteX14" fmla="*/ 5776 w 176635"/>
                      <a:gd name="connsiteY14" fmla="*/ 136127 h 218079"/>
                      <a:gd name="connsiteX15" fmla="*/ 16247 w 176635"/>
                      <a:gd name="connsiteY15" fmla="*/ 98432 h 218079"/>
                      <a:gd name="connsiteX16" fmla="*/ 37398 w 176635"/>
                      <a:gd name="connsiteY16" fmla="*/ 66601 h 218079"/>
                      <a:gd name="connsiteX17" fmla="*/ 71323 w 176635"/>
                      <a:gd name="connsiteY17" fmla="*/ 31628 h 218079"/>
                      <a:gd name="connsiteX18" fmla="*/ 110903 w 176635"/>
                      <a:gd name="connsiteY18" fmla="*/ 5870 h 218079"/>
                      <a:gd name="connsiteX19" fmla="*/ 110485 w 176635"/>
                      <a:gd name="connsiteY19" fmla="*/ 6 h 218079"/>
                      <a:gd name="connsiteX20" fmla="*/ 110485 w 176635"/>
                      <a:gd name="connsiteY20" fmla="*/ 6 h 218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76635" h="218079">
                        <a:moveTo>
                          <a:pt x="109856" y="6"/>
                        </a:moveTo>
                        <a:cubicBezTo>
                          <a:pt x="95407" y="2100"/>
                          <a:pt x="82422" y="11105"/>
                          <a:pt x="71323" y="19901"/>
                        </a:cubicBezTo>
                        <a:cubicBezTo>
                          <a:pt x="59387" y="29324"/>
                          <a:pt x="48706" y="40214"/>
                          <a:pt x="38863" y="51941"/>
                        </a:cubicBezTo>
                        <a:cubicBezTo>
                          <a:pt x="29649" y="63041"/>
                          <a:pt x="21063" y="74977"/>
                          <a:pt x="14152" y="87752"/>
                        </a:cubicBezTo>
                        <a:cubicBezTo>
                          <a:pt x="7660" y="99689"/>
                          <a:pt x="959" y="112882"/>
                          <a:pt x="121" y="126704"/>
                        </a:cubicBezTo>
                        <a:cubicBezTo>
                          <a:pt x="-1554" y="150996"/>
                          <a:pt x="14362" y="173823"/>
                          <a:pt x="32372" y="188272"/>
                        </a:cubicBezTo>
                        <a:cubicBezTo>
                          <a:pt x="49544" y="201885"/>
                          <a:pt x="69439" y="209633"/>
                          <a:pt x="90799" y="213821"/>
                        </a:cubicBezTo>
                        <a:cubicBezTo>
                          <a:pt x="101479" y="215915"/>
                          <a:pt x="112160" y="217172"/>
                          <a:pt x="123049" y="217591"/>
                        </a:cubicBezTo>
                        <a:cubicBezTo>
                          <a:pt x="130170" y="218010"/>
                          <a:pt x="137290" y="218010"/>
                          <a:pt x="144201" y="218010"/>
                        </a:cubicBezTo>
                        <a:cubicBezTo>
                          <a:pt x="154253" y="218010"/>
                          <a:pt x="165352" y="218638"/>
                          <a:pt x="174985" y="216125"/>
                        </a:cubicBezTo>
                        <a:cubicBezTo>
                          <a:pt x="177289" y="215497"/>
                          <a:pt x="177079" y="209633"/>
                          <a:pt x="174985" y="209214"/>
                        </a:cubicBezTo>
                        <a:cubicBezTo>
                          <a:pt x="161164" y="205863"/>
                          <a:pt x="145248" y="207958"/>
                          <a:pt x="131007" y="207329"/>
                        </a:cubicBezTo>
                        <a:cubicBezTo>
                          <a:pt x="121584" y="206911"/>
                          <a:pt x="112160" y="206492"/>
                          <a:pt x="102946" y="205235"/>
                        </a:cubicBezTo>
                        <a:cubicBezTo>
                          <a:pt x="85354" y="202932"/>
                          <a:pt x="67973" y="198534"/>
                          <a:pt x="52266" y="190157"/>
                        </a:cubicBezTo>
                        <a:cubicBezTo>
                          <a:pt x="31115" y="178849"/>
                          <a:pt x="10802" y="160629"/>
                          <a:pt x="5776" y="136127"/>
                        </a:cubicBezTo>
                        <a:cubicBezTo>
                          <a:pt x="3053" y="123144"/>
                          <a:pt x="10173" y="109741"/>
                          <a:pt x="16247" y="98432"/>
                        </a:cubicBezTo>
                        <a:cubicBezTo>
                          <a:pt x="22320" y="87124"/>
                          <a:pt x="29440" y="76443"/>
                          <a:pt x="37398" y="66601"/>
                        </a:cubicBezTo>
                        <a:cubicBezTo>
                          <a:pt x="47450" y="53826"/>
                          <a:pt x="58758" y="42099"/>
                          <a:pt x="71323" y="31628"/>
                        </a:cubicBezTo>
                        <a:cubicBezTo>
                          <a:pt x="83888" y="21157"/>
                          <a:pt x="97082" y="13827"/>
                          <a:pt x="110903" y="5870"/>
                        </a:cubicBezTo>
                        <a:cubicBezTo>
                          <a:pt x="112160" y="5241"/>
                          <a:pt x="112160" y="-204"/>
                          <a:pt x="110485" y="6"/>
                        </a:cubicBezTo>
                        <a:lnTo>
                          <a:pt x="110485" y="6"/>
                        </a:lnTo>
                        <a:close/>
                      </a:path>
                    </a:pathLst>
                  </a:custGeom>
                  <a:solidFill>
                    <a:srgbClr val="11B2E6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366" name="Forma libre: forma 365">
                    <a:extLst>
                      <a:ext uri="{FF2B5EF4-FFF2-40B4-BE49-F238E27FC236}">
                        <a16:creationId xmlns:a16="http://schemas.microsoft.com/office/drawing/2014/main" id="{DB7BBE41-8D5E-8768-D5D9-0B8035732B3B}"/>
                      </a:ext>
                    </a:extLst>
                  </p:cNvPr>
                  <p:cNvSpPr/>
                  <p:nvPr/>
                </p:nvSpPr>
                <p:spPr>
                  <a:xfrm>
                    <a:off x="5187293" y="784877"/>
                    <a:ext cx="62732" cy="70232"/>
                  </a:xfrm>
                  <a:custGeom>
                    <a:avLst/>
                    <a:gdLst>
                      <a:gd name="connsiteX0" fmla="*/ 1449 w 62732"/>
                      <a:gd name="connsiteY0" fmla="*/ 69966 h 70232"/>
                      <a:gd name="connsiteX1" fmla="*/ 6475 w 62732"/>
                      <a:gd name="connsiteY1" fmla="*/ 62218 h 70232"/>
                      <a:gd name="connsiteX2" fmla="*/ 15480 w 62732"/>
                      <a:gd name="connsiteY2" fmla="*/ 55097 h 70232"/>
                      <a:gd name="connsiteX3" fmla="*/ 36212 w 62732"/>
                      <a:gd name="connsiteY3" fmla="*/ 36459 h 70232"/>
                      <a:gd name="connsiteX4" fmla="*/ 54641 w 62732"/>
                      <a:gd name="connsiteY4" fmla="*/ 16564 h 70232"/>
                      <a:gd name="connsiteX5" fmla="*/ 61761 w 62732"/>
                      <a:gd name="connsiteY5" fmla="*/ 230 h 70232"/>
                      <a:gd name="connsiteX6" fmla="*/ 45217 w 62732"/>
                      <a:gd name="connsiteY6" fmla="*/ 16146 h 70232"/>
                      <a:gd name="connsiteX7" fmla="*/ 22181 w 62732"/>
                      <a:gd name="connsiteY7" fmla="*/ 38344 h 70232"/>
                      <a:gd name="connsiteX8" fmla="*/ 821 w 62732"/>
                      <a:gd name="connsiteY8" fmla="*/ 69757 h 70232"/>
                      <a:gd name="connsiteX9" fmla="*/ 1449 w 62732"/>
                      <a:gd name="connsiteY9" fmla="*/ 70175 h 70232"/>
                      <a:gd name="connsiteX10" fmla="*/ 1449 w 62732"/>
                      <a:gd name="connsiteY10" fmla="*/ 70175 h 70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732" h="70232">
                        <a:moveTo>
                          <a:pt x="1449" y="69966"/>
                        </a:moveTo>
                        <a:cubicBezTo>
                          <a:pt x="3543" y="67662"/>
                          <a:pt x="4171" y="64521"/>
                          <a:pt x="6475" y="62218"/>
                        </a:cubicBezTo>
                        <a:cubicBezTo>
                          <a:pt x="9197" y="59495"/>
                          <a:pt x="12548" y="57401"/>
                          <a:pt x="15480" y="55097"/>
                        </a:cubicBezTo>
                        <a:cubicBezTo>
                          <a:pt x="22809" y="49234"/>
                          <a:pt x="29511" y="42951"/>
                          <a:pt x="36212" y="36459"/>
                        </a:cubicBezTo>
                        <a:cubicBezTo>
                          <a:pt x="42914" y="29967"/>
                          <a:pt x="48987" y="23685"/>
                          <a:pt x="54641" y="16564"/>
                        </a:cubicBezTo>
                        <a:cubicBezTo>
                          <a:pt x="56316" y="14261"/>
                          <a:pt x="65740" y="3790"/>
                          <a:pt x="61761" y="230"/>
                        </a:cubicBezTo>
                        <a:cubicBezTo>
                          <a:pt x="59248" y="-2074"/>
                          <a:pt x="47521" y="13633"/>
                          <a:pt x="45217" y="16146"/>
                        </a:cubicBezTo>
                        <a:cubicBezTo>
                          <a:pt x="37887" y="23894"/>
                          <a:pt x="30139" y="31224"/>
                          <a:pt x="22181" y="38344"/>
                        </a:cubicBezTo>
                        <a:cubicBezTo>
                          <a:pt x="13595" y="45883"/>
                          <a:pt x="-3996" y="55726"/>
                          <a:pt x="821" y="69757"/>
                        </a:cubicBezTo>
                        <a:cubicBezTo>
                          <a:pt x="821" y="69966"/>
                          <a:pt x="1239" y="70385"/>
                          <a:pt x="1449" y="70175"/>
                        </a:cubicBezTo>
                        <a:lnTo>
                          <a:pt x="1449" y="70175"/>
                        </a:lnTo>
                        <a:close/>
                      </a:path>
                    </a:pathLst>
                  </a:custGeom>
                  <a:solidFill>
                    <a:srgbClr val="11B2E6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</p:grpSp>
            <p:grpSp>
              <p:nvGrpSpPr>
                <p:cNvPr id="367" name="Gráfico 1">
                  <a:extLst>
                    <a:ext uri="{FF2B5EF4-FFF2-40B4-BE49-F238E27FC236}">
                      <a16:creationId xmlns:a16="http://schemas.microsoft.com/office/drawing/2014/main" id="{5A52E993-55A0-99D0-A3D4-3D74A739991C}"/>
                    </a:ext>
                  </a:extLst>
                </p:cNvPr>
                <p:cNvGrpSpPr/>
                <p:nvPr/>
              </p:nvGrpSpPr>
              <p:grpSpPr>
                <a:xfrm>
                  <a:off x="5144973" y="563107"/>
                  <a:ext cx="291079" cy="416967"/>
                  <a:chOff x="5144973" y="563107"/>
                  <a:chExt cx="291079" cy="416967"/>
                </a:xfrm>
              </p:grpSpPr>
              <p:grpSp>
                <p:nvGrpSpPr>
                  <p:cNvPr id="368" name="Gráfico 1">
                    <a:extLst>
                      <a:ext uri="{FF2B5EF4-FFF2-40B4-BE49-F238E27FC236}">
                        <a16:creationId xmlns:a16="http://schemas.microsoft.com/office/drawing/2014/main" id="{9B99BE39-EA4A-2274-4C86-118579493887}"/>
                      </a:ext>
                    </a:extLst>
                  </p:cNvPr>
                  <p:cNvGrpSpPr/>
                  <p:nvPr/>
                </p:nvGrpSpPr>
                <p:grpSpPr>
                  <a:xfrm>
                    <a:off x="5148115" y="567521"/>
                    <a:ext cx="286483" cy="408783"/>
                    <a:chOff x="5148115" y="567521"/>
                    <a:chExt cx="286483" cy="408783"/>
                  </a:xfrm>
                </p:grpSpPr>
                <p:sp>
                  <p:nvSpPr>
                    <p:cNvPr id="369" name="Forma libre: forma 368">
                      <a:extLst>
                        <a:ext uri="{FF2B5EF4-FFF2-40B4-BE49-F238E27FC236}">
                          <a16:creationId xmlns:a16="http://schemas.microsoft.com/office/drawing/2014/main" id="{DD25A108-804A-092F-4227-6528634FE0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2982" y="567521"/>
                      <a:ext cx="231616" cy="310147"/>
                    </a:xfrm>
                    <a:custGeom>
                      <a:avLst/>
                      <a:gdLst>
                        <a:gd name="connsiteX0" fmla="*/ 2304 w 231616"/>
                        <a:gd name="connsiteY0" fmla="*/ 119996 h 310147"/>
                        <a:gd name="connsiteX1" fmla="*/ 20942 w 231616"/>
                        <a:gd name="connsiteY1" fmla="*/ 135703 h 310147"/>
                        <a:gd name="connsiteX2" fmla="*/ 25130 w 231616"/>
                        <a:gd name="connsiteY2" fmla="*/ 145755 h 310147"/>
                        <a:gd name="connsiteX3" fmla="*/ 30784 w 231616"/>
                        <a:gd name="connsiteY3" fmla="*/ 149943 h 310147"/>
                        <a:gd name="connsiteX4" fmla="*/ 40836 w 231616"/>
                        <a:gd name="connsiteY4" fmla="*/ 179890 h 310147"/>
                        <a:gd name="connsiteX5" fmla="*/ 52354 w 231616"/>
                        <a:gd name="connsiteY5" fmla="*/ 185544 h 310147"/>
                        <a:gd name="connsiteX6" fmla="*/ 68061 w 231616"/>
                        <a:gd name="connsiteY6" fmla="*/ 219889 h 310147"/>
                        <a:gd name="connsiteX7" fmla="*/ 80835 w 231616"/>
                        <a:gd name="connsiteY7" fmla="*/ 231197 h 310147"/>
                        <a:gd name="connsiteX8" fmla="*/ 86699 w 231616"/>
                        <a:gd name="connsiteY8" fmla="*/ 246903 h 310147"/>
                        <a:gd name="connsiteX9" fmla="*/ 90887 w 231616"/>
                        <a:gd name="connsiteY9" fmla="*/ 247951 h 310147"/>
                        <a:gd name="connsiteX10" fmla="*/ 93610 w 231616"/>
                        <a:gd name="connsiteY10" fmla="*/ 249416 h 310147"/>
                        <a:gd name="connsiteX11" fmla="*/ 105337 w 231616"/>
                        <a:gd name="connsiteY11" fmla="*/ 259887 h 310147"/>
                        <a:gd name="connsiteX12" fmla="*/ 103871 w 231616"/>
                        <a:gd name="connsiteY12" fmla="*/ 265542 h 310147"/>
                        <a:gd name="connsiteX13" fmla="*/ 123975 w 231616"/>
                        <a:gd name="connsiteY13" fmla="*/ 292766 h 310147"/>
                        <a:gd name="connsiteX14" fmla="*/ 129630 w 231616"/>
                        <a:gd name="connsiteY14" fmla="*/ 294232 h 310147"/>
                        <a:gd name="connsiteX15" fmla="*/ 133818 w 231616"/>
                        <a:gd name="connsiteY15" fmla="*/ 284180 h 310147"/>
                        <a:gd name="connsiteX16" fmla="*/ 152456 w 231616"/>
                        <a:gd name="connsiteY16" fmla="*/ 279991 h 310147"/>
                        <a:gd name="connsiteX17" fmla="*/ 177168 w 231616"/>
                        <a:gd name="connsiteY17" fmla="*/ 293813 h 310147"/>
                        <a:gd name="connsiteX18" fmla="*/ 179052 w 231616"/>
                        <a:gd name="connsiteY18" fmla="*/ 295279 h 310147"/>
                        <a:gd name="connsiteX19" fmla="*/ 183031 w 231616"/>
                        <a:gd name="connsiteY19" fmla="*/ 299467 h 310147"/>
                        <a:gd name="connsiteX20" fmla="*/ 185754 w 231616"/>
                        <a:gd name="connsiteY20" fmla="*/ 299467 h 310147"/>
                        <a:gd name="connsiteX21" fmla="*/ 190570 w 231616"/>
                        <a:gd name="connsiteY21" fmla="*/ 299677 h 310147"/>
                        <a:gd name="connsiteX22" fmla="*/ 215282 w 231616"/>
                        <a:gd name="connsiteY22" fmla="*/ 310148 h 310147"/>
                        <a:gd name="connsiteX23" fmla="*/ 221774 w 231616"/>
                        <a:gd name="connsiteY23" fmla="*/ 283342 h 310147"/>
                        <a:gd name="connsiteX24" fmla="*/ 231616 w 231616"/>
                        <a:gd name="connsiteY24" fmla="*/ 269939 h 310147"/>
                        <a:gd name="connsiteX25" fmla="*/ 208580 w 231616"/>
                        <a:gd name="connsiteY25" fmla="*/ 239993 h 310147"/>
                        <a:gd name="connsiteX26" fmla="*/ 190570 w 231616"/>
                        <a:gd name="connsiteY26" fmla="*/ 239993 h 310147"/>
                        <a:gd name="connsiteX27" fmla="*/ 189313 w 231616"/>
                        <a:gd name="connsiteY27" fmla="*/ 211512 h 310147"/>
                        <a:gd name="connsiteX28" fmla="*/ 183869 w 231616"/>
                        <a:gd name="connsiteY28" fmla="*/ 211093 h 310147"/>
                        <a:gd name="connsiteX29" fmla="*/ 175283 w 231616"/>
                        <a:gd name="connsiteY29" fmla="*/ 219051 h 310147"/>
                        <a:gd name="connsiteX30" fmla="*/ 164184 w 231616"/>
                        <a:gd name="connsiteY30" fmla="*/ 220517 h 310147"/>
                        <a:gd name="connsiteX31" fmla="*/ 154131 w 231616"/>
                        <a:gd name="connsiteY31" fmla="*/ 220098 h 310147"/>
                        <a:gd name="connsiteX32" fmla="*/ 154131 w 231616"/>
                        <a:gd name="connsiteY32" fmla="*/ 208371 h 310147"/>
                        <a:gd name="connsiteX33" fmla="*/ 134237 w 231616"/>
                        <a:gd name="connsiteY33" fmla="*/ 207742 h 310147"/>
                        <a:gd name="connsiteX34" fmla="*/ 131724 w 231616"/>
                        <a:gd name="connsiteY34" fmla="*/ 203345 h 310147"/>
                        <a:gd name="connsiteX35" fmla="*/ 135703 w 231616"/>
                        <a:gd name="connsiteY35" fmla="*/ 193921 h 310147"/>
                        <a:gd name="connsiteX36" fmla="*/ 116018 w 231616"/>
                        <a:gd name="connsiteY36" fmla="*/ 170047 h 310147"/>
                        <a:gd name="connsiteX37" fmla="*/ 145545 w 231616"/>
                        <a:gd name="connsiteY37" fmla="*/ 113086 h 310147"/>
                        <a:gd name="connsiteX38" fmla="*/ 191617 w 231616"/>
                        <a:gd name="connsiteY38" fmla="*/ 101149 h 310147"/>
                        <a:gd name="connsiteX39" fmla="*/ 203973 w 231616"/>
                        <a:gd name="connsiteY39" fmla="*/ 101568 h 310147"/>
                        <a:gd name="connsiteX40" fmla="*/ 207742 w 231616"/>
                        <a:gd name="connsiteY40" fmla="*/ 97798 h 310147"/>
                        <a:gd name="connsiteX41" fmla="*/ 202088 w 231616"/>
                        <a:gd name="connsiteY41" fmla="*/ 82511 h 310147"/>
                        <a:gd name="connsiteX42" fmla="*/ 186591 w 231616"/>
                        <a:gd name="connsiteY42" fmla="*/ 81045 h 310147"/>
                        <a:gd name="connsiteX43" fmla="*/ 198528 w 231616"/>
                        <a:gd name="connsiteY43" fmla="*/ 64501 h 310147"/>
                        <a:gd name="connsiteX44" fmla="*/ 197062 w 231616"/>
                        <a:gd name="connsiteY44" fmla="*/ 59265 h 310147"/>
                        <a:gd name="connsiteX45" fmla="*/ 165231 w 231616"/>
                        <a:gd name="connsiteY45" fmla="*/ 44815 h 310147"/>
                        <a:gd name="connsiteX46" fmla="*/ 154550 w 231616"/>
                        <a:gd name="connsiteY46" fmla="*/ 53401 h 310147"/>
                        <a:gd name="connsiteX47" fmla="*/ 133818 w 231616"/>
                        <a:gd name="connsiteY47" fmla="*/ 52564 h 310147"/>
                        <a:gd name="connsiteX48" fmla="*/ 104081 w 231616"/>
                        <a:gd name="connsiteY48" fmla="*/ 10890 h 310147"/>
                        <a:gd name="connsiteX49" fmla="*/ 88165 w 231616"/>
                        <a:gd name="connsiteY49" fmla="*/ 0 h 310147"/>
                        <a:gd name="connsiteX50" fmla="*/ 76856 w 231616"/>
                        <a:gd name="connsiteY50" fmla="*/ 2932 h 310147"/>
                        <a:gd name="connsiteX51" fmla="*/ 83558 w 231616"/>
                        <a:gd name="connsiteY51" fmla="*/ 14869 h 310147"/>
                        <a:gd name="connsiteX52" fmla="*/ 83558 w 231616"/>
                        <a:gd name="connsiteY52" fmla="*/ 24502 h 310147"/>
                        <a:gd name="connsiteX53" fmla="*/ 69945 w 231616"/>
                        <a:gd name="connsiteY53" fmla="*/ 39789 h 310147"/>
                        <a:gd name="connsiteX54" fmla="*/ 54239 w 231616"/>
                        <a:gd name="connsiteY54" fmla="*/ 56962 h 310147"/>
                        <a:gd name="connsiteX55" fmla="*/ 20104 w 231616"/>
                        <a:gd name="connsiteY55" fmla="*/ 74553 h 310147"/>
                        <a:gd name="connsiteX56" fmla="*/ 3979 w 231616"/>
                        <a:gd name="connsiteY56" fmla="*/ 109316 h 310147"/>
                        <a:gd name="connsiteX57" fmla="*/ 0 w 231616"/>
                        <a:gd name="connsiteY57" fmla="*/ 109735 h 310147"/>
                        <a:gd name="connsiteX58" fmla="*/ 2304 w 231616"/>
                        <a:gd name="connsiteY58" fmla="*/ 120206 h 3101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</a:cxnLst>
                      <a:rect l="l" t="t" r="r" b="b"/>
                      <a:pathLst>
                        <a:path w="231616" h="310147">
                          <a:moveTo>
                            <a:pt x="2304" y="119996"/>
                          </a:moveTo>
                          <a:cubicBezTo>
                            <a:pt x="2304" y="119996"/>
                            <a:pt x="19476" y="134237"/>
                            <a:pt x="20942" y="135703"/>
                          </a:cubicBezTo>
                          <a:cubicBezTo>
                            <a:pt x="22408" y="137169"/>
                            <a:pt x="25130" y="145755"/>
                            <a:pt x="25130" y="145755"/>
                          </a:cubicBezTo>
                          <a:lnTo>
                            <a:pt x="30784" y="149943"/>
                          </a:lnTo>
                          <a:lnTo>
                            <a:pt x="40836" y="179890"/>
                          </a:lnTo>
                          <a:cubicBezTo>
                            <a:pt x="40836" y="179890"/>
                            <a:pt x="51307" y="183869"/>
                            <a:pt x="52354" y="185544"/>
                          </a:cubicBezTo>
                          <a:cubicBezTo>
                            <a:pt x="53821" y="188476"/>
                            <a:pt x="68061" y="219889"/>
                            <a:pt x="68061" y="219889"/>
                          </a:cubicBezTo>
                          <a:cubicBezTo>
                            <a:pt x="68061" y="219889"/>
                            <a:pt x="79998" y="229312"/>
                            <a:pt x="80835" y="231197"/>
                          </a:cubicBezTo>
                          <a:cubicBezTo>
                            <a:pt x="82930" y="236851"/>
                            <a:pt x="85861" y="246066"/>
                            <a:pt x="86699" y="246903"/>
                          </a:cubicBezTo>
                          <a:cubicBezTo>
                            <a:pt x="88165" y="247322"/>
                            <a:pt x="89840" y="247741"/>
                            <a:pt x="90887" y="247951"/>
                          </a:cubicBezTo>
                          <a:cubicBezTo>
                            <a:pt x="91934" y="248160"/>
                            <a:pt x="92772" y="248579"/>
                            <a:pt x="93610" y="249416"/>
                          </a:cubicBezTo>
                          <a:lnTo>
                            <a:pt x="105337" y="259887"/>
                          </a:lnTo>
                          <a:lnTo>
                            <a:pt x="103871" y="265542"/>
                          </a:lnTo>
                          <a:lnTo>
                            <a:pt x="123975" y="292766"/>
                          </a:lnTo>
                          <a:lnTo>
                            <a:pt x="129630" y="294232"/>
                          </a:lnTo>
                          <a:lnTo>
                            <a:pt x="133818" y="284180"/>
                          </a:lnTo>
                          <a:lnTo>
                            <a:pt x="152456" y="279991"/>
                          </a:lnTo>
                          <a:lnTo>
                            <a:pt x="177168" y="293813"/>
                          </a:lnTo>
                          <a:cubicBezTo>
                            <a:pt x="177168" y="293813"/>
                            <a:pt x="178424" y="294651"/>
                            <a:pt x="179052" y="295279"/>
                          </a:cubicBezTo>
                          <a:lnTo>
                            <a:pt x="183031" y="299467"/>
                          </a:lnTo>
                          <a:lnTo>
                            <a:pt x="185754" y="299467"/>
                          </a:lnTo>
                          <a:cubicBezTo>
                            <a:pt x="187429" y="299048"/>
                            <a:pt x="189104" y="299048"/>
                            <a:pt x="190570" y="299677"/>
                          </a:cubicBezTo>
                          <a:lnTo>
                            <a:pt x="215282" y="310148"/>
                          </a:lnTo>
                          <a:lnTo>
                            <a:pt x="221774" y="283342"/>
                          </a:lnTo>
                          <a:lnTo>
                            <a:pt x="231616" y="269939"/>
                          </a:lnTo>
                          <a:lnTo>
                            <a:pt x="208580" y="239993"/>
                          </a:lnTo>
                          <a:lnTo>
                            <a:pt x="190570" y="239993"/>
                          </a:lnTo>
                          <a:cubicBezTo>
                            <a:pt x="190570" y="239993"/>
                            <a:pt x="189313" y="211512"/>
                            <a:pt x="189313" y="211512"/>
                          </a:cubicBezTo>
                          <a:lnTo>
                            <a:pt x="183869" y="211093"/>
                          </a:lnTo>
                          <a:lnTo>
                            <a:pt x="175283" y="219051"/>
                          </a:lnTo>
                          <a:lnTo>
                            <a:pt x="164184" y="220517"/>
                          </a:lnTo>
                          <a:lnTo>
                            <a:pt x="154131" y="220098"/>
                          </a:lnTo>
                          <a:lnTo>
                            <a:pt x="154131" y="208371"/>
                          </a:lnTo>
                          <a:cubicBezTo>
                            <a:pt x="154131" y="208371"/>
                            <a:pt x="134237" y="207742"/>
                            <a:pt x="134237" y="207742"/>
                          </a:cubicBezTo>
                          <a:lnTo>
                            <a:pt x="131724" y="203345"/>
                          </a:lnTo>
                          <a:lnTo>
                            <a:pt x="135703" y="193921"/>
                          </a:lnTo>
                          <a:lnTo>
                            <a:pt x="116018" y="170047"/>
                          </a:lnTo>
                          <a:lnTo>
                            <a:pt x="145545" y="113086"/>
                          </a:lnTo>
                          <a:lnTo>
                            <a:pt x="191617" y="101149"/>
                          </a:lnTo>
                          <a:lnTo>
                            <a:pt x="203973" y="101568"/>
                          </a:lnTo>
                          <a:lnTo>
                            <a:pt x="207742" y="97798"/>
                          </a:lnTo>
                          <a:lnTo>
                            <a:pt x="202088" y="82511"/>
                          </a:lnTo>
                          <a:lnTo>
                            <a:pt x="186591" y="81045"/>
                          </a:lnTo>
                          <a:lnTo>
                            <a:pt x="198528" y="64501"/>
                          </a:lnTo>
                          <a:lnTo>
                            <a:pt x="197062" y="59265"/>
                          </a:lnTo>
                          <a:lnTo>
                            <a:pt x="165231" y="44815"/>
                          </a:lnTo>
                          <a:lnTo>
                            <a:pt x="154550" y="53401"/>
                          </a:lnTo>
                          <a:lnTo>
                            <a:pt x="133818" y="52564"/>
                          </a:lnTo>
                          <a:lnTo>
                            <a:pt x="104081" y="10890"/>
                          </a:lnTo>
                          <a:lnTo>
                            <a:pt x="88165" y="0"/>
                          </a:lnTo>
                          <a:lnTo>
                            <a:pt x="76856" y="2932"/>
                          </a:lnTo>
                          <a:lnTo>
                            <a:pt x="83558" y="14869"/>
                          </a:lnTo>
                          <a:lnTo>
                            <a:pt x="83558" y="24502"/>
                          </a:lnTo>
                          <a:lnTo>
                            <a:pt x="69945" y="39789"/>
                          </a:lnTo>
                          <a:lnTo>
                            <a:pt x="54239" y="56962"/>
                          </a:lnTo>
                          <a:lnTo>
                            <a:pt x="20104" y="74553"/>
                          </a:lnTo>
                          <a:lnTo>
                            <a:pt x="3979" y="109316"/>
                          </a:lnTo>
                          <a:lnTo>
                            <a:pt x="0" y="109735"/>
                          </a:lnTo>
                          <a:lnTo>
                            <a:pt x="2304" y="120206"/>
                          </a:lnTo>
                          <a:close/>
                        </a:path>
                      </a:pathLst>
                    </a:custGeom>
                    <a:solidFill>
                      <a:srgbClr val="1A9F59"/>
                    </a:solidFill>
                    <a:ln w="20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 sz="515"/>
                    </a:p>
                  </p:txBody>
                </p:sp>
                <p:sp>
                  <p:nvSpPr>
                    <p:cNvPr id="370" name="Forma libre: forma 369">
                      <a:extLst>
                        <a:ext uri="{FF2B5EF4-FFF2-40B4-BE49-F238E27FC236}">
                          <a16:creationId xmlns:a16="http://schemas.microsoft.com/office/drawing/2014/main" id="{473026EB-E2C5-85C7-828A-9197B6BB47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87961" y="667623"/>
                      <a:ext cx="242867" cy="292137"/>
                    </a:xfrm>
                    <a:custGeom>
                      <a:avLst/>
                      <a:gdLst>
                        <a:gd name="connsiteX0" fmla="*/ 237423 w 242867"/>
                        <a:gd name="connsiteY0" fmla="*/ 253186 h 292137"/>
                        <a:gd name="connsiteX1" fmla="*/ 225277 w 242867"/>
                        <a:gd name="connsiteY1" fmla="*/ 241877 h 292137"/>
                        <a:gd name="connsiteX2" fmla="*/ 230303 w 242867"/>
                        <a:gd name="connsiteY2" fmla="*/ 209837 h 292137"/>
                        <a:gd name="connsiteX3" fmla="*/ 205592 w 242867"/>
                        <a:gd name="connsiteY3" fmla="*/ 199366 h 292137"/>
                        <a:gd name="connsiteX4" fmla="*/ 200775 w 242867"/>
                        <a:gd name="connsiteY4" fmla="*/ 198947 h 292137"/>
                        <a:gd name="connsiteX5" fmla="*/ 198053 w 242867"/>
                        <a:gd name="connsiteY5" fmla="*/ 198947 h 292137"/>
                        <a:gd name="connsiteX6" fmla="*/ 194074 w 242867"/>
                        <a:gd name="connsiteY6" fmla="*/ 194968 h 292137"/>
                        <a:gd name="connsiteX7" fmla="*/ 192189 w 242867"/>
                        <a:gd name="connsiteY7" fmla="*/ 193502 h 292137"/>
                        <a:gd name="connsiteX8" fmla="*/ 167478 w 242867"/>
                        <a:gd name="connsiteY8" fmla="*/ 179680 h 292137"/>
                        <a:gd name="connsiteX9" fmla="*/ 148840 w 242867"/>
                        <a:gd name="connsiteY9" fmla="*/ 183869 h 292137"/>
                        <a:gd name="connsiteX10" fmla="*/ 144651 w 242867"/>
                        <a:gd name="connsiteY10" fmla="*/ 193921 h 292137"/>
                        <a:gd name="connsiteX11" fmla="*/ 138997 w 242867"/>
                        <a:gd name="connsiteY11" fmla="*/ 192455 h 292137"/>
                        <a:gd name="connsiteX12" fmla="*/ 118893 w 242867"/>
                        <a:gd name="connsiteY12" fmla="*/ 165231 h 292137"/>
                        <a:gd name="connsiteX13" fmla="*/ 120359 w 242867"/>
                        <a:gd name="connsiteY13" fmla="*/ 159576 h 292137"/>
                        <a:gd name="connsiteX14" fmla="*/ 108631 w 242867"/>
                        <a:gd name="connsiteY14" fmla="*/ 149105 h 292137"/>
                        <a:gd name="connsiteX15" fmla="*/ 105909 w 242867"/>
                        <a:gd name="connsiteY15" fmla="*/ 147640 h 292137"/>
                        <a:gd name="connsiteX16" fmla="*/ 101721 w 242867"/>
                        <a:gd name="connsiteY16" fmla="*/ 146592 h 292137"/>
                        <a:gd name="connsiteX17" fmla="*/ 95857 w 242867"/>
                        <a:gd name="connsiteY17" fmla="*/ 130886 h 292137"/>
                        <a:gd name="connsiteX18" fmla="*/ 83082 w 242867"/>
                        <a:gd name="connsiteY18" fmla="*/ 119578 h 292137"/>
                        <a:gd name="connsiteX19" fmla="*/ 67376 w 242867"/>
                        <a:gd name="connsiteY19" fmla="*/ 85233 h 292137"/>
                        <a:gd name="connsiteX20" fmla="*/ 55858 w 242867"/>
                        <a:gd name="connsiteY20" fmla="*/ 79579 h 292137"/>
                        <a:gd name="connsiteX21" fmla="*/ 45806 w 242867"/>
                        <a:gd name="connsiteY21" fmla="*/ 49632 h 292137"/>
                        <a:gd name="connsiteX22" fmla="*/ 40152 w 242867"/>
                        <a:gd name="connsiteY22" fmla="*/ 45444 h 292137"/>
                        <a:gd name="connsiteX23" fmla="*/ 35963 w 242867"/>
                        <a:gd name="connsiteY23" fmla="*/ 35392 h 292137"/>
                        <a:gd name="connsiteX24" fmla="*/ 17325 w 242867"/>
                        <a:gd name="connsiteY24" fmla="*/ 19685 h 292137"/>
                        <a:gd name="connsiteX25" fmla="*/ 14393 w 242867"/>
                        <a:gd name="connsiteY25" fmla="*/ 6911 h 292137"/>
                        <a:gd name="connsiteX26" fmla="*/ 11462 w 242867"/>
                        <a:gd name="connsiteY26" fmla="*/ 8796 h 292137"/>
                        <a:gd name="connsiteX27" fmla="*/ 5179 w 242867"/>
                        <a:gd name="connsiteY27" fmla="*/ 0 h 292137"/>
                        <a:gd name="connsiteX28" fmla="*/ 153 w 242867"/>
                        <a:gd name="connsiteY28" fmla="*/ 15497 h 292137"/>
                        <a:gd name="connsiteX29" fmla="*/ 4341 w 242867"/>
                        <a:gd name="connsiteY29" fmla="*/ 35601 h 292137"/>
                        <a:gd name="connsiteX30" fmla="*/ 14393 w 242867"/>
                        <a:gd name="connsiteY30" fmla="*/ 49841 h 292137"/>
                        <a:gd name="connsiteX31" fmla="*/ 21514 w 242867"/>
                        <a:gd name="connsiteY31" fmla="*/ 75600 h 292137"/>
                        <a:gd name="connsiteX32" fmla="*/ 41618 w 242867"/>
                        <a:gd name="connsiteY32" fmla="*/ 111410 h 292137"/>
                        <a:gd name="connsiteX33" fmla="*/ 65910 w 242867"/>
                        <a:gd name="connsiteY33" fmla="*/ 151409 h 292137"/>
                        <a:gd name="connsiteX34" fmla="*/ 89784 w 242867"/>
                        <a:gd name="connsiteY34" fmla="*/ 193921 h 292137"/>
                        <a:gd name="connsiteX35" fmla="*/ 98579 w 242867"/>
                        <a:gd name="connsiteY35" fmla="*/ 184497 h 292137"/>
                        <a:gd name="connsiteX36" fmla="*/ 104652 w 242867"/>
                        <a:gd name="connsiteY36" fmla="*/ 181146 h 292137"/>
                        <a:gd name="connsiteX37" fmla="*/ 110307 w 242867"/>
                        <a:gd name="connsiteY37" fmla="*/ 179262 h 292137"/>
                        <a:gd name="connsiteX38" fmla="*/ 112610 w 242867"/>
                        <a:gd name="connsiteY38" fmla="*/ 178633 h 292137"/>
                        <a:gd name="connsiteX39" fmla="*/ 114914 w 242867"/>
                        <a:gd name="connsiteY39" fmla="*/ 178005 h 292137"/>
                        <a:gd name="connsiteX40" fmla="*/ 117636 w 242867"/>
                        <a:gd name="connsiteY40" fmla="*/ 184078 h 292137"/>
                        <a:gd name="connsiteX41" fmla="*/ 116589 w 242867"/>
                        <a:gd name="connsiteY41" fmla="*/ 190151 h 292137"/>
                        <a:gd name="connsiteX42" fmla="*/ 107375 w 242867"/>
                        <a:gd name="connsiteY42" fmla="*/ 202298 h 292137"/>
                        <a:gd name="connsiteX43" fmla="*/ 105490 w 242867"/>
                        <a:gd name="connsiteY43" fmla="*/ 207742 h 292137"/>
                        <a:gd name="connsiteX44" fmla="*/ 107375 w 242867"/>
                        <a:gd name="connsiteY44" fmla="*/ 208789 h 292137"/>
                        <a:gd name="connsiteX45" fmla="*/ 107794 w 242867"/>
                        <a:gd name="connsiteY45" fmla="*/ 208789 h 292137"/>
                        <a:gd name="connsiteX46" fmla="*/ 109679 w 242867"/>
                        <a:gd name="connsiteY46" fmla="*/ 208580 h 292137"/>
                        <a:gd name="connsiteX47" fmla="*/ 121825 w 242867"/>
                        <a:gd name="connsiteY47" fmla="*/ 202088 h 292137"/>
                        <a:gd name="connsiteX48" fmla="*/ 159729 w 242867"/>
                        <a:gd name="connsiteY48" fmla="*/ 191827 h 292137"/>
                        <a:gd name="connsiteX49" fmla="*/ 169572 w 242867"/>
                        <a:gd name="connsiteY49" fmla="*/ 190570 h 292137"/>
                        <a:gd name="connsiteX50" fmla="*/ 175855 w 242867"/>
                        <a:gd name="connsiteY50" fmla="*/ 190989 h 292137"/>
                        <a:gd name="connsiteX51" fmla="*/ 177321 w 242867"/>
                        <a:gd name="connsiteY51" fmla="*/ 197481 h 292137"/>
                        <a:gd name="connsiteX52" fmla="*/ 171876 w 242867"/>
                        <a:gd name="connsiteY52" fmla="*/ 202298 h 292137"/>
                        <a:gd name="connsiteX53" fmla="*/ 170410 w 242867"/>
                        <a:gd name="connsiteY53" fmla="*/ 202298 h 292137"/>
                        <a:gd name="connsiteX54" fmla="*/ 160567 w 242867"/>
                        <a:gd name="connsiteY54" fmla="*/ 206067 h 292137"/>
                        <a:gd name="connsiteX55" fmla="*/ 149258 w 242867"/>
                        <a:gd name="connsiteY55" fmla="*/ 210255 h 292137"/>
                        <a:gd name="connsiteX56" fmla="*/ 141510 w 242867"/>
                        <a:gd name="connsiteY56" fmla="*/ 214025 h 292137"/>
                        <a:gd name="connsiteX57" fmla="*/ 141091 w 242867"/>
                        <a:gd name="connsiteY57" fmla="*/ 215072 h 292137"/>
                        <a:gd name="connsiteX58" fmla="*/ 140044 w 242867"/>
                        <a:gd name="connsiteY58" fmla="*/ 216538 h 292137"/>
                        <a:gd name="connsiteX59" fmla="*/ 142557 w 242867"/>
                        <a:gd name="connsiteY59" fmla="*/ 215910 h 292137"/>
                        <a:gd name="connsiteX60" fmla="*/ 159310 w 242867"/>
                        <a:gd name="connsiteY60" fmla="*/ 213187 h 292137"/>
                        <a:gd name="connsiteX61" fmla="*/ 160148 w 242867"/>
                        <a:gd name="connsiteY61" fmla="*/ 213397 h 292137"/>
                        <a:gd name="connsiteX62" fmla="*/ 162242 w 242867"/>
                        <a:gd name="connsiteY62" fmla="*/ 212768 h 292137"/>
                        <a:gd name="connsiteX63" fmla="*/ 179414 w 242867"/>
                        <a:gd name="connsiteY63" fmla="*/ 207533 h 292137"/>
                        <a:gd name="connsiteX64" fmla="*/ 193236 w 242867"/>
                        <a:gd name="connsiteY64" fmla="*/ 208999 h 292137"/>
                        <a:gd name="connsiteX65" fmla="*/ 190304 w 242867"/>
                        <a:gd name="connsiteY65" fmla="*/ 218213 h 292137"/>
                        <a:gd name="connsiteX66" fmla="*/ 179624 w 242867"/>
                        <a:gd name="connsiteY66" fmla="*/ 222611 h 292137"/>
                        <a:gd name="connsiteX67" fmla="*/ 161614 w 242867"/>
                        <a:gd name="connsiteY67" fmla="*/ 228475 h 292137"/>
                        <a:gd name="connsiteX68" fmla="*/ 147583 w 242867"/>
                        <a:gd name="connsiteY68" fmla="*/ 234129 h 292137"/>
                        <a:gd name="connsiteX69" fmla="*/ 154075 w 242867"/>
                        <a:gd name="connsiteY69" fmla="*/ 235385 h 292137"/>
                        <a:gd name="connsiteX70" fmla="*/ 164965 w 242867"/>
                        <a:gd name="connsiteY70" fmla="*/ 234129 h 292137"/>
                        <a:gd name="connsiteX71" fmla="*/ 177530 w 242867"/>
                        <a:gd name="connsiteY71" fmla="*/ 232244 h 292137"/>
                        <a:gd name="connsiteX72" fmla="*/ 186954 w 242867"/>
                        <a:gd name="connsiteY72" fmla="*/ 232244 h 292137"/>
                        <a:gd name="connsiteX73" fmla="*/ 192608 w 242867"/>
                        <a:gd name="connsiteY73" fmla="*/ 238317 h 292137"/>
                        <a:gd name="connsiteX74" fmla="*/ 185697 w 242867"/>
                        <a:gd name="connsiteY74" fmla="*/ 244390 h 292137"/>
                        <a:gd name="connsiteX75" fmla="*/ 162870 w 242867"/>
                        <a:gd name="connsiteY75" fmla="*/ 250673 h 292137"/>
                        <a:gd name="connsiteX76" fmla="*/ 160148 w 242867"/>
                        <a:gd name="connsiteY76" fmla="*/ 251092 h 292137"/>
                        <a:gd name="connsiteX77" fmla="*/ 163289 w 242867"/>
                        <a:gd name="connsiteY77" fmla="*/ 253605 h 292137"/>
                        <a:gd name="connsiteX78" fmla="*/ 163708 w 242867"/>
                        <a:gd name="connsiteY78" fmla="*/ 253605 h 292137"/>
                        <a:gd name="connsiteX79" fmla="*/ 171666 w 242867"/>
                        <a:gd name="connsiteY79" fmla="*/ 254861 h 292137"/>
                        <a:gd name="connsiteX80" fmla="*/ 175226 w 242867"/>
                        <a:gd name="connsiteY80" fmla="*/ 254442 h 292137"/>
                        <a:gd name="connsiteX81" fmla="*/ 176273 w 242867"/>
                        <a:gd name="connsiteY81" fmla="*/ 255490 h 292137"/>
                        <a:gd name="connsiteX82" fmla="*/ 177949 w 242867"/>
                        <a:gd name="connsiteY82" fmla="*/ 255908 h 292137"/>
                        <a:gd name="connsiteX83" fmla="*/ 179834 w 242867"/>
                        <a:gd name="connsiteY83" fmla="*/ 256118 h 292137"/>
                        <a:gd name="connsiteX84" fmla="*/ 180043 w 242867"/>
                        <a:gd name="connsiteY84" fmla="*/ 256327 h 292137"/>
                        <a:gd name="connsiteX85" fmla="*/ 180880 w 242867"/>
                        <a:gd name="connsiteY85" fmla="*/ 260097 h 292137"/>
                        <a:gd name="connsiteX86" fmla="*/ 175017 w 242867"/>
                        <a:gd name="connsiteY86" fmla="*/ 263657 h 292137"/>
                        <a:gd name="connsiteX87" fmla="*/ 196587 w 242867"/>
                        <a:gd name="connsiteY87" fmla="*/ 281248 h 292137"/>
                        <a:gd name="connsiteX88" fmla="*/ 222764 w 242867"/>
                        <a:gd name="connsiteY88" fmla="*/ 292138 h 292137"/>
                        <a:gd name="connsiteX89" fmla="*/ 236376 w 242867"/>
                        <a:gd name="connsiteY89" fmla="*/ 270568 h 292137"/>
                        <a:gd name="connsiteX90" fmla="*/ 242868 w 242867"/>
                        <a:gd name="connsiteY90" fmla="*/ 264285 h 292137"/>
                        <a:gd name="connsiteX91" fmla="*/ 236795 w 242867"/>
                        <a:gd name="connsiteY91" fmla="*/ 253814 h 292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</a:cxnLst>
                      <a:rect l="l" t="t" r="r" b="b"/>
                      <a:pathLst>
                        <a:path w="242867" h="292137">
                          <a:moveTo>
                            <a:pt x="237423" y="253186"/>
                          </a:moveTo>
                          <a:lnTo>
                            <a:pt x="225277" y="241877"/>
                          </a:lnTo>
                          <a:lnTo>
                            <a:pt x="230303" y="209837"/>
                          </a:lnTo>
                          <a:lnTo>
                            <a:pt x="205592" y="199366"/>
                          </a:lnTo>
                          <a:cubicBezTo>
                            <a:pt x="204126" y="198737"/>
                            <a:pt x="202450" y="198528"/>
                            <a:pt x="200775" y="198947"/>
                          </a:cubicBezTo>
                          <a:lnTo>
                            <a:pt x="198053" y="198947"/>
                          </a:lnTo>
                          <a:cubicBezTo>
                            <a:pt x="198053" y="198947"/>
                            <a:pt x="194074" y="194968"/>
                            <a:pt x="194074" y="194968"/>
                          </a:cubicBezTo>
                          <a:cubicBezTo>
                            <a:pt x="193446" y="194340"/>
                            <a:pt x="193027" y="193921"/>
                            <a:pt x="192189" y="193502"/>
                          </a:cubicBezTo>
                          <a:lnTo>
                            <a:pt x="167478" y="179680"/>
                          </a:lnTo>
                          <a:lnTo>
                            <a:pt x="148840" y="183869"/>
                          </a:lnTo>
                          <a:lnTo>
                            <a:pt x="144651" y="193921"/>
                          </a:lnTo>
                          <a:lnTo>
                            <a:pt x="138997" y="192455"/>
                          </a:lnTo>
                          <a:lnTo>
                            <a:pt x="118893" y="165231"/>
                          </a:lnTo>
                          <a:lnTo>
                            <a:pt x="120359" y="159576"/>
                          </a:lnTo>
                          <a:lnTo>
                            <a:pt x="108631" y="149105"/>
                          </a:lnTo>
                          <a:cubicBezTo>
                            <a:pt x="108631" y="149105"/>
                            <a:pt x="106956" y="148058"/>
                            <a:pt x="105909" y="147640"/>
                          </a:cubicBezTo>
                          <a:cubicBezTo>
                            <a:pt x="104862" y="147430"/>
                            <a:pt x="103187" y="147011"/>
                            <a:pt x="101721" y="146592"/>
                          </a:cubicBezTo>
                          <a:cubicBezTo>
                            <a:pt x="100883" y="145755"/>
                            <a:pt x="97742" y="136540"/>
                            <a:pt x="95857" y="130886"/>
                          </a:cubicBezTo>
                          <a:cubicBezTo>
                            <a:pt x="95229" y="128792"/>
                            <a:pt x="83082" y="119578"/>
                            <a:pt x="83082" y="119578"/>
                          </a:cubicBezTo>
                          <a:cubicBezTo>
                            <a:pt x="83082" y="119578"/>
                            <a:pt x="68842" y="88165"/>
                            <a:pt x="67376" y="85233"/>
                          </a:cubicBezTo>
                          <a:cubicBezTo>
                            <a:pt x="66539" y="83348"/>
                            <a:pt x="55858" y="79579"/>
                            <a:pt x="55858" y="79579"/>
                          </a:cubicBezTo>
                          <a:lnTo>
                            <a:pt x="45806" y="49632"/>
                          </a:lnTo>
                          <a:lnTo>
                            <a:pt x="40152" y="45444"/>
                          </a:lnTo>
                          <a:cubicBezTo>
                            <a:pt x="40152" y="45444"/>
                            <a:pt x="37220" y="36858"/>
                            <a:pt x="35963" y="35392"/>
                          </a:cubicBezTo>
                          <a:cubicBezTo>
                            <a:pt x="34707" y="33926"/>
                            <a:pt x="17325" y="19685"/>
                            <a:pt x="17325" y="19685"/>
                          </a:cubicBezTo>
                          <a:lnTo>
                            <a:pt x="14393" y="6911"/>
                          </a:lnTo>
                          <a:lnTo>
                            <a:pt x="11462" y="8796"/>
                          </a:lnTo>
                          <a:lnTo>
                            <a:pt x="5179" y="0"/>
                          </a:lnTo>
                          <a:cubicBezTo>
                            <a:pt x="5807" y="4188"/>
                            <a:pt x="-1104" y="9214"/>
                            <a:pt x="153" y="15497"/>
                          </a:cubicBezTo>
                          <a:cubicBezTo>
                            <a:pt x="1619" y="22617"/>
                            <a:pt x="-1313" y="28271"/>
                            <a:pt x="4341" y="35601"/>
                          </a:cubicBezTo>
                          <a:cubicBezTo>
                            <a:pt x="9996" y="42721"/>
                            <a:pt x="11880" y="46281"/>
                            <a:pt x="14393" y="49841"/>
                          </a:cubicBezTo>
                          <a:cubicBezTo>
                            <a:pt x="18372" y="55915"/>
                            <a:pt x="21514" y="75600"/>
                            <a:pt x="21514" y="75600"/>
                          </a:cubicBezTo>
                          <a:lnTo>
                            <a:pt x="41618" y="111410"/>
                          </a:lnTo>
                          <a:lnTo>
                            <a:pt x="65910" y="151409"/>
                          </a:lnTo>
                          <a:cubicBezTo>
                            <a:pt x="65910" y="151409"/>
                            <a:pt x="80360" y="177167"/>
                            <a:pt x="89784" y="193921"/>
                          </a:cubicBezTo>
                          <a:cubicBezTo>
                            <a:pt x="92506" y="190570"/>
                            <a:pt x="95229" y="187219"/>
                            <a:pt x="98579" y="184497"/>
                          </a:cubicBezTo>
                          <a:cubicBezTo>
                            <a:pt x="100464" y="182822"/>
                            <a:pt x="102349" y="181984"/>
                            <a:pt x="104652" y="181146"/>
                          </a:cubicBezTo>
                          <a:cubicBezTo>
                            <a:pt x="106537" y="180518"/>
                            <a:pt x="108422" y="179680"/>
                            <a:pt x="110307" y="179262"/>
                          </a:cubicBezTo>
                          <a:cubicBezTo>
                            <a:pt x="110935" y="178843"/>
                            <a:pt x="111773" y="178633"/>
                            <a:pt x="112610" y="178633"/>
                          </a:cubicBezTo>
                          <a:cubicBezTo>
                            <a:pt x="113029" y="178005"/>
                            <a:pt x="113867" y="177796"/>
                            <a:pt x="114914" y="178005"/>
                          </a:cubicBezTo>
                          <a:cubicBezTo>
                            <a:pt x="117636" y="179052"/>
                            <a:pt x="118265" y="181565"/>
                            <a:pt x="117636" y="184078"/>
                          </a:cubicBezTo>
                          <a:cubicBezTo>
                            <a:pt x="117636" y="186172"/>
                            <a:pt x="117218" y="188476"/>
                            <a:pt x="116589" y="190151"/>
                          </a:cubicBezTo>
                          <a:cubicBezTo>
                            <a:pt x="114914" y="195387"/>
                            <a:pt x="111144" y="198528"/>
                            <a:pt x="107375" y="202298"/>
                          </a:cubicBezTo>
                          <a:cubicBezTo>
                            <a:pt x="106328" y="203345"/>
                            <a:pt x="103605" y="206276"/>
                            <a:pt x="105490" y="207742"/>
                          </a:cubicBezTo>
                          <a:cubicBezTo>
                            <a:pt x="105909" y="208161"/>
                            <a:pt x="106537" y="208371"/>
                            <a:pt x="107375" y="208789"/>
                          </a:cubicBezTo>
                          <a:cubicBezTo>
                            <a:pt x="107375" y="208789"/>
                            <a:pt x="107794" y="208789"/>
                            <a:pt x="107794" y="208789"/>
                          </a:cubicBezTo>
                          <a:cubicBezTo>
                            <a:pt x="108422" y="208789"/>
                            <a:pt x="109050" y="208789"/>
                            <a:pt x="109679" y="208580"/>
                          </a:cubicBezTo>
                          <a:cubicBezTo>
                            <a:pt x="112401" y="205020"/>
                            <a:pt x="117846" y="203554"/>
                            <a:pt x="121825" y="202088"/>
                          </a:cubicBezTo>
                          <a:cubicBezTo>
                            <a:pt x="133971" y="197481"/>
                            <a:pt x="146955" y="193921"/>
                            <a:pt x="159729" y="191827"/>
                          </a:cubicBezTo>
                          <a:cubicBezTo>
                            <a:pt x="163080" y="191198"/>
                            <a:pt x="166221" y="190989"/>
                            <a:pt x="169572" y="190570"/>
                          </a:cubicBezTo>
                          <a:cubicBezTo>
                            <a:pt x="171666" y="190570"/>
                            <a:pt x="173970" y="189732"/>
                            <a:pt x="175855" y="190989"/>
                          </a:cubicBezTo>
                          <a:cubicBezTo>
                            <a:pt x="177739" y="192245"/>
                            <a:pt x="178158" y="195387"/>
                            <a:pt x="177321" y="197481"/>
                          </a:cubicBezTo>
                          <a:cubicBezTo>
                            <a:pt x="176483" y="199994"/>
                            <a:pt x="174389" y="201669"/>
                            <a:pt x="171876" y="202298"/>
                          </a:cubicBezTo>
                          <a:cubicBezTo>
                            <a:pt x="171247" y="202298"/>
                            <a:pt x="170828" y="202298"/>
                            <a:pt x="170410" y="202298"/>
                          </a:cubicBezTo>
                          <a:cubicBezTo>
                            <a:pt x="167268" y="203973"/>
                            <a:pt x="163918" y="205020"/>
                            <a:pt x="160567" y="206067"/>
                          </a:cubicBezTo>
                          <a:cubicBezTo>
                            <a:pt x="156588" y="207324"/>
                            <a:pt x="152819" y="208580"/>
                            <a:pt x="149258" y="210255"/>
                          </a:cubicBezTo>
                          <a:cubicBezTo>
                            <a:pt x="146746" y="211512"/>
                            <a:pt x="144023" y="212559"/>
                            <a:pt x="141510" y="214025"/>
                          </a:cubicBezTo>
                          <a:cubicBezTo>
                            <a:pt x="141510" y="214444"/>
                            <a:pt x="141510" y="214653"/>
                            <a:pt x="141091" y="215072"/>
                          </a:cubicBezTo>
                          <a:cubicBezTo>
                            <a:pt x="140672" y="215491"/>
                            <a:pt x="140463" y="215910"/>
                            <a:pt x="140044" y="216538"/>
                          </a:cubicBezTo>
                          <a:cubicBezTo>
                            <a:pt x="140882" y="216328"/>
                            <a:pt x="141719" y="216119"/>
                            <a:pt x="142557" y="215910"/>
                          </a:cubicBezTo>
                          <a:cubicBezTo>
                            <a:pt x="148002" y="214863"/>
                            <a:pt x="153447" y="213187"/>
                            <a:pt x="159310" y="213187"/>
                          </a:cubicBezTo>
                          <a:cubicBezTo>
                            <a:pt x="159729" y="213187"/>
                            <a:pt x="159939" y="213187"/>
                            <a:pt x="160148" y="213397"/>
                          </a:cubicBezTo>
                          <a:cubicBezTo>
                            <a:pt x="160776" y="213187"/>
                            <a:pt x="161614" y="212978"/>
                            <a:pt x="162242" y="212768"/>
                          </a:cubicBezTo>
                          <a:cubicBezTo>
                            <a:pt x="167897" y="211093"/>
                            <a:pt x="173551" y="208999"/>
                            <a:pt x="179414" y="207533"/>
                          </a:cubicBezTo>
                          <a:cubicBezTo>
                            <a:pt x="183393" y="206486"/>
                            <a:pt x="190095" y="205648"/>
                            <a:pt x="193236" y="208999"/>
                          </a:cubicBezTo>
                          <a:cubicBezTo>
                            <a:pt x="196377" y="212350"/>
                            <a:pt x="193446" y="216328"/>
                            <a:pt x="190304" y="218213"/>
                          </a:cubicBezTo>
                          <a:cubicBezTo>
                            <a:pt x="186954" y="220307"/>
                            <a:pt x="182975" y="221355"/>
                            <a:pt x="179624" y="222611"/>
                          </a:cubicBezTo>
                          <a:cubicBezTo>
                            <a:pt x="173551" y="224705"/>
                            <a:pt x="167478" y="226171"/>
                            <a:pt x="161614" y="228475"/>
                          </a:cubicBezTo>
                          <a:cubicBezTo>
                            <a:pt x="156797" y="230150"/>
                            <a:pt x="152400" y="232454"/>
                            <a:pt x="147583" y="234129"/>
                          </a:cubicBezTo>
                          <a:cubicBezTo>
                            <a:pt x="149468" y="235385"/>
                            <a:pt x="152190" y="235385"/>
                            <a:pt x="154075" y="235385"/>
                          </a:cubicBezTo>
                          <a:cubicBezTo>
                            <a:pt x="157635" y="234967"/>
                            <a:pt x="161195" y="234548"/>
                            <a:pt x="164965" y="234129"/>
                          </a:cubicBezTo>
                          <a:cubicBezTo>
                            <a:pt x="169153" y="233710"/>
                            <a:pt x="173342" y="232663"/>
                            <a:pt x="177530" y="232244"/>
                          </a:cubicBezTo>
                          <a:cubicBezTo>
                            <a:pt x="180671" y="232035"/>
                            <a:pt x="184022" y="231616"/>
                            <a:pt x="186954" y="232244"/>
                          </a:cubicBezTo>
                          <a:cubicBezTo>
                            <a:pt x="189885" y="232663"/>
                            <a:pt x="193027" y="234967"/>
                            <a:pt x="192608" y="238317"/>
                          </a:cubicBezTo>
                          <a:cubicBezTo>
                            <a:pt x="192189" y="241668"/>
                            <a:pt x="188420" y="243134"/>
                            <a:pt x="185697" y="244390"/>
                          </a:cubicBezTo>
                          <a:cubicBezTo>
                            <a:pt x="178367" y="247532"/>
                            <a:pt x="170619" y="249207"/>
                            <a:pt x="162870" y="250673"/>
                          </a:cubicBezTo>
                          <a:cubicBezTo>
                            <a:pt x="162033" y="250673"/>
                            <a:pt x="160986" y="250882"/>
                            <a:pt x="160148" y="251092"/>
                          </a:cubicBezTo>
                          <a:cubicBezTo>
                            <a:pt x="161195" y="251930"/>
                            <a:pt x="162242" y="252767"/>
                            <a:pt x="163289" y="253605"/>
                          </a:cubicBezTo>
                          <a:cubicBezTo>
                            <a:pt x="163289" y="253605"/>
                            <a:pt x="163499" y="253605"/>
                            <a:pt x="163708" y="253605"/>
                          </a:cubicBezTo>
                          <a:cubicBezTo>
                            <a:pt x="166221" y="253605"/>
                            <a:pt x="169363" y="253605"/>
                            <a:pt x="171666" y="254861"/>
                          </a:cubicBezTo>
                          <a:cubicBezTo>
                            <a:pt x="172295" y="253605"/>
                            <a:pt x="174179" y="253395"/>
                            <a:pt x="175226" y="254442"/>
                          </a:cubicBezTo>
                          <a:cubicBezTo>
                            <a:pt x="175645" y="254442"/>
                            <a:pt x="176064" y="255071"/>
                            <a:pt x="176273" y="255490"/>
                          </a:cubicBezTo>
                          <a:cubicBezTo>
                            <a:pt x="176901" y="255490"/>
                            <a:pt x="177530" y="255490"/>
                            <a:pt x="177949" y="255908"/>
                          </a:cubicBezTo>
                          <a:cubicBezTo>
                            <a:pt x="178577" y="255699"/>
                            <a:pt x="179205" y="255699"/>
                            <a:pt x="179834" y="256118"/>
                          </a:cubicBezTo>
                          <a:cubicBezTo>
                            <a:pt x="179834" y="256118"/>
                            <a:pt x="179834" y="256118"/>
                            <a:pt x="180043" y="256327"/>
                          </a:cubicBezTo>
                          <a:cubicBezTo>
                            <a:pt x="181509" y="256956"/>
                            <a:pt x="182346" y="259050"/>
                            <a:pt x="180880" y="260097"/>
                          </a:cubicBezTo>
                          <a:cubicBezTo>
                            <a:pt x="178996" y="261563"/>
                            <a:pt x="177111" y="262610"/>
                            <a:pt x="175017" y="263657"/>
                          </a:cubicBezTo>
                          <a:lnTo>
                            <a:pt x="196587" y="281248"/>
                          </a:lnTo>
                          <a:lnTo>
                            <a:pt x="222764" y="292138"/>
                          </a:lnTo>
                          <a:lnTo>
                            <a:pt x="236376" y="270568"/>
                          </a:lnTo>
                          <a:lnTo>
                            <a:pt x="242868" y="264285"/>
                          </a:lnTo>
                          <a:lnTo>
                            <a:pt x="236795" y="253814"/>
                          </a:lnTo>
                          <a:close/>
                        </a:path>
                      </a:pathLst>
                    </a:custGeom>
                    <a:solidFill>
                      <a:srgbClr val="C57035"/>
                    </a:solidFill>
                    <a:ln w="20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 sz="515"/>
                    </a:p>
                  </p:txBody>
                </p:sp>
                <p:sp>
                  <p:nvSpPr>
                    <p:cNvPr id="371" name="Forma libre: forma 370">
                      <a:extLst>
                        <a:ext uri="{FF2B5EF4-FFF2-40B4-BE49-F238E27FC236}">
                          <a16:creationId xmlns:a16="http://schemas.microsoft.com/office/drawing/2014/main" id="{69B23EBD-4554-1E7D-7C0A-358584C92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3240" y="918087"/>
                      <a:ext cx="18219" cy="3234"/>
                    </a:xfrm>
                    <a:custGeom>
                      <a:avLst/>
                      <a:gdLst>
                        <a:gd name="connsiteX0" fmla="*/ 8167 w 18219"/>
                        <a:gd name="connsiteY0" fmla="*/ 3141 h 3234"/>
                        <a:gd name="connsiteX1" fmla="*/ 18219 w 18219"/>
                        <a:gd name="connsiteY1" fmla="*/ 2513 h 3234"/>
                        <a:gd name="connsiteX2" fmla="*/ 15078 w 18219"/>
                        <a:gd name="connsiteY2" fmla="*/ 0 h 3234"/>
                        <a:gd name="connsiteX3" fmla="*/ 4817 w 18219"/>
                        <a:gd name="connsiteY3" fmla="*/ 1675 h 3234"/>
                        <a:gd name="connsiteX4" fmla="*/ 838 w 18219"/>
                        <a:gd name="connsiteY4" fmla="*/ 2094 h 3234"/>
                        <a:gd name="connsiteX5" fmla="*/ 0 w 18219"/>
                        <a:gd name="connsiteY5" fmla="*/ 2094 h 3234"/>
                        <a:gd name="connsiteX6" fmla="*/ 0 w 18219"/>
                        <a:gd name="connsiteY6" fmla="*/ 2722 h 3234"/>
                        <a:gd name="connsiteX7" fmla="*/ 1885 w 18219"/>
                        <a:gd name="connsiteY7" fmla="*/ 3141 h 3234"/>
                        <a:gd name="connsiteX8" fmla="*/ 8167 w 18219"/>
                        <a:gd name="connsiteY8" fmla="*/ 3141 h 3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219" h="3234">
                          <a:moveTo>
                            <a:pt x="8167" y="3141"/>
                          </a:moveTo>
                          <a:cubicBezTo>
                            <a:pt x="11518" y="2932"/>
                            <a:pt x="14869" y="2722"/>
                            <a:pt x="18219" y="2513"/>
                          </a:cubicBezTo>
                          <a:cubicBezTo>
                            <a:pt x="17172" y="1675"/>
                            <a:pt x="16125" y="838"/>
                            <a:pt x="15078" y="0"/>
                          </a:cubicBezTo>
                          <a:cubicBezTo>
                            <a:pt x="11727" y="628"/>
                            <a:pt x="8167" y="1047"/>
                            <a:pt x="4817" y="1675"/>
                          </a:cubicBezTo>
                          <a:cubicBezTo>
                            <a:pt x="3351" y="1675"/>
                            <a:pt x="2094" y="1885"/>
                            <a:pt x="838" y="2094"/>
                          </a:cubicBezTo>
                          <a:cubicBezTo>
                            <a:pt x="838" y="2094"/>
                            <a:pt x="419" y="2094"/>
                            <a:pt x="0" y="2094"/>
                          </a:cubicBezTo>
                          <a:cubicBezTo>
                            <a:pt x="0" y="2304"/>
                            <a:pt x="0" y="2513"/>
                            <a:pt x="0" y="2722"/>
                          </a:cubicBezTo>
                          <a:cubicBezTo>
                            <a:pt x="838" y="2932"/>
                            <a:pt x="1466" y="3141"/>
                            <a:pt x="1885" y="3141"/>
                          </a:cubicBezTo>
                          <a:cubicBezTo>
                            <a:pt x="3979" y="3351"/>
                            <a:pt x="6073" y="3141"/>
                            <a:pt x="8167" y="3141"/>
                          </a:cubicBezTo>
                          <a:close/>
                        </a:path>
                      </a:pathLst>
                    </a:custGeom>
                    <a:solidFill>
                      <a:srgbClr val="FFDF45"/>
                    </a:solidFill>
                    <a:ln w="20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 sz="515"/>
                    </a:p>
                  </p:txBody>
                </p:sp>
                <p:sp>
                  <p:nvSpPr>
                    <p:cNvPr id="372" name="Forma libre: forma 371">
                      <a:extLst>
                        <a:ext uri="{FF2B5EF4-FFF2-40B4-BE49-F238E27FC236}">
                          <a16:creationId xmlns:a16="http://schemas.microsoft.com/office/drawing/2014/main" id="{3327CA3C-59E4-5ADE-1722-BF0A6326D4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8115" y="636839"/>
                      <a:ext cx="129629" cy="240411"/>
                    </a:xfrm>
                    <a:custGeom>
                      <a:avLst/>
                      <a:gdLst>
                        <a:gd name="connsiteX0" fmla="*/ 119368 w 129629"/>
                        <a:gd name="connsiteY0" fmla="*/ 240412 h 240411"/>
                        <a:gd name="connsiteX1" fmla="*/ 129211 w 129629"/>
                        <a:gd name="connsiteY1" fmla="*/ 228265 h 240411"/>
                        <a:gd name="connsiteX2" fmla="*/ 129211 w 129629"/>
                        <a:gd name="connsiteY2" fmla="*/ 225333 h 240411"/>
                        <a:gd name="connsiteX3" fmla="*/ 129630 w 129629"/>
                        <a:gd name="connsiteY3" fmla="*/ 224915 h 240411"/>
                        <a:gd name="connsiteX4" fmla="*/ 105756 w 129629"/>
                        <a:gd name="connsiteY4" fmla="*/ 182403 h 240411"/>
                        <a:gd name="connsiteX5" fmla="*/ 81463 w 129629"/>
                        <a:gd name="connsiteY5" fmla="*/ 142404 h 240411"/>
                        <a:gd name="connsiteX6" fmla="*/ 61359 w 129629"/>
                        <a:gd name="connsiteY6" fmla="*/ 106594 h 240411"/>
                        <a:gd name="connsiteX7" fmla="*/ 54239 w 129629"/>
                        <a:gd name="connsiteY7" fmla="*/ 80835 h 240411"/>
                        <a:gd name="connsiteX8" fmla="*/ 44187 w 129629"/>
                        <a:gd name="connsiteY8" fmla="*/ 66595 h 240411"/>
                        <a:gd name="connsiteX9" fmla="*/ 39999 w 129629"/>
                        <a:gd name="connsiteY9" fmla="*/ 46491 h 240411"/>
                        <a:gd name="connsiteX10" fmla="*/ 44187 w 129629"/>
                        <a:gd name="connsiteY10" fmla="*/ 29318 h 240411"/>
                        <a:gd name="connsiteX11" fmla="*/ 30994 w 129629"/>
                        <a:gd name="connsiteY11" fmla="*/ 26596 h 240411"/>
                        <a:gd name="connsiteX12" fmla="*/ 24502 w 129629"/>
                        <a:gd name="connsiteY12" fmla="*/ 26596 h 240411"/>
                        <a:gd name="connsiteX13" fmla="*/ 32669 w 129629"/>
                        <a:gd name="connsiteY13" fmla="*/ 9633 h 240411"/>
                        <a:gd name="connsiteX14" fmla="*/ 28062 w 129629"/>
                        <a:gd name="connsiteY14" fmla="*/ 0 h 240411"/>
                        <a:gd name="connsiteX15" fmla="*/ 10890 w 129629"/>
                        <a:gd name="connsiteY15" fmla="*/ 11518 h 240411"/>
                        <a:gd name="connsiteX16" fmla="*/ 0 w 129629"/>
                        <a:gd name="connsiteY16" fmla="*/ 30784 h 240411"/>
                        <a:gd name="connsiteX17" fmla="*/ 8167 w 129629"/>
                        <a:gd name="connsiteY17" fmla="*/ 56124 h 240411"/>
                        <a:gd name="connsiteX18" fmla="*/ 2513 w 129629"/>
                        <a:gd name="connsiteY18" fmla="*/ 58428 h 240411"/>
                        <a:gd name="connsiteX19" fmla="*/ 7539 w 129629"/>
                        <a:gd name="connsiteY19" fmla="*/ 73715 h 240411"/>
                        <a:gd name="connsiteX20" fmla="*/ 23874 w 129629"/>
                        <a:gd name="connsiteY20" fmla="*/ 74134 h 240411"/>
                        <a:gd name="connsiteX21" fmla="*/ 40417 w 129629"/>
                        <a:gd name="connsiteY21" fmla="*/ 95076 h 240411"/>
                        <a:gd name="connsiteX22" fmla="*/ 118740 w 129629"/>
                        <a:gd name="connsiteY22" fmla="*/ 231197 h 240411"/>
                        <a:gd name="connsiteX23" fmla="*/ 119159 w 129629"/>
                        <a:gd name="connsiteY23" fmla="*/ 239993 h 240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29629" h="240411">
                          <a:moveTo>
                            <a:pt x="119368" y="240412"/>
                          </a:moveTo>
                          <a:cubicBezTo>
                            <a:pt x="122928" y="236642"/>
                            <a:pt x="125860" y="232244"/>
                            <a:pt x="129211" y="228265"/>
                          </a:cubicBezTo>
                          <a:cubicBezTo>
                            <a:pt x="128582" y="227428"/>
                            <a:pt x="128582" y="226171"/>
                            <a:pt x="129211" y="225333"/>
                          </a:cubicBezTo>
                          <a:cubicBezTo>
                            <a:pt x="129211" y="225333"/>
                            <a:pt x="129420" y="225124"/>
                            <a:pt x="129630" y="224915"/>
                          </a:cubicBezTo>
                          <a:cubicBezTo>
                            <a:pt x="120206" y="208161"/>
                            <a:pt x="105756" y="182403"/>
                            <a:pt x="105756" y="182403"/>
                          </a:cubicBezTo>
                          <a:lnTo>
                            <a:pt x="81463" y="142404"/>
                          </a:lnTo>
                          <a:lnTo>
                            <a:pt x="61359" y="106594"/>
                          </a:lnTo>
                          <a:cubicBezTo>
                            <a:pt x="61359" y="106594"/>
                            <a:pt x="58218" y="86908"/>
                            <a:pt x="54239" y="80835"/>
                          </a:cubicBezTo>
                          <a:cubicBezTo>
                            <a:pt x="51936" y="77275"/>
                            <a:pt x="50051" y="73715"/>
                            <a:pt x="44187" y="66595"/>
                          </a:cubicBezTo>
                          <a:cubicBezTo>
                            <a:pt x="38323" y="59475"/>
                            <a:pt x="41255" y="53611"/>
                            <a:pt x="39999" y="46491"/>
                          </a:cubicBezTo>
                          <a:cubicBezTo>
                            <a:pt x="38533" y="39371"/>
                            <a:pt x="47957" y="33716"/>
                            <a:pt x="44187" y="29318"/>
                          </a:cubicBezTo>
                          <a:lnTo>
                            <a:pt x="30994" y="26596"/>
                          </a:lnTo>
                          <a:lnTo>
                            <a:pt x="24502" y="26596"/>
                          </a:lnTo>
                          <a:cubicBezTo>
                            <a:pt x="24502" y="26596"/>
                            <a:pt x="32669" y="9633"/>
                            <a:pt x="32669" y="9633"/>
                          </a:cubicBezTo>
                          <a:lnTo>
                            <a:pt x="28062" y="0"/>
                          </a:lnTo>
                          <a:lnTo>
                            <a:pt x="10890" y="11518"/>
                          </a:lnTo>
                          <a:lnTo>
                            <a:pt x="0" y="30784"/>
                          </a:lnTo>
                          <a:lnTo>
                            <a:pt x="8167" y="56124"/>
                          </a:lnTo>
                          <a:lnTo>
                            <a:pt x="2513" y="58428"/>
                          </a:lnTo>
                          <a:lnTo>
                            <a:pt x="7539" y="73715"/>
                          </a:lnTo>
                          <a:lnTo>
                            <a:pt x="23874" y="74134"/>
                          </a:lnTo>
                          <a:lnTo>
                            <a:pt x="40417" y="95076"/>
                          </a:lnTo>
                          <a:lnTo>
                            <a:pt x="118740" y="231197"/>
                          </a:lnTo>
                          <a:lnTo>
                            <a:pt x="119159" y="239993"/>
                          </a:lnTo>
                          <a:close/>
                        </a:path>
                      </a:pathLst>
                    </a:custGeom>
                    <a:solidFill>
                      <a:srgbClr val="FFDF45"/>
                    </a:solidFill>
                    <a:ln w="20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 sz="515"/>
                    </a:p>
                  </p:txBody>
                </p:sp>
                <p:sp>
                  <p:nvSpPr>
                    <p:cNvPr id="373" name="Forma libre: forma 372">
                      <a:extLst>
                        <a:ext uri="{FF2B5EF4-FFF2-40B4-BE49-F238E27FC236}">
                          <a16:creationId xmlns:a16="http://schemas.microsoft.com/office/drawing/2014/main" id="{112855C9-C8BE-B03A-DB04-F7F24F65E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3450" y="930442"/>
                      <a:ext cx="77903" cy="45862"/>
                    </a:xfrm>
                    <a:custGeom>
                      <a:avLst/>
                      <a:gdLst>
                        <a:gd name="connsiteX0" fmla="*/ 51726 w 77903"/>
                        <a:gd name="connsiteY0" fmla="*/ 17591 h 45862"/>
                        <a:gd name="connsiteX1" fmla="*/ 30156 w 77903"/>
                        <a:gd name="connsiteY1" fmla="*/ 0 h 45862"/>
                        <a:gd name="connsiteX2" fmla="*/ 25968 w 77903"/>
                        <a:gd name="connsiteY2" fmla="*/ 1466 h 45862"/>
                        <a:gd name="connsiteX3" fmla="*/ 23874 w 77903"/>
                        <a:gd name="connsiteY3" fmla="*/ 2304 h 45862"/>
                        <a:gd name="connsiteX4" fmla="*/ 22827 w 77903"/>
                        <a:gd name="connsiteY4" fmla="*/ 2304 h 45862"/>
                        <a:gd name="connsiteX5" fmla="*/ 9424 w 77903"/>
                        <a:gd name="connsiteY5" fmla="*/ 3560 h 45862"/>
                        <a:gd name="connsiteX6" fmla="*/ 0 w 77903"/>
                        <a:gd name="connsiteY6" fmla="*/ 3770 h 45862"/>
                        <a:gd name="connsiteX7" fmla="*/ 66595 w 77903"/>
                        <a:gd name="connsiteY7" fmla="*/ 45862 h 45862"/>
                        <a:gd name="connsiteX8" fmla="*/ 77903 w 77903"/>
                        <a:gd name="connsiteY8" fmla="*/ 28481 h 45862"/>
                        <a:gd name="connsiteX9" fmla="*/ 51726 w 77903"/>
                        <a:gd name="connsiteY9" fmla="*/ 17591 h 45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7903" h="45862">
                          <a:moveTo>
                            <a:pt x="51726" y="17591"/>
                          </a:moveTo>
                          <a:lnTo>
                            <a:pt x="30156" y="0"/>
                          </a:lnTo>
                          <a:cubicBezTo>
                            <a:pt x="28900" y="628"/>
                            <a:pt x="27434" y="1047"/>
                            <a:pt x="25968" y="1466"/>
                          </a:cubicBezTo>
                          <a:cubicBezTo>
                            <a:pt x="25340" y="1885"/>
                            <a:pt x="24711" y="2094"/>
                            <a:pt x="23874" y="2304"/>
                          </a:cubicBezTo>
                          <a:cubicBezTo>
                            <a:pt x="23455" y="2304"/>
                            <a:pt x="23245" y="2304"/>
                            <a:pt x="22827" y="2304"/>
                          </a:cubicBezTo>
                          <a:cubicBezTo>
                            <a:pt x="18429" y="3141"/>
                            <a:pt x="14031" y="3560"/>
                            <a:pt x="9424" y="3560"/>
                          </a:cubicBezTo>
                          <a:cubicBezTo>
                            <a:pt x="6283" y="3560"/>
                            <a:pt x="3141" y="3770"/>
                            <a:pt x="0" y="3770"/>
                          </a:cubicBezTo>
                          <a:lnTo>
                            <a:pt x="66595" y="45862"/>
                          </a:lnTo>
                          <a:lnTo>
                            <a:pt x="77903" y="28481"/>
                          </a:lnTo>
                          <a:lnTo>
                            <a:pt x="51726" y="17591"/>
                          </a:lnTo>
                          <a:close/>
                        </a:path>
                      </a:pathLst>
                    </a:custGeom>
                    <a:solidFill>
                      <a:srgbClr val="FFDF45"/>
                    </a:solidFill>
                    <a:ln w="20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 sz="515"/>
                    </a:p>
                  </p:txBody>
                </p:sp>
              </p:grpSp>
              <p:sp>
                <p:nvSpPr>
                  <p:cNvPr id="374" name="Forma libre: forma 373">
                    <a:extLst>
                      <a:ext uri="{FF2B5EF4-FFF2-40B4-BE49-F238E27FC236}">
                        <a16:creationId xmlns:a16="http://schemas.microsoft.com/office/drawing/2014/main" id="{D09F5781-F9F5-918A-0E53-BE07E9CEAAE0}"/>
                      </a:ext>
                    </a:extLst>
                  </p:cNvPr>
                  <p:cNvSpPr/>
                  <p:nvPr/>
                </p:nvSpPr>
                <p:spPr>
                  <a:xfrm>
                    <a:off x="5144973" y="563107"/>
                    <a:ext cx="291079" cy="416967"/>
                  </a:xfrm>
                  <a:custGeom>
                    <a:avLst/>
                    <a:gdLst>
                      <a:gd name="connsiteX0" fmla="*/ 285646 w 291079"/>
                      <a:gd name="connsiteY0" fmla="*/ 358540 h 416967"/>
                      <a:gd name="connsiteX1" fmla="*/ 283342 w 291079"/>
                      <a:gd name="connsiteY1" fmla="*/ 355189 h 416967"/>
                      <a:gd name="connsiteX2" fmla="*/ 281877 w 291079"/>
                      <a:gd name="connsiteY2" fmla="*/ 354352 h 416967"/>
                      <a:gd name="connsiteX3" fmla="*/ 280201 w 291079"/>
                      <a:gd name="connsiteY3" fmla="*/ 352676 h 416967"/>
                      <a:gd name="connsiteX4" fmla="*/ 280201 w 291079"/>
                      <a:gd name="connsiteY4" fmla="*/ 352258 h 416967"/>
                      <a:gd name="connsiteX5" fmla="*/ 272034 w 291079"/>
                      <a:gd name="connsiteY5" fmla="*/ 345137 h 416967"/>
                      <a:gd name="connsiteX6" fmla="*/ 282505 w 291079"/>
                      <a:gd name="connsiteY6" fmla="*/ 289642 h 416967"/>
                      <a:gd name="connsiteX7" fmla="*/ 288159 w 291079"/>
                      <a:gd name="connsiteY7" fmla="*/ 283150 h 416967"/>
                      <a:gd name="connsiteX8" fmla="*/ 288788 w 291079"/>
                      <a:gd name="connsiteY8" fmla="*/ 268281 h 416967"/>
                      <a:gd name="connsiteX9" fmla="*/ 273291 w 291079"/>
                      <a:gd name="connsiteY9" fmla="*/ 247130 h 416967"/>
                      <a:gd name="connsiteX10" fmla="*/ 261982 w 291079"/>
                      <a:gd name="connsiteY10" fmla="*/ 241266 h 416967"/>
                      <a:gd name="connsiteX11" fmla="*/ 251302 w 291079"/>
                      <a:gd name="connsiteY11" fmla="*/ 241266 h 416967"/>
                      <a:gd name="connsiteX12" fmla="*/ 251302 w 291079"/>
                      <a:gd name="connsiteY12" fmla="*/ 217811 h 416967"/>
                      <a:gd name="connsiteX13" fmla="*/ 246904 w 291079"/>
                      <a:gd name="connsiteY13" fmla="*/ 211319 h 416967"/>
                      <a:gd name="connsiteX14" fmla="*/ 239156 w 291079"/>
                      <a:gd name="connsiteY14" fmla="*/ 212576 h 416967"/>
                      <a:gd name="connsiteX15" fmla="*/ 230569 w 291079"/>
                      <a:gd name="connsiteY15" fmla="*/ 220534 h 416967"/>
                      <a:gd name="connsiteX16" fmla="*/ 214863 w 291079"/>
                      <a:gd name="connsiteY16" fmla="*/ 220534 h 416967"/>
                      <a:gd name="connsiteX17" fmla="*/ 214863 w 291079"/>
                      <a:gd name="connsiteY17" fmla="*/ 215508 h 416967"/>
                      <a:gd name="connsiteX18" fmla="*/ 207743 w 291079"/>
                      <a:gd name="connsiteY18" fmla="*/ 208388 h 416967"/>
                      <a:gd name="connsiteX19" fmla="*/ 193293 w 291079"/>
                      <a:gd name="connsiteY19" fmla="*/ 208388 h 416967"/>
                      <a:gd name="connsiteX20" fmla="*/ 194550 w 291079"/>
                      <a:gd name="connsiteY20" fmla="*/ 206712 h 416967"/>
                      <a:gd name="connsiteX21" fmla="*/ 196225 w 291079"/>
                      <a:gd name="connsiteY21" fmla="*/ 204409 h 416967"/>
                      <a:gd name="connsiteX22" fmla="*/ 196434 w 291079"/>
                      <a:gd name="connsiteY22" fmla="*/ 196032 h 416967"/>
                      <a:gd name="connsiteX23" fmla="*/ 178005 w 291079"/>
                      <a:gd name="connsiteY23" fmla="*/ 174043 h 416967"/>
                      <a:gd name="connsiteX24" fmla="*/ 204392 w 291079"/>
                      <a:gd name="connsiteY24" fmla="*/ 120851 h 416967"/>
                      <a:gd name="connsiteX25" fmla="*/ 233920 w 291079"/>
                      <a:gd name="connsiteY25" fmla="*/ 113103 h 416967"/>
                      <a:gd name="connsiteX26" fmla="*/ 238318 w 291079"/>
                      <a:gd name="connsiteY26" fmla="*/ 112055 h 416967"/>
                      <a:gd name="connsiteX27" fmla="*/ 249417 w 291079"/>
                      <a:gd name="connsiteY27" fmla="*/ 109124 h 416967"/>
                      <a:gd name="connsiteX28" fmla="*/ 261772 w 291079"/>
                      <a:gd name="connsiteY28" fmla="*/ 109542 h 416967"/>
                      <a:gd name="connsiteX29" fmla="*/ 267218 w 291079"/>
                      <a:gd name="connsiteY29" fmla="*/ 107448 h 416967"/>
                      <a:gd name="connsiteX30" fmla="*/ 269312 w 291079"/>
                      <a:gd name="connsiteY30" fmla="*/ 102003 h 416967"/>
                      <a:gd name="connsiteX31" fmla="*/ 266799 w 291079"/>
                      <a:gd name="connsiteY31" fmla="*/ 89648 h 416967"/>
                      <a:gd name="connsiteX32" fmla="*/ 260306 w 291079"/>
                      <a:gd name="connsiteY32" fmla="*/ 83156 h 416967"/>
                      <a:gd name="connsiteX33" fmla="*/ 251093 w 291079"/>
                      <a:gd name="connsiteY33" fmla="*/ 82528 h 416967"/>
                      <a:gd name="connsiteX34" fmla="*/ 259469 w 291079"/>
                      <a:gd name="connsiteY34" fmla="*/ 71010 h 416967"/>
                      <a:gd name="connsiteX35" fmla="*/ 260516 w 291079"/>
                      <a:gd name="connsiteY35" fmla="*/ 64936 h 416967"/>
                      <a:gd name="connsiteX36" fmla="*/ 256537 w 291079"/>
                      <a:gd name="connsiteY36" fmla="*/ 60329 h 416967"/>
                      <a:gd name="connsiteX37" fmla="*/ 226172 w 291079"/>
                      <a:gd name="connsiteY37" fmla="*/ 46717 h 416967"/>
                      <a:gd name="connsiteX38" fmla="*/ 218632 w 291079"/>
                      <a:gd name="connsiteY38" fmla="*/ 47764 h 416967"/>
                      <a:gd name="connsiteX39" fmla="*/ 210256 w 291079"/>
                      <a:gd name="connsiteY39" fmla="*/ 54884 h 416967"/>
                      <a:gd name="connsiteX40" fmla="*/ 194968 w 291079"/>
                      <a:gd name="connsiteY40" fmla="*/ 53418 h 416967"/>
                      <a:gd name="connsiteX41" fmla="*/ 166069 w 291079"/>
                      <a:gd name="connsiteY41" fmla="*/ 13839 h 416967"/>
                      <a:gd name="connsiteX42" fmla="*/ 164393 w 291079"/>
                      <a:gd name="connsiteY42" fmla="*/ 12163 h 416967"/>
                      <a:gd name="connsiteX43" fmla="*/ 148478 w 291079"/>
                      <a:gd name="connsiteY43" fmla="*/ 1273 h 416967"/>
                      <a:gd name="connsiteX44" fmla="*/ 142195 w 291079"/>
                      <a:gd name="connsiteY44" fmla="*/ 436 h 416967"/>
                      <a:gd name="connsiteX45" fmla="*/ 136750 w 291079"/>
                      <a:gd name="connsiteY45" fmla="*/ 2321 h 416967"/>
                      <a:gd name="connsiteX46" fmla="*/ 132143 w 291079"/>
                      <a:gd name="connsiteY46" fmla="*/ 6928 h 416967"/>
                      <a:gd name="connsiteX47" fmla="*/ 133190 w 291079"/>
                      <a:gd name="connsiteY47" fmla="*/ 13420 h 416967"/>
                      <a:gd name="connsiteX48" fmla="*/ 138216 w 291079"/>
                      <a:gd name="connsiteY48" fmla="*/ 20540 h 416967"/>
                      <a:gd name="connsiteX49" fmla="*/ 138216 w 291079"/>
                      <a:gd name="connsiteY49" fmla="*/ 27660 h 416967"/>
                      <a:gd name="connsiteX50" fmla="*/ 110992 w 291079"/>
                      <a:gd name="connsiteY50" fmla="*/ 58235 h 416967"/>
                      <a:gd name="connsiteX51" fmla="*/ 76857 w 291079"/>
                      <a:gd name="connsiteY51" fmla="*/ 75826 h 416967"/>
                      <a:gd name="connsiteX52" fmla="*/ 73506 w 291079"/>
                      <a:gd name="connsiteY52" fmla="*/ 79386 h 416967"/>
                      <a:gd name="connsiteX53" fmla="*/ 60103 w 291079"/>
                      <a:gd name="connsiteY53" fmla="*/ 110589 h 416967"/>
                      <a:gd name="connsiteX54" fmla="*/ 55496 w 291079"/>
                      <a:gd name="connsiteY54" fmla="*/ 110171 h 416967"/>
                      <a:gd name="connsiteX55" fmla="*/ 54658 w 291079"/>
                      <a:gd name="connsiteY55" fmla="*/ 104098 h 416967"/>
                      <a:gd name="connsiteX56" fmla="*/ 49214 w 291079"/>
                      <a:gd name="connsiteY56" fmla="*/ 98234 h 416967"/>
                      <a:gd name="connsiteX57" fmla="*/ 43769 w 291079"/>
                      <a:gd name="connsiteY57" fmla="*/ 96977 h 416967"/>
                      <a:gd name="connsiteX58" fmla="*/ 42303 w 291079"/>
                      <a:gd name="connsiteY58" fmla="*/ 96768 h 416967"/>
                      <a:gd name="connsiteX59" fmla="*/ 41046 w 291079"/>
                      <a:gd name="connsiteY59" fmla="*/ 96559 h 416967"/>
                      <a:gd name="connsiteX60" fmla="*/ 39999 w 291079"/>
                      <a:gd name="connsiteY60" fmla="*/ 95721 h 416967"/>
                      <a:gd name="connsiteX61" fmla="*/ 37486 w 291079"/>
                      <a:gd name="connsiteY61" fmla="*/ 94045 h 416967"/>
                      <a:gd name="connsiteX62" fmla="*/ 37277 w 291079"/>
                      <a:gd name="connsiteY62" fmla="*/ 94045 h 416967"/>
                      <a:gd name="connsiteX63" fmla="*/ 38533 w 291079"/>
                      <a:gd name="connsiteY63" fmla="*/ 92789 h 416967"/>
                      <a:gd name="connsiteX64" fmla="*/ 39999 w 291079"/>
                      <a:gd name="connsiteY64" fmla="*/ 90695 h 416967"/>
                      <a:gd name="connsiteX65" fmla="*/ 39999 w 291079"/>
                      <a:gd name="connsiteY65" fmla="*/ 87763 h 416967"/>
                      <a:gd name="connsiteX66" fmla="*/ 35183 w 291079"/>
                      <a:gd name="connsiteY66" fmla="*/ 73104 h 416967"/>
                      <a:gd name="connsiteX67" fmla="*/ 33926 w 291079"/>
                      <a:gd name="connsiteY67" fmla="*/ 70591 h 416967"/>
                      <a:gd name="connsiteX68" fmla="*/ 30994 w 291079"/>
                      <a:gd name="connsiteY68" fmla="*/ 71219 h 416967"/>
                      <a:gd name="connsiteX69" fmla="*/ 25131 w 291079"/>
                      <a:gd name="connsiteY69" fmla="*/ 73104 h 416967"/>
                      <a:gd name="connsiteX70" fmla="*/ 19267 w 291079"/>
                      <a:gd name="connsiteY70" fmla="*/ 77292 h 416967"/>
                      <a:gd name="connsiteX71" fmla="*/ 3142 w 291079"/>
                      <a:gd name="connsiteY71" fmla="*/ 93836 h 416967"/>
                      <a:gd name="connsiteX72" fmla="*/ 1257 w 291079"/>
                      <a:gd name="connsiteY72" fmla="*/ 96977 h 416967"/>
                      <a:gd name="connsiteX73" fmla="*/ 419 w 291079"/>
                      <a:gd name="connsiteY73" fmla="*/ 99909 h 416967"/>
                      <a:gd name="connsiteX74" fmla="*/ 7958 w 291079"/>
                      <a:gd name="connsiteY74" fmla="*/ 123573 h 416967"/>
                      <a:gd name="connsiteX75" fmla="*/ 10681 w 291079"/>
                      <a:gd name="connsiteY75" fmla="*/ 127343 h 416967"/>
                      <a:gd name="connsiteX76" fmla="*/ 5026 w 291079"/>
                      <a:gd name="connsiteY76" fmla="*/ 129647 h 416967"/>
                      <a:gd name="connsiteX77" fmla="*/ 838 w 291079"/>
                      <a:gd name="connsiteY77" fmla="*/ 134044 h 416967"/>
                      <a:gd name="connsiteX78" fmla="*/ 1676 w 291079"/>
                      <a:gd name="connsiteY78" fmla="*/ 140117 h 416967"/>
                      <a:gd name="connsiteX79" fmla="*/ 8377 w 291079"/>
                      <a:gd name="connsiteY79" fmla="*/ 150169 h 416967"/>
                      <a:gd name="connsiteX80" fmla="*/ 15078 w 291079"/>
                      <a:gd name="connsiteY80" fmla="*/ 153520 h 416967"/>
                      <a:gd name="connsiteX81" fmla="*/ 27853 w 291079"/>
                      <a:gd name="connsiteY81" fmla="*/ 152264 h 416967"/>
                      <a:gd name="connsiteX82" fmla="*/ 117693 w 291079"/>
                      <a:gd name="connsiteY82" fmla="*/ 302626 h 416967"/>
                      <a:gd name="connsiteX83" fmla="*/ 118740 w 291079"/>
                      <a:gd name="connsiteY83" fmla="*/ 306186 h 416967"/>
                      <a:gd name="connsiteX84" fmla="*/ 119787 w 291079"/>
                      <a:gd name="connsiteY84" fmla="*/ 317285 h 416967"/>
                      <a:gd name="connsiteX85" fmla="*/ 121253 w 291079"/>
                      <a:gd name="connsiteY85" fmla="*/ 316238 h 416967"/>
                      <a:gd name="connsiteX86" fmla="*/ 126279 w 291079"/>
                      <a:gd name="connsiteY86" fmla="*/ 310583 h 416967"/>
                      <a:gd name="connsiteX87" fmla="*/ 125861 w 291079"/>
                      <a:gd name="connsiteY87" fmla="*/ 305767 h 416967"/>
                      <a:gd name="connsiteX88" fmla="*/ 123766 w 291079"/>
                      <a:gd name="connsiteY88" fmla="*/ 299275 h 416967"/>
                      <a:gd name="connsiteX89" fmla="*/ 33926 w 291079"/>
                      <a:gd name="connsiteY89" fmla="*/ 148913 h 416967"/>
                      <a:gd name="connsiteX90" fmla="*/ 27644 w 291079"/>
                      <a:gd name="connsiteY90" fmla="*/ 145353 h 416967"/>
                      <a:gd name="connsiteX91" fmla="*/ 27015 w 291079"/>
                      <a:gd name="connsiteY91" fmla="*/ 145353 h 416967"/>
                      <a:gd name="connsiteX92" fmla="*/ 14032 w 291079"/>
                      <a:gd name="connsiteY92" fmla="*/ 146609 h 416967"/>
                      <a:gd name="connsiteX93" fmla="*/ 7330 w 291079"/>
                      <a:gd name="connsiteY93" fmla="*/ 136557 h 416967"/>
                      <a:gd name="connsiteX94" fmla="*/ 12984 w 291079"/>
                      <a:gd name="connsiteY94" fmla="*/ 134254 h 416967"/>
                      <a:gd name="connsiteX95" fmla="*/ 17173 w 291079"/>
                      <a:gd name="connsiteY95" fmla="*/ 129856 h 416967"/>
                      <a:gd name="connsiteX96" fmla="*/ 16335 w 291079"/>
                      <a:gd name="connsiteY96" fmla="*/ 123783 h 416967"/>
                      <a:gd name="connsiteX97" fmla="*/ 13613 w 291079"/>
                      <a:gd name="connsiteY97" fmla="*/ 119594 h 416967"/>
                      <a:gd name="connsiteX98" fmla="*/ 7330 w 291079"/>
                      <a:gd name="connsiteY98" fmla="*/ 101375 h 416967"/>
                      <a:gd name="connsiteX99" fmla="*/ 7749 w 291079"/>
                      <a:gd name="connsiteY99" fmla="*/ 99909 h 416967"/>
                      <a:gd name="connsiteX100" fmla="*/ 8796 w 291079"/>
                      <a:gd name="connsiteY100" fmla="*/ 98234 h 416967"/>
                      <a:gd name="connsiteX101" fmla="*/ 23665 w 291079"/>
                      <a:gd name="connsiteY101" fmla="*/ 83156 h 416967"/>
                      <a:gd name="connsiteX102" fmla="*/ 28063 w 291079"/>
                      <a:gd name="connsiteY102" fmla="*/ 80015 h 416967"/>
                      <a:gd name="connsiteX103" fmla="*/ 29528 w 291079"/>
                      <a:gd name="connsiteY103" fmla="*/ 79386 h 416967"/>
                      <a:gd name="connsiteX104" fmla="*/ 32251 w 291079"/>
                      <a:gd name="connsiteY104" fmla="*/ 88601 h 416967"/>
                      <a:gd name="connsiteX105" fmla="*/ 27015 w 291079"/>
                      <a:gd name="connsiteY105" fmla="*/ 94045 h 416967"/>
                      <a:gd name="connsiteX106" fmla="*/ 24712 w 291079"/>
                      <a:gd name="connsiteY106" fmla="*/ 103050 h 416967"/>
                      <a:gd name="connsiteX107" fmla="*/ 26596 w 291079"/>
                      <a:gd name="connsiteY107" fmla="*/ 106611 h 416967"/>
                      <a:gd name="connsiteX108" fmla="*/ 34345 w 291079"/>
                      <a:gd name="connsiteY108" fmla="*/ 101585 h 416967"/>
                      <a:gd name="connsiteX109" fmla="*/ 34764 w 291079"/>
                      <a:gd name="connsiteY109" fmla="*/ 102003 h 416967"/>
                      <a:gd name="connsiteX110" fmla="*/ 37067 w 291079"/>
                      <a:gd name="connsiteY110" fmla="*/ 103679 h 416967"/>
                      <a:gd name="connsiteX111" fmla="*/ 40418 w 291079"/>
                      <a:gd name="connsiteY111" fmla="*/ 104726 h 416967"/>
                      <a:gd name="connsiteX112" fmla="*/ 41256 w 291079"/>
                      <a:gd name="connsiteY112" fmla="*/ 104726 h 416967"/>
                      <a:gd name="connsiteX113" fmla="*/ 46491 w 291079"/>
                      <a:gd name="connsiteY113" fmla="*/ 105982 h 416967"/>
                      <a:gd name="connsiteX114" fmla="*/ 47329 w 291079"/>
                      <a:gd name="connsiteY114" fmla="*/ 112055 h 416967"/>
                      <a:gd name="connsiteX115" fmla="*/ 53611 w 291079"/>
                      <a:gd name="connsiteY115" fmla="*/ 118129 h 416967"/>
                      <a:gd name="connsiteX116" fmla="*/ 58428 w 291079"/>
                      <a:gd name="connsiteY116" fmla="*/ 118757 h 416967"/>
                      <a:gd name="connsiteX117" fmla="*/ 65758 w 291079"/>
                      <a:gd name="connsiteY117" fmla="*/ 114568 h 416967"/>
                      <a:gd name="connsiteX118" fmla="*/ 79370 w 291079"/>
                      <a:gd name="connsiteY118" fmla="*/ 83365 h 416967"/>
                      <a:gd name="connsiteX119" fmla="*/ 113505 w 291079"/>
                      <a:gd name="connsiteY119" fmla="*/ 65774 h 416967"/>
                      <a:gd name="connsiteX120" fmla="*/ 115599 w 291079"/>
                      <a:gd name="connsiteY120" fmla="*/ 64099 h 416967"/>
                      <a:gd name="connsiteX121" fmla="*/ 144708 w 291079"/>
                      <a:gd name="connsiteY121" fmla="*/ 31430 h 416967"/>
                      <a:gd name="connsiteX122" fmla="*/ 144708 w 291079"/>
                      <a:gd name="connsiteY122" fmla="*/ 19283 h 416967"/>
                      <a:gd name="connsiteX123" fmla="*/ 138216 w 291079"/>
                      <a:gd name="connsiteY123" fmla="*/ 10488 h 416967"/>
                      <a:gd name="connsiteX124" fmla="*/ 143661 w 291079"/>
                      <a:gd name="connsiteY124" fmla="*/ 8603 h 416967"/>
                      <a:gd name="connsiteX125" fmla="*/ 159577 w 291079"/>
                      <a:gd name="connsiteY125" fmla="*/ 19493 h 416967"/>
                      <a:gd name="connsiteX126" fmla="*/ 188476 w 291079"/>
                      <a:gd name="connsiteY126" fmla="*/ 59073 h 416967"/>
                      <a:gd name="connsiteX127" fmla="*/ 193712 w 291079"/>
                      <a:gd name="connsiteY127" fmla="*/ 62005 h 416967"/>
                      <a:gd name="connsiteX128" fmla="*/ 208999 w 291079"/>
                      <a:gd name="connsiteY128" fmla="*/ 63471 h 416967"/>
                      <a:gd name="connsiteX129" fmla="*/ 214235 w 291079"/>
                      <a:gd name="connsiteY129" fmla="*/ 61795 h 416967"/>
                      <a:gd name="connsiteX130" fmla="*/ 222611 w 291079"/>
                      <a:gd name="connsiteY130" fmla="*/ 54675 h 416967"/>
                      <a:gd name="connsiteX131" fmla="*/ 252977 w 291079"/>
                      <a:gd name="connsiteY131" fmla="*/ 68078 h 416967"/>
                      <a:gd name="connsiteX132" fmla="*/ 244600 w 291079"/>
                      <a:gd name="connsiteY132" fmla="*/ 79596 h 416967"/>
                      <a:gd name="connsiteX133" fmla="*/ 243972 w 291079"/>
                      <a:gd name="connsiteY133" fmla="*/ 86716 h 416967"/>
                      <a:gd name="connsiteX134" fmla="*/ 249835 w 291079"/>
                      <a:gd name="connsiteY134" fmla="*/ 90904 h 416967"/>
                      <a:gd name="connsiteX135" fmla="*/ 259050 w 291079"/>
                      <a:gd name="connsiteY135" fmla="*/ 91742 h 416967"/>
                      <a:gd name="connsiteX136" fmla="*/ 261563 w 291079"/>
                      <a:gd name="connsiteY136" fmla="*/ 103679 h 416967"/>
                      <a:gd name="connsiteX137" fmla="*/ 249417 w 291079"/>
                      <a:gd name="connsiteY137" fmla="*/ 103260 h 416967"/>
                      <a:gd name="connsiteX138" fmla="*/ 236223 w 291079"/>
                      <a:gd name="connsiteY138" fmla="*/ 106401 h 416967"/>
                      <a:gd name="connsiteX139" fmla="*/ 231826 w 291079"/>
                      <a:gd name="connsiteY139" fmla="*/ 107448 h 416967"/>
                      <a:gd name="connsiteX140" fmla="*/ 202298 w 291079"/>
                      <a:gd name="connsiteY140" fmla="*/ 115197 h 416967"/>
                      <a:gd name="connsiteX141" fmla="*/ 197691 w 291079"/>
                      <a:gd name="connsiteY141" fmla="*/ 118966 h 416967"/>
                      <a:gd name="connsiteX142" fmla="*/ 171304 w 291079"/>
                      <a:gd name="connsiteY142" fmla="*/ 172158 h 416967"/>
                      <a:gd name="connsiteX143" fmla="*/ 171723 w 291079"/>
                      <a:gd name="connsiteY143" fmla="*/ 179279 h 416967"/>
                      <a:gd name="connsiteX144" fmla="*/ 190152 w 291079"/>
                      <a:gd name="connsiteY144" fmla="*/ 201267 h 416967"/>
                      <a:gd name="connsiteX145" fmla="*/ 188476 w 291079"/>
                      <a:gd name="connsiteY145" fmla="*/ 203362 h 416967"/>
                      <a:gd name="connsiteX146" fmla="*/ 186382 w 291079"/>
                      <a:gd name="connsiteY146" fmla="*/ 206293 h 416967"/>
                      <a:gd name="connsiteX147" fmla="*/ 185963 w 291079"/>
                      <a:gd name="connsiteY147" fmla="*/ 206922 h 416967"/>
                      <a:gd name="connsiteX148" fmla="*/ 185544 w 291079"/>
                      <a:gd name="connsiteY148" fmla="*/ 207759 h 416967"/>
                      <a:gd name="connsiteX149" fmla="*/ 185544 w 291079"/>
                      <a:gd name="connsiteY149" fmla="*/ 212785 h 416967"/>
                      <a:gd name="connsiteX150" fmla="*/ 185963 w 291079"/>
                      <a:gd name="connsiteY150" fmla="*/ 213623 h 416967"/>
                      <a:gd name="connsiteX151" fmla="*/ 191618 w 291079"/>
                      <a:gd name="connsiteY151" fmla="*/ 216974 h 416967"/>
                      <a:gd name="connsiteX152" fmla="*/ 207324 w 291079"/>
                      <a:gd name="connsiteY152" fmla="*/ 216974 h 416967"/>
                      <a:gd name="connsiteX153" fmla="*/ 207324 w 291079"/>
                      <a:gd name="connsiteY153" fmla="*/ 222000 h 416967"/>
                      <a:gd name="connsiteX154" fmla="*/ 214444 w 291079"/>
                      <a:gd name="connsiteY154" fmla="*/ 229120 h 416967"/>
                      <a:gd name="connsiteX155" fmla="*/ 230151 w 291079"/>
                      <a:gd name="connsiteY155" fmla="*/ 229120 h 416967"/>
                      <a:gd name="connsiteX156" fmla="*/ 234967 w 291079"/>
                      <a:gd name="connsiteY156" fmla="*/ 227235 h 416967"/>
                      <a:gd name="connsiteX157" fmla="*/ 239365 w 291079"/>
                      <a:gd name="connsiteY157" fmla="*/ 223256 h 416967"/>
                      <a:gd name="connsiteX158" fmla="*/ 243553 w 291079"/>
                      <a:gd name="connsiteY158" fmla="*/ 219277 h 416967"/>
                      <a:gd name="connsiteX159" fmla="*/ 243553 w 291079"/>
                      <a:gd name="connsiteY159" fmla="*/ 242732 h 416967"/>
                      <a:gd name="connsiteX160" fmla="*/ 250673 w 291079"/>
                      <a:gd name="connsiteY160" fmla="*/ 249852 h 416967"/>
                      <a:gd name="connsiteX161" fmla="*/ 261354 w 291079"/>
                      <a:gd name="connsiteY161" fmla="*/ 249852 h 416967"/>
                      <a:gd name="connsiteX162" fmla="*/ 266799 w 291079"/>
                      <a:gd name="connsiteY162" fmla="*/ 252575 h 416967"/>
                      <a:gd name="connsiteX163" fmla="*/ 282296 w 291079"/>
                      <a:gd name="connsiteY163" fmla="*/ 273726 h 416967"/>
                      <a:gd name="connsiteX164" fmla="*/ 282086 w 291079"/>
                      <a:gd name="connsiteY164" fmla="*/ 279590 h 416967"/>
                      <a:gd name="connsiteX165" fmla="*/ 276432 w 291079"/>
                      <a:gd name="connsiteY165" fmla="*/ 286082 h 416967"/>
                      <a:gd name="connsiteX166" fmla="*/ 274756 w 291079"/>
                      <a:gd name="connsiteY166" fmla="*/ 289432 h 416967"/>
                      <a:gd name="connsiteX167" fmla="*/ 264076 w 291079"/>
                      <a:gd name="connsiteY167" fmla="*/ 346603 h 416967"/>
                      <a:gd name="connsiteX168" fmla="*/ 264076 w 291079"/>
                      <a:gd name="connsiteY168" fmla="*/ 348279 h 416967"/>
                      <a:gd name="connsiteX169" fmla="*/ 264076 w 291079"/>
                      <a:gd name="connsiteY169" fmla="*/ 350163 h 416967"/>
                      <a:gd name="connsiteX170" fmla="*/ 266589 w 291079"/>
                      <a:gd name="connsiteY170" fmla="*/ 351629 h 416967"/>
                      <a:gd name="connsiteX171" fmla="*/ 274128 w 291079"/>
                      <a:gd name="connsiteY171" fmla="*/ 358121 h 416967"/>
                      <a:gd name="connsiteX172" fmla="*/ 274338 w 291079"/>
                      <a:gd name="connsiteY172" fmla="*/ 358121 h 416967"/>
                      <a:gd name="connsiteX173" fmla="*/ 276222 w 291079"/>
                      <a:gd name="connsiteY173" fmla="*/ 360425 h 416967"/>
                      <a:gd name="connsiteX174" fmla="*/ 277270 w 291079"/>
                      <a:gd name="connsiteY174" fmla="*/ 364613 h 416967"/>
                      <a:gd name="connsiteX175" fmla="*/ 281039 w 291079"/>
                      <a:gd name="connsiteY175" fmla="*/ 368802 h 416967"/>
                      <a:gd name="connsiteX176" fmla="*/ 281039 w 291079"/>
                      <a:gd name="connsiteY176" fmla="*/ 368802 h 416967"/>
                      <a:gd name="connsiteX177" fmla="*/ 279363 w 291079"/>
                      <a:gd name="connsiteY177" fmla="*/ 370267 h 416967"/>
                      <a:gd name="connsiteX178" fmla="*/ 278526 w 291079"/>
                      <a:gd name="connsiteY178" fmla="*/ 371315 h 416967"/>
                      <a:gd name="connsiteX179" fmla="*/ 254234 w 291079"/>
                      <a:gd name="connsiteY179" fmla="*/ 409847 h 416967"/>
                      <a:gd name="connsiteX180" fmla="*/ 195387 w 291079"/>
                      <a:gd name="connsiteY180" fmla="*/ 371733 h 416967"/>
                      <a:gd name="connsiteX181" fmla="*/ 182613 w 291079"/>
                      <a:gd name="connsiteY181" fmla="*/ 371943 h 416967"/>
                      <a:gd name="connsiteX182" fmla="*/ 250255 w 291079"/>
                      <a:gd name="connsiteY182" fmla="*/ 415711 h 416967"/>
                      <a:gd name="connsiteX183" fmla="*/ 254443 w 291079"/>
                      <a:gd name="connsiteY183" fmla="*/ 416968 h 416967"/>
                      <a:gd name="connsiteX184" fmla="*/ 255909 w 291079"/>
                      <a:gd name="connsiteY184" fmla="*/ 416968 h 416967"/>
                      <a:gd name="connsiteX185" fmla="*/ 260516 w 291079"/>
                      <a:gd name="connsiteY185" fmla="*/ 413617 h 416967"/>
                      <a:gd name="connsiteX186" fmla="*/ 279992 w 291079"/>
                      <a:gd name="connsiteY186" fmla="*/ 379691 h 416967"/>
                      <a:gd name="connsiteX187" fmla="*/ 282924 w 291079"/>
                      <a:gd name="connsiteY187" fmla="*/ 377597 h 416967"/>
                      <a:gd name="connsiteX188" fmla="*/ 284599 w 291079"/>
                      <a:gd name="connsiteY188" fmla="*/ 375294 h 416967"/>
                      <a:gd name="connsiteX189" fmla="*/ 289834 w 291079"/>
                      <a:gd name="connsiteY189" fmla="*/ 369011 h 416967"/>
                      <a:gd name="connsiteX190" fmla="*/ 288369 w 291079"/>
                      <a:gd name="connsiteY190" fmla="*/ 363357 h 416967"/>
                      <a:gd name="connsiteX191" fmla="*/ 285437 w 291079"/>
                      <a:gd name="connsiteY191" fmla="*/ 358959 h 416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</a:cxnLst>
                    <a:rect l="l" t="t" r="r" b="b"/>
                    <a:pathLst>
                      <a:path w="291079" h="416967">
                        <a:moveTo>
                          <a:pt x="285646" y="358540"/>
                        </a:moveTo>
                        <a:cubicBezTo>
                          <a:pt x="285646" y="358540"/>
                          <a:pt x="284809" y="356237"/>
                          <a:pt x="283342" y="355189"/>
                        </a:cubicBezTo>
                        <a:cubicBezTo>
                          <a:pt x="282924" y="354771"/>
                          <a:pt x="282296" y="354561"/>
                          <a:pt x="281877" y="354352"/>
                        </a:cubicBezTo>
                        <a:cubicBezTo>
                          <a:pt x="281458" y="354142"/>
                          <a:pt x="280830" y="353514"/>
                          <a:pt x="280201" y="352676"/>
                        </a:cubicBezTo>
                        <a:lnTo>
                          <a:pt x="280201" y="352258"/>
                        </a:lnTo>
                        <a:cubicBezTo>
                          <a:pt x="277688" y="349535"/>
                          <a:pt x="274966" y="347232"/>
                          <a:pt x="272034" y="345137"/>
                        </a:cubicBezTo>
                        <a:lnTo>
                          <a:pt x="282505" y="289642"/>
                        </a:lnTo>
                        <a:lnTo>
                          <a:pt x="288159" y="283150"/>
                        </a:lnTo>
                        <a:cubicBezTo>
                          <a:pt x="291719" y="278961"/>
                          <a:pt x="292138" y="272679"/>
                          <a:pt x="288788" y="268281"/>
                        </a:cubicBezTo>
                        <a:lnTo>
                          <a:pt x="273291" y="247130"/>
                        </a:lnTo>
                        <a:cubicBezTo>
                          <a:pt x="270568" y="243570"/>
                          <a:pt x="266380" y="241266"/>
                          <a:pt x="261982" y="241266"/>
                        </a:cubicBezTo>
                        <a:lnTo>
                          <a:pt x="251302" y="241266"/>
                        </a:lnTo>
                        <a:cubicBezTo>
                          <a:pt x="251302" y="241266"/>
                          <a:pt x="251302" y="217811"/>
                          <a:pt x="251302" y="217811"/>
                        </a:cubicBezTo>
                        <a:cubicBezTo>
                          <a:pt x="251302" y="214880"/>
                          <a:pt x="249626" y="212366"/>
                          <a:pt x="246904" y="211319"/>
                        </a:cubicBezTo>
                        <a:cubicBezTo>
                          <a:pt x="244181" y="210063"/>
                          <a:pt x="241250" y="210691"/>
                          <a:pt x="239156" y="212576"/>
                        </a:cubicBezTo>
                        <a:lnTo>
                          <a:pt x="230569" y="220534"/>
                        </a:lnTo>
                        <a:lnTo>
                          <a:pt x="214863" y="220534"/>
                        </a:lnTo>
                        <a:cubicBezTo>
                          <a:pt x="214863" y="220534"/>
                          <a:pt x="214863" y="215508"/>
                          <a:pt x="214863" y="215508"/>
                        </a:cubicBezTo>
                        <a:cubicBezTo>
                          <a:pt x="214863" y="211529"/>
                          <a:pt x="211722" y="208388"/>
                          <a:pt x="207743" y="208388"/>
                        </a:cubicBezTo>
                        <a:lnTo>
                          <a:pt x="193293" y="208388"/>
                        </a:lnTo>
                        <a:lnTo>
                          <a:pt x="194550" y="206712"/>
                        </a:lnTo>
                        <a:lnTo>
                          <a:pt x="196225" y="204409"/>
                        </a:lnTo>
                        <a:cubicBezTo>
                          <a:pt x="198110" y="201896"/>
                          <a:pt x="198110" y="198545"/>
                          <a:pt x="196434" y="196032"/>
                        </a:cubicBezTo>
                        <a:lnTo>
                          <a:pt x="178005" y="174043"/>
                        </a:lnTo>
                        <a:lnTo>
                          <a:pt x="204392" y="120851"/>
                        </a:lnTo>
                        <a:cubicBezTo>
                          <a:pt x="217795" y="117291"/>
                          <a:pt x="227428" y="114778"/>
                          <a:pt x="233920" y="113103"/>
                        </a:cubicBezTo>
                        <a:lnTo>
                          <a:pt x="238318" y="112055"/>
                        </a:lnTo>
                        <a:cubicBezTo>
                          <a:pt x="245019" y="110380"/>
                          <a:pt x="248370" y="109333"/>
                          <a:pt x="249417" y="109124"/>
                        </a:cubicBezTo>
                        <a:lnTo>
                          <a:pt x="261772" y="109542"/>
                        </a:lnTo>
                        <a:cubicBezTo>
                          <a:pt x="263867" y="109542"/>
                          <a:pt x="265751" y="108914"/>
                          <a:pt x="267218" y="107448"/>
                        </a:cubicBezTo>
                        <a:cubicBezTo>
                          <a:pt x="268684" y="105982"/>
                          <a:pt x="269312" y="104098"/>
                          <a:pt x="269312" y="102003"/>
                        </a:cubicBezTo>
                        <a:lnTo>
                          <a:pt x="266799" y="89648"/>
                        </a:lnTo>
                        <a:cubicBezTo>
                          <a:pt x="266380" y="86297"/>
                          <a:pt x="263657" y="83575"/>
                          <a:pt x="260306" y="83156"/>
                        </a:cubicBezTo>
                        <a:lnTo>
                          <a:pt x="251093" y="82528"/>
                        </a:lnTo>
                        <a:lnTo>
                          <a:pt x="259469" y="71010"/>
                        </a:lnTo>
                        <a:cubicBezTo>
                          <a:pt x="260726" y="69334"/>
                          <a:pt x="261144" y="67031"/>
                          <a:pt x="260516" y="64936"/>
                        </a:cubicBezTo>
                        <a:cubicBezTo>
                          <a:pt x="259888" y="62842"/>
                          <a:pt x="258422" y="61167"/>
                          <a:pt x="256537" y="60329"/>
                        </a:cubicBezTo>
                        <a:lnTo>
                          <a:pt x="226172" y="46717"/>
                        </a:lnTo>
                        <a:cubicBezTo>
                          <a:pt x="223658" y="45670"/>
                          <a:pt x="220727" y="46089"/>
                          <a:pt x="218632" y="47764"/>
                        </a:cubicBezTo>
                        <a:lnTo>
                          <a:pt x="210256" y="54884"/>
                        </a:lnTo>
                        <a:lnTo>
                          <a:pt x="194968" y="53418"/>
                        </a:lnTo>
                        <a:lnTo>
                          <a:pt x="166069" y="13839"/>
                        </a:lnTo>
                        <a:cubicBezTo>
                          <a:pt x="166069" y="13839"/>
                          <a:pt x="165022" y="12582"/>
                          <a:pt x="164393" y="12163"/>
                        </a:cubicBezTo>
                        <a:lnTo>
                          <a:pt x="148478" y="1273"/>
                        </a:lnTo>
                        <a:cubicBezTo>
                          <a:pt x="146593" y="17"/>
                          <a:pt x="144289" y="-402"/>
                          <a:pt x="142195" y="436"/>
                        </a:cubicBezTo>
                        <a:lnTo>
                          <a:pt x="136750" y="2321"/>
                        </a:lnTo>
                        <a:cubicBezTo>
                          <a:pt x="134656" y="2949"/>
                          <a:pt x="132981" y="4624"/>
                          <a:pt x="132143" y="6928"/>
                        </a:cubicBezTo>
                        <a:cubicBezTo>
                          <a:pt x="131515" y="9022"/>
                          <a:pt x="131724" y="11535"/>
                          <a:pt x="133190" y="13420"/>
                        </a:cubicBezTo>
                        <a:lnTo>
                          <a:pt x="138216" y="20540"/>
                        </a:lnTo>
                        <a:lnTo>
                          <a:pt x="138216" y="27660"/>
                        </a:lnTo>
                        <a:lnTo>
                          <a:pt x="110992" y="58235"/>
                        </a:lnTo>
                        <a:lnTo>
                          <a:pt x="76857" y="75826"/>
                        </a:lnTo>
                        <a:cubicBezTo>
                          <a:pt x="75391" y="76664"/>
                          <a:pt x="74134" y="77920"/>
                          <a:pt x="73506" y="79386"/>
                        </a:cubicBezTo>
                        <a:lnTo>
                          <a:pt x="60103" y="110589"/>
                        </a:lnTo>
                        <a:lnTo>
                          <a:pt x="55496" y="110171"/>
                        </a:lnTo>
                        <a:lnTo>
                          <a:pt x="54658" y="104098"/>
                        </a:lnTo>
                        <a:cubicBezTo>
                          <a:pt x="54240" y="101166"/>
                          <a:pt x="52145" y="98862"/>
                          <a:pt x="49214" y="98234"/>
                        </a:cubicBezTo>
                        <a:lnTo>
                          <a:pt x="43769" y="96977"/>
                        </a:lnTo>
                        <a:cubicBezTo>
                          <a:pt x="43769" y="96977"/>
                          <a:pt x="42931" y="96977"/>
                          <a:pt x="42303" y="96768"/>
                        </a:cubicBezTo>
                        <a:cubicBezTo>
                          <a:pt x="41884" y="96768"/>
                          <a:pt x="41256" y="96768"/>
                          <a:pt x="41046" y="96559"/>
                        </a:cubicBezTo>
                        <a:cubicBezTo>
                          <a:pt x="40837" y="96559"/>
                          <a:pt x="40418" y="96140"/>
                          <a:pt x="39999" y="95721"/>
                        </a:cubicBezTo>
                        <a:cubicBezTo>
                          <a:pt x="39371" y="95093"/>
                          <a:pt x="38533" y="94464"/>
                          <a:pt x="37486" y="94045"/>
                        </a:cubicBezTo>
                        <a:cubicBezTo>
                          <a:pt x="37486" y="94045"/>
                          <a:pt x="37486" y="94045"/>
                          <a:pt x="37277" y="94045"/>
                        </a:cubicBezTo>
                        <a:lnTo>
                          <a:pt x="38533" y="92789"/>
                        </a:lnTo>
                        <a:cubicBezTo>
                          <a:pt x="38533" y="92789"/>
                          <a:pt x="39581" y="91742"/>
                          <a:pt x="39999" y="90695"/>
                        </a:cubicBezTo>
                        <a:cubicBezTo>
                          <a:pt x="40418" y="89438"/>
                          <a:pt x="40209" y="88391"/>
                          <a:pt x="39999" y="87763"/>
                        </a:cubicBezTo>
                        <a:cubicBezTo>
                          <a:pt x="39162" y="82737"/>
                          <a:pt x="37486" y="77711"/>
                          <a:pt x="35183" y="73104"/>
                        </a:cubicBezTo>
                        <a:lnTo>
                          <a:pt x="33926" y="70591"/>
                        </a:lnTo>
                        <a:lnTo>
                          <a:pt x="30994" y="71219"/>
                        </a:lnTo>
                        <a:cubicBezTo>
                          <a:pt x="29110" y="71638"/>
                          <a:pt x="27015" y="72266"/>
                          <a:pt x="25131" y="73104"/>
                        </a:cubicBezTo>
                        <a:cubicBezTo>
                          <a:pt x="22827" y="74360"/>
                          <a:pt x="20942" y="75826"/>
                          <a:pt x="19267" y="77292"/>
                        </a:cubicBezTo>
                        <a:cubicBezTo>
                          <a:pt x="13613" y="82109"/>
                          <a:pt x="7539" y="87344"/>
                          <a:pt x="3142" y="93836"/>
                        </a:cubicBezTo>
                        <a:cubicBezTo>
                          <a:pt x="2514" y="94674"/>
                          <a:pt x="1885" y="95721"/>
                          <a:pt x="1257" y="96977"/>
                        </a:cubicBezTo>
                        <a:cubicBezTo>
                          <a:pt x="838" y="97815"/>
                          <a:pt x="629" y="98862"/>
                          <a:pt x="419" y="99909"/>
                        </a:cubicBezTo>
                        <a:cubicBezTo>
                          <a:pt x="-1465" y="109752"/>
                          <a:pt x="3351" y="116872"/>
                          <a:pt x="7958" y="123573"/>
                        </a:cubicBezTo>
                        <a:cubicBezTo>
                          <a:pt x="8796" y="124830"/>
                          <a:pt x="9634" y="126086"/>
                          <a:pt x="10681" y="127343"/>
                        </a:cubicBezTo>
                        <a:lnTo>
                          <a:pt x="5026" y="129647"/>
                        </a:lnTo>
                        <a:cubicBezTo>
                          <a:pt x="3142" y="130484"/>
                          <a:pt x="1676" y="132160"/>
                          <a:pt x="838" y="134044"/>
                        </a:cubicBezTo>
                        <a:cubicBezTo>
                          <a:pt x="210" y="136138"/>
                          <a:pt x="419" y="138233"/>
                          <a:pt x="1676" y="140117"/>
                        </a:cubicBezTo>
                        <a:lnTo>
                          <a:pt x="8377" y="150169"/>
                        </a:lnTo>
                        <a:cubicBezTo>
                          <a:pt x="9843" y="152473"/>
                          <a:pt x="12356" y="153730"/>
                          <a:pt x="15078" y="153520"/>
                        </a:cubicBezTo>
                        <a:lnTo>
                          <a:pt x="27853" y="152264"/>
                        </a:lnTo>
                        <a:lnTo>
                          <a:pt x="117693" y="302626"/>
                        </a:lnTo>
                        <a:cubicBezTo>
                          <a:pt x="118321" y="303673"/>
                          <a:pt x="118740" y="304929"/>
                          <a:pt x="118740" y="306186"/>
                        </a:cubicBezTo>
                        <a:lnTo>
                          <a:pt x="119787" y="317285"/>
                        </a:lnTo>
                        <a:cubicBezTo>
                          <a:pt x="119787" y="317285"/>
                          <a:pt x="120834" y="316656"/>
                          <a:pt x="121253" y="316238"/>
                        </a:cubicBezTo>
                        <a:cubicBezTo>
                          <a:pt x="123138" y="314562"/>
                          <a:pt x="124813" y="312468"/>
                          <a:pt x="126279" y="310583"/>
                        </a:cubicBezTo>
                        <a:lnTo>
                          <a:pt x="125861" y="305767"/>
                        </a:lnTo>
                        <a:cubicBezTo>
                          <a:pt x="125861" y="303463"/>
                          <a:pt x="125023" y="301160"/>
                          <a:pt x="123766" y="299275"/>
                        </a:cubicBezTo>
                        <a:lnTo>
                          <a:pt x="33926" y="148913"/>
                        </a:lnTo>
                        <a:cubicBezTo>
                          <a:pt x="32670" y="146819"/>
                          <a:pt x="30156" y="145353"/>
                          <a:pt x="27644" y="145353"/>
                        </a:cubicBezTo>
                        <a:cubicBezTo>
                          <a:pt x="27434" y="145353"/>
                          <a:pt x="27225" y="145353"/>
                          <a:pt x="27015" y="145353"/>
                        </a:cubicBezTo>
                        <a:lnTo>
                          <a:pt x="14032" y="146609"/>
                        </a:lnTo>
                        <a:lnTo>
                          <a:pt x="7330" y="136557"/>
                        </a:lnTo>
                        <a:lnTo>
                          <a:pt x="12984" y="134254"/>
                        </a:lnTo>
                        <a:cubicBezTo>
                          <a:pt x="14869" y="133416"/>
                          <a:pt x="16335" y="131741"/>
                          <a:pt x="17173" y="129856"/>
                        </a:cubicBezTo>
                        <a:cubicBezTo>
                          <a:pt x="17801" y="127762"/>
                          <a:pt x="17592" y="125668"/>
                          <a:pt x="16335" y="123783"/>
                        </a:cubicBezTo>
                        <a:cubicBezTo>
                          <a:pt x="15497" y="122317"/>
                          <a:pt x="14450" y="121060"/>
                          <a:pt x="13613" y="119594"/>
                        </a:cubicBezTo>
                        <a:cubicBezTo>
                          <a:pt x="9424" y="113521"/>
                          <a:pt x="5864" y="108286"/>
                          <a:pt x="7330" y="101375"/>
                        </a:cubicBezTo>
                        <a:cubicBezTo>
                          <a:pt x="7330" y="100747"/>
                          <a:pt x="7539" y="100119"/>
                          <a:pt x="7749" y="99909"/>
                        </a:cubicBezTo>
                        <a:cubicBezTo>
                          <a:pt x="7958" y="99281"/>
                          <a:pt x="8377" y="98653"/>
                          <a:pt x="8796" y="98234"/>
                        </a:cubicBezTo>
                        <a:cubicBezTo>
                          <a:pt x="12775" y="92580"/>
                          <a:pt x="18429" y="87763"/>
                          <a:pt x="23665" y="83156"/>
                        </a:cubicBezTo>
                        <a:cubicBezTo>
                          <a:pt x="25131" y="81899"/>
                          <a:pt x="26596" y="80643"/>
                          <a:pt x="28063" y="80015"/>
                        </a:cubicBezTo>
                        <a:cubicBezTo>
                          <a:pt x="28481" y="79805"/>
                          <a:pt x="29110" y="79596"/>
                          <a:pt x="29528" y="79386"/>
                        </a:cubicBezTo>
                        <a:cubicBezTo>
                          <a:pt x="30785" y="82318"/>
                          <a:pt x="31623" y="85459"/>
                          <a:pt x="32251" y="88601"/>
                        </a:cubicBezTo>
                        <a:lnTo>
                          <a:pt x="27015" y="94045"/>
                        </a:lnTo>
                        <a:cubicBezTo>
                          <a:pt x="23246" y="98024"/>
                          <a:pt x="23665" y="100956"/>
                          <a:pt x="24712" y="103050"/>
                        </a:cubicBezTo>
                        <a:lnTo>
                          <a:pt x="26596" y="106611"/>
                        </a:lnTo>
                        <a:lnTo>
                          <a:pt x="34345" y="101585"/>
                        </a:lnTo>
                        <a:cubicBezTo>
                          <a:pt x="34345" y="101585"/>
                          <a:pt x="34764" y="101794"/>
                          <a:pt x="34764" y="102003"/>
                        </a:cubicBezTo>
                        <a:cubicBezTo>
                          <a:pt x="35392" y="102632"/>
                          <a:pt x="36230" y="103260"/>
                          <a:pt x="37067" y="103679"/>
                        </a:cubicBezTo>
                        <a:cubicBezTo>
                          <a:pt x="38114" y="104307"/>
                          <a:pt x="39371" y="104516"/>
                          <a:pt x="40418" y="104726"/>
                        </a:cubicBezTo>
                        <a:cubicBezTo>
                          <a:pt x="40627" y="104726"/>
                          <a:pt x="41046" y="104726"/>
                          <a:pt x="41256" y="104726"/>
                        </a:cubicBezTo>
                        <a:lnTo>
                          <a:pt x="46491" y="105982"/>
                        </a:lnTo>
                        <a:lnTo>
                          <a:pt x="47329" y="112055"/>
                        </a:lnTo>
                        <a:cubicBezTo>
                          <a:pt x="47748" y="115197"/>
                          <a:pt x="50470" y="117710"/>
                          <a:pt x="53611" y="118129"/>
                        </a:cubicBezTo>
                        <a:lnTo>
                          <a:pt x="58428" y="118757"/>
                        </a:lnTo>
                        <a:cubicBezTo>
                          <a:pt x="61569" y="119176"/>
                          <a:pt x="64501" y="117291"/>
                          <a:pt x="65758" y="114568"/>
                        </a:cubicBezTo>
                        <a:lnTo>
                          <a:pt x="79370" y="83365"/>
                        </a:lnTo>
                        <a:lnTo>
                          <a:pt x="113505" y="65774"/>
                        </a:lnTo>
                        <a:cubicBezTo>
                          <a:pt x="113505" y="65774"/>
                          <a:pt x="114971" y="64727"/>
                          <a:pt x="115599" y="64099"/>
                        </a:cubicBezTo>
                        <a:lnTo>
                          <a:pt x="144708" y="31430"/>
                        </a:lnTo>
                        <a:lnTo>
                          <a:pt x="144708" y="19283"/>
                        </a:lnTo>
                        <a:lnTo>
                          <a:pt x="138216" y="10488"/>
                        </a:lnTo>
                        <a:lnTo>
                          <a:pt x="143661" y="8603"/>
                        </a:lnTo>
                        <a:lnTo>
                          <a:pt x="159577" y="19493"/>
                        </a:lnTo>
                        <a:lnTo>
                          <a:pt x="188476" y="59073"/>
                        </a:lnTo>
                        <a:cubicBezTo>
                          <a:pt x="189733" y="60748"/>
                          <a:pt x="191618" y="61795"/>
                          <a:pt x="193712" y="62005"/>
                        </a:cubicBezTo>
                        <a:lnTo>
                          <a:pt x="208999" y="63471"/>
                        </a:lnTo>
                        <a:cubicBezTo>
                          <a:pt x="210884" y="63471"/>
                          <a:pt x="212769" y="63052"/>
                          <a:pt x="214235" y="61795"/>
                        </a:cubicBezTo>
                        <a:lnTo>
                          <a:pt x="222611" y="54675"/>
                        </a:lnTo>
                        <a:lnTo>
                          <a:pt x="252977" y="68078"/>
                        </a:lnTo>
                        <a:lnTo>
                          <a:pt x="244600" y="79596"/>
                        </a:lnTo>
                        <a:cubicBezTo>
                          <a:pt x="243135" y="81690"/>
                          <a:pt x="242715" y="84412"/>
                          <a:pt x="243972" y="86716"/>
                        </a:cubicBezTo>
                        <a:cubicBezTo>
                          <a:pt x="245019" y="89019"/>
                          <a:pt x="247323" y="90695"/>
                          <a:pt x="249835" y="90904"/>
                        </a:cubicBezTo>
                        <a:lnTo>
                          <a:pt x="259050" y="91742"/>
                        </a:lnTo>
                        <a:lnTo>
                          <a:pt x="261563" y="103679"/>
                        </a:lnTo>
                        <a:lnTo>
                          <a:pt x="249417" y="103260"/>
                        </a:lnTo>
                        <a:cubicBezTo>
                          <a:pt x="249417" y="103260"/>
                          <a:pt x="248370" y="103260"/>
                          <a:pt x="236223" y="106401"/>
                        </a:cubicBezTo>
                        <a:lnTo>
                          <a:pt x="231826" y="107448"/>
                        </a:lnTo>
                        <a:cubicBezTo>
                          <a:pt x="225124" y="109124"/>
                          <a:pt x="215701" y="111637"/>
                          <a:pt x="202298" y="115197"/>
                        </a:cubicBezTo>
                        <a:cubicBezTo>
                          <a:pt x="200204" y="115825"/>
                          <a:pt x="198529" y="117081"/>
                          <a:pt x="197691" y="118966"/>
                        </a:cubicBezTo>
                        <a:lnTo>
                          <a:pt x="171304" y="172158"/>
                        </a:lnTo>
                        <a:cubicBezTo>
                          <a:pt x="170257" y="174462"/>
                          <a:pt x="170257" y="177184"/>
                          <a:pt x="171723" y="179279"/>
                        </a:cubicBezTo>
                        <a:lnTo>
                          <a:pt x="190152" y="201267"/>
                        </a:lnTo>
                        <a:lnTo>
                          <a:pt x="188476" y="203362"/>
                        </a:lnTo>
                        <a:lnTo>
                          <a:pt x="186382" y="206293"/>
                        </a:lnTo>
                        <a:cubicBezTo>
                          <a:pt x="186382" y="206293"/>
                          <a:pt x="186173" y="206712"/>
                          <a:pt x="185963" y="206922"/>
                        </a:cubicBezTo>
                        <a:lnTo>
                          <a:pt x="185544" y="207759"/>
                        </a:lnTo>
                        <a:lnTo>
                          <a:pt x="185544" y="212785"/>
                        </a:lnTo>
                        <a:lnTo>
                          <a:pt x="185963" y="213623"/>
                        </a:lnTo>
                        <a:cubicBezTo>
                          <a:pt x="187220" y="215717"/>
                          <a:pt x="189314" y="216974"/>
                          <a:pt x="191618" y="216974"/>
                        </a:cubicBezTo>
                        <a:lnTo>
                          <a:pt x="207324" y="216974"/>
                        </a:lnTo>
                        <a:cubicBezTo>
                          <a:pt x="207324" y="216974"/>
                          <a:pt x="207324" y="222000"/>
                          <a:pt x="207324" y="222000"/>
                        </a:cubicBezTo>
                        <a:cubicBezTo>
                          <a:pt x="207324" y="225979"/>
                          <a:pt x="210465" y="229120"/>
                          <a:pt x="214444" y="229120"/>
                        </a:cubicBezTo>
                        <a:lnTo>
                          <a:pt x="230151" y="229120"/>
                        </a:lnTo>
                        <a:cubicBezTo>
                          <a:pt x="232035" y="229120"/>
                          <a:pt x="233711" y="228492"/>
                          <a:pt x="234967" y="227235"/>
                        </a:cubicBezTo>
                        <a:lnTo>
                          <a:pt x="239365" y="223256"/>
                        </a:lnTo>
                        <a:lnTo>
                          <a:pt x="243553" y="219277"/>
                        </a:lnTo>
                        <a:lnTo>
                          <a:pt x="243553" y="242732"/>
                        </a:lnTo>
                        <a:cubicBezTo>
                          <a:pt x="243553" y="246711"/>
                          <a:pt x="246694" y="249852"/>
                          <a:pt x="250673" y="249852"/>
                        </a:cubicBezTo>
                        <a:lnTo>
                          <a:pt x="261354" y="249852"/>
                        </a:lnTo>
                        <a:cubicBezTo>
                          <a:pt x="263448" y="249852"/>
                          <a:pt x="265542" y="250899"/>
                          <a:pt x="266799" y="252575"/>
                        </a:cubicBezTo>
                        <a:lnTo>
                          <a:pt x="282296" y="273726"/>
                        </a:lnTo>
                        <a:cubicBezTo>
                          <a:pt x="283552" y="275611"/>
                          <a:pt x="283552" y="277914"/>
                          <a:pt x="282086" y="279590"/>
                        </a:cubicBezTo>
                        <a:lnTo>
                          <a:pt x="276432" y="286082"/>
                        </a:lnTo>
                        <a:cubicBezTo>
                          <a:pt x="276432" y="286082"/>
                          <a:pt x="274966" y="288176"/>
                          <a:pt x="274756" y="289432"/>
                        </a:cubicBezTo>
                        <a:lnTo>
                          <a:pt x="264076" y="346603"/>
                        </a:lnTo>
                        <a:cubicBezTo>
                          <a:pt x="264076" y="346603"/>
                          <a:pt x="264076" y="347650"/>
                          <a:pt x="264076" y="348279"/>
                        </a:cubicBezTo>
                        <a:lnTo>
                          <a:pt x="264076" y="350163"/>
                        </a:lnTo>
                        <a:cubicBezTo>
                          <a:pt x="264076" y="350163"/>
                          <a:pt x="266589" y="351629"/>
                          <a:pt x="266589" y="351629"/>
                        </a:cubicBezTo>
                        <a:cubicBezTo>
                          <a:pt x="269312" y="353514"/>
                          <a:pt x="272034" y="355608"/>
                          <a:pt x="274128" y="358121"/>
                        </a:cubicBezTo>
                        <a:lnTo>
                          <a:pt x="274338" y="358121"/>
                        </a:lnTo>
                        <a:cubicBezTo>
                          <a:pt x="274338" y="358121"/>
                          <a:pt x="275384" y="359797"/>
                          <a:pt x="276222" y="360425"/>
                        </a:cubicBezTo>
                        <a:lnTo>
                          <a:pt x="277270" y="364613"/>
                        </a:lnTo>
                        <a:cubicBezTo>
                          <a:pt x="277688" y="366498"/>
                          <a:pt x="279154" y="368173"/>
                          <a:pt x="281039" y="368802"/>
                        </a:cubicBezTo>
                        <a:cubicBezTo>
                          <a:pt x="281039" y="368802"/>
                          <a:pt x="281039" y="368802"/>
                          <a:pt x="281039" y="368802"/>
                        </a:cubicBezTo>
                        <a:cubicBezTo>
                          <a:pt x="279992" y="369220"/>
                          <a:pt x="279573" y="370058"/>
                          <a:pt x="279363" y="370267"/>
                        </a:cubicBezTo>
                        <a:lnTo>
                          <a:pt x="278526" y="371315"/>
                        </a:lnTo>
                        <a:lnTo>
                          <a:pt x="254234" y="409847"/>
                        </a:lnTo>
                        <a:lnTo>
                          <a:pt x="195387" y="371733"/>
                        </a:lnTo>
                        <a:cubicBezTo>
                          <a:pt x="191199" y="371733"/>
                          <a:pt x="186801" y="371943"/>
                          <a:pt x="182613" y="371943"/>
                        </a:cubicBezTo>
                        <a:lnTo>
                          <a:pt x="250255" y="415711"/>
                        </a:lnTo>
                        <a:cubicBezTo>
                          <a:pt x="251511" y="416549"/>
                          <a:pt x="252977" y="416968"/>
                          <a:pt x="254443" y="416968"/>
                        </a:cubicBezTo>
                        <a:cubicBezTo>
                          <a:pt x="255071" y="416968"/>
                          <a:pt x="255490" y="416968"/>
                          <a:pt x="255909" y="416968"/>
                        </a:cubicBezTo>
                        <a:cubicBezTo>
                          <a:pt x="257793" y="416549"/>
                          <a:pt x="259469" y="415292"/>
                          <a:pt x="260516" y="413617"/>
                        </a:cubicBezTo>
                        <a:lnTo>
                          <a:pt x="279992" y="379691"/>
                        </a:lnTo>
                        <a:cubicBezTo>
                          <a:pt x="281039" y="379482"/>
                          <a:pt x="282086" y="378854"/>
                          <a:pt x="282924" y="377597"/>
                        </a:cubicBezTo>
                        <a:lnTo>
                          <a:pt x="284599" y="375294"/>
                        </a:lnTo>
                        <a:cubicBezTo>
                          <a:pt x="287531" y="374875"/>
                          <a:pt x="289625" y="372152"/>
                          <a:pt x="289834" y="369011"/>
                        </a:cubicBezTo>
                        <a:cubicBezTo>
                          <a:pt x="289834" y="366707"/>
                          <a:pt x="288788" y="364613"/>
                          <a:pt x="288369" y="363357"/>
                        </a:cubicBezTo>
                        <a:lnTo>
                          <a:pt x="285437" y="358959"/>
                        </a:lnTo>
                        <a:close/>
                      </a:path>
                    </a:pathLst>
                  </a:custGeom>
                  <a:solidFill>
                    <a:srgbClr val="0E67AD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375" name="Forma libre: forma 374">
                    <a:extLst>
                      <a:ext uri="{FF2B5EF4-FFF2-40B4-BE49-F238E27FC236}">
                        <a16:creationId xmlns:a16="http://schemas.microsoft.com/office/drawing/2014/main" id="{DE90218B-F8D3-312F-4C2A-C2AD1B15A239}"/>
                      </a:ext>
                    </a:extLst>
                  </p:cNvPr>
                  <p:cNvSpPr/>
                  <p:nvPr/>
                </p:nvSpPr>
                <p:spPr>
                  <a:xfrm>
                    <a:off x="5394181" y="672649"/>
                    <a:ext cx="20941" cy="20941"/>
                  </a:xfrm>
                  <a:custGeom>
                    <a:avLst/>
                    <a:gdLst>
                      <a:gd name="connsiteX0" fmla="*/ 0 w 20941"/>
                      <a:gd name="connsiteY0" fmla="*/ 0 h 20941"/>
                      <a:gd name="connsiteX1" fmla="*/ 0 w 20941"/>
                      <a:gd name="connsiteY1" fmla="*/ 0 h 20941"/>
                      <a:gd name="connsiteX2" fmla="*/ 0 w 20941"/>
                      <a:gd name="connsiteY2" fmla="*/ 0 h 20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41" h="2094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E67AD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</p:grpSp>
            <p:grpSp>
              <p:nvGrpSpPr>
                <p:cNvPr id="376" name="Gráfico 1">
                  <a:extLst>
                    <a:ext uri="{FF2B5EF4-FFF2-40B4-BE49-F238E27FC236}">
                      <a16:creationId xmlns:a16="http://schemas.microsoft.com/office/drawing/2014/main" id="{FD8B4EC6-51E3-5790-D4E0-F651DB582B32}"/>
                    </a:ext>
                  </a:extLst>
                </p:cNvPr>
                <p:cNvGrpSpPr/>
                <p:nvPr/>
              </p:nvGrpSpPr>
              <p:grpSpPr>
                <a:xfrm>
                  <a:off x="5181203" y="836634"/>
                  <a:ext cx="204441" cy="105736"/>
                  <a:chOff x="5181203" y="836634"/>
                  <a:chExt cx="204441" cy="105736"/>
                </a:xfrm>
                <a:solidFill>
                  <a:srgbClr val="11B2E6"/>
                </a:solidFill>
              </p:grpSpPr>
              <p:sp>
                <p:nvSpPr>
                  <p:cNvPr id="377" name="Forma libre: forma 376">
                    <a:extLst>
                      <a:ext uri="{FF2B5EF4-FFF2-40B4-BE49-F238E27FC236}">
                        <a16:creationId xmlns:a16="http://schemas.microsoft.com/office/drawing/2014/main" id="{043E11C3-382D-077C-9B75-FBAA74E743E9}"/>
                      </a:ext>
                    </a:extLst>
                  </p:cNvPr>
                  <p:cNvSpPr/>
                  <p:nvPr/>
                </p:nvSpPr>
                <p:spPr>
                  <a:xfrm>
                    <a:off x="5181203" y="836634"/>
                    <a:ext cx="126567" cy="49773"/>
                  </a:xfrm>
                  <a:custGeom>
                    <a:avLst/>
                    <a:gdLst>
                      <a:gd name="connsiteX0" fmla="*/ 0 w 126567"/>
                      <a:gd name="connsiteY0" fmla="*/ 827 h 49773"/>
                      <a:gd name="connsiteX1" fmla="*/ 24711 w 126567"/>
                      <a:gd name="connsiteY1" fmla="*/ 37684 h 49773"/>
                      <a:gd name="connsiteX2" fmla="*/ 68479 w 126567"/>
                      <a:gd name="connsiteY2" fmla="*/ 49411 h 49773"/>
                      <a:gd name="connsiteX3" fmla="*/ 84186 w 126567"/>
                      <a:gd name="connsiteY3" fmla="*/ 47527 h 49773"/>
                      <a:gd name="connsiteX4" fmla="*/ 90050 w 126567"/>
                      <a:gd name="connsiteY4" fmla="*/ 39778 h 49773"/>
                      <a:gd name="connsiteX5" fmla="*/ 98007 w 126567"/>
                      <a:gd name="connsiteY5" fmla="*/ 28679 h 49773"/>
                      <a:gd name="connsiteX6" fmla="*/ 119787 w 126567"/>
                      <a:gd name="connsiteY6" fmla="*/ 12135 h 49773"/>
                      <a:gd name="connsiteX7" fmla="*/ 118112 w 126567"/>
                      <a:gd name="connsiteY7" fmla="*/ 22815 h 49773"/>
                      <a:gd name="connsiteX8" fmla="*/ 108688 w 126567"/>
                      <a:gd name="connsiteY8" fmla="*/ 33705 h 49773"/>
                      <a:gd name="connsiteX9" fmla="*/ 110363 w 126567"/>
                      <a:gd name="connsiteY9" fmla="*/ 39359 h 49773"/>
                      <a:gd name="connsiteX10" fmla="*/ 125232 w 126567"/>
                      <a:gd name="connsiteY10" fmla="*/ 20093 h 49773"/>
                      <a:gd name="connsiteX11" fmla="*/ 123347 w 126567"/>
                      <a:gd name="connsiteY11" fmla="*/ 4805 h 49773"/>
                      <a:gd name="connsiteX12" fmla="*/ 102196 w 126567"/>
                      <a:gd name="connsiteY12" fmla="*/ 14857 h 49773"/>
                      <a:gd name="connsiteX13" fmla="*/ 86280 w 126567"/>
                      <a:gd name="connsiteY13" fmla="*/ 36009 h 49773"/>
                      <a:gd name="connsiteX14" fmla="*/ 66804 w 126567"/>
                      <a:gd name="connsiteY14" fmla="*/ 41454 h 49773"/>
                      <a:gd name="connsiteX15" fmla="*/ 40627 w 126567"/>
                      <a:gd name="connsiteY15" fmla="*/ 36427 h 49773"/>
                      <a:gd name="connsiteX16" fmla="*/ 18219 w 126567"/>
                      <a:gd name="connsiteY16" fmla="*/ 25538 h 49773"/>
                      <a:gd name="connsiteX17" fmla="*/ 628 w 126567"/>
                      <a:gd name="connsiteY17" fmla="*/ 198 h 49773"/>
                      <a:gd name="connsiteX18" fmla="*/ 209 w 126567"/>
                      <a:gd name="connsiteY18" fmla="*/ 827 h 49773"/>
                      <a:gd name="connsiteX19" fmla="*/ 209 w 126567"/>
                      <a:gd name="connsiteY19" fmla="*/ 827 h 49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6567" h="49773">
                        <a:moveTo>
                          <a:pt x="0" y="827"/>
                        </a:moveTo>
                        <a:cubicBezTo>
                          <a:pt x="2722" y="16742"/>
                          <a:pt x="10052" y="29726"/>
                          <a:pt x="24711" y="37684"/>
                        </a:cubicBezTo>
                        <a:cubicBezTo>
                          <a:pt x="37905" y="44595"/>
                          <a:pt x="53611" y="48364"/>
                          <a:pt x="68479" y="49411"/>
                        </a:cubicBezTo>
                        <a:cubicBezTo>
                          <a:pt x="73506" y="49830"/>
                          <a:pt x="79788" y="50459"/>
                          <a:pt x="84186" y="47527"/>
                        </a:cubicBezTo>
                        <a:cubicBezTo>
                          <a:pt x="86908" y="45642"/>
                          <a:pt x="88374" y="42501"/>
                          <a:pt x="90050" y="39778"/>
                        </a:cubicBezTo>
                        <a:cubicBezTo>
                          <a:pt x="92353" y="35799"/>
                          <a:pt x="95076" y="32239"/>
                          <a:pt x="98007" y="28679"/>
                        </a:cubicBezTo>
                        <a:cubicBezTo>
                          <a:pt x="102824" y="22606"/>
                          <a:pt x="110991" y="12135"/>
                          <a:pt x="119787" y="12135"/>
                        </a:cubicBezTo>
                        <a:cubicBezTo>
                          <a:pt x="126069" y="12135"/>
                          <a:pt x="120206" y="20302"/>
                          <a:pt x="118112" y="22815"/>
                        </a:cubicBezTo>
                        <a:cubicBezTo>
                          <a:pt x="114970" y="26585"/>
                          <a:pt x="111620" y="29936"/>
                          <a:pt x="108688" y="33705"/>
                        </a:cubicBezTo>
                        <a:cubicBezTo>
                          <a:pt x="107641" y="34962"/>
                          <a:pt x="108269" y="41454"/>
                          <a:pt x="110363" y="39359"/>
                        </a:cubicBezTo>
                        <a:cubicBezTo>
                          <a:pt x="116227" y="33286"/>
                          <a:pt x="122509" y="28470"/>
                          <a:pt x="125232" y="20093"/>
                        </a:cubicBezTo>
                        <a:cubicBezTo>
                          <a:pt x="126488" y="16114"/>
                          <a:pt x="128164" y="7318"/>
                          <a:pt x="123347" y="4805"/>
                        </a:cubicBezTo>
                        <a:cubicBezTo>
                          <a:pt x="116646" y="1036"/>
                          <a:pt x="106175" y="10669"/>
                          <a:pt x="102196" y="14857"/>
                        </a:cubicBezTo>
                        <a:cubicBezTo>
                          <a:pt x="95913" y="21349"/>
                          <a:pt x="91515" y="28889"/>
                          <a:pt x="86280" y="36009"/>
                        </a:cubicBezTo>
                        <a:cubicBezTo>
                          <a:pt x="81463" y="42710"/>
                          <a:pt x="74134" y="42082"/>
                          <a:pt x="66804" y="41454"/>
                        </a:cubicBezTo>
                        <a:cubicBezTo>
                          <a:pt x="58008" y="40825"/>
                          <a:pt x="49213" y="38941"/>
                          <a:pt x="40627" y="36427"/>
                        </a:cubicBezTo>
                        <a:cubicBezTo>
                          <a:pt x="32669" y="33915"/>
                          <a:pt x="24711" y="30773"/>
                          <a:pt x="18219" y="25538"/>
                        </a:cubicBezTo>
                        <a:cubicBezTo>
                          <a:pt x="10052" y="19046"/>
                          <a:pt x="4817" y="9622"/>
                          <a:pt x="628" y="198"/>
                        </a:cubicBezTo>
                        <a:cubicBezTo>
                          <a:pt x="419" y="-430"/>
                          <a:pt x="0" y="617"/>
                          <a:pt x="209" y="827"/>
                        </a:cubicBezTo>
                        <a:lnTo>
                          <a:pt x="209" y="827"/>
                        </a:lnTo>
                        <a:close/>
                      </a:path>
                    </a:pathLst>
                  </a:custGeom>
                  <a:solidFill>
                    <a:srgbClr val="11B2E6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378" name="Forma libre: forma 377">
                    <a:extLst>
                      <a:ext uri="{FF2B5EF4-FFF2-40B4-BE49-F238E27FC236}">
                        <a16:creationId xmlns:a16="http://schemas.microsoft.com/office/drawing/2014/main" id="{A473EDDE-295C-8C2E-BA44-58DFA9C7FEBA}"/>
                      </a:ext>
                    </a:extLst>
                  </p:cNvPr>
                  <p:cNvSpPr/>
                  <p:nvPr/>
                </p:nvSpPr>
                <p:spPr>
                  <a:xfrm>
                    <a:off x="5289996" y="853312"/>
                    <a:ext cx="79226" cy="34626"/>
                  </a:xfrm>
                  <a:custGeom>
                    <a:avLst/>
                    <a:gdLst>
                      <a:gd name="connsiteX0" fmla="*/ 314 w 79226"/>
                      <a:gd name="connsiteY0" fmla="*/ 22892 h 34626"/>
                      <a:gd name="connsiteX1" fmla="*/ 20837 w 79226"/>
                      <a:gd name="connsiteY1" fmla="*/ 21635 h 34626"/>
                      <a:gd name="connsiteX2" fmla="*/ 48899 w 79226"/>
                      <a:gd name="connsiteY2" fmla="*/ 12421 h 34626"/>
                      <a:gd name="connsiteX3" fmla="*/ 63349 w 79226"/>
                      <a:gd name="connsiteY3" fmla="*/ 9279 h 34626"/>
                      <a:gd name="connsiteX4" fmla="*/ 71097 w 79226"/>
                      <a:gd name="connsiteY4" fmla="*/ 8651 h 34626"/>
                      <a:gd name="connsiteX5" fmla="*/ 72563 w 79226"/>
                      <a:gd name="connsiteY5" fmla="*/ 11164 h 34626"/>
                      <a:gd name="connsiteX6" fmla="*/ 57276 w 79226"/>
                      <a:gd name="connsiteY6" fmla="*/ 19331 h 34626"/>
                      <a:gd name="connsiteX7" fmla="*/ 35915 w 79226"/>
                      <a:gd name="connsiteY7" fmla="*/ 29802 h 34626"/>
                      <a:gd name="connsiteX8" fmla="*/ 36334 w 79226"/>
                      <a:gd name="connsiteY8" fmla="*/ 34619 h 34626"/>
                      <a:gd name="connsiteX9" fmla="*/ 59579 w 79226"/>
                      <a:gd name="connsiteY9" fmla="*/ 26870 h 34626"/>
                      <a:gd name="connsiteX10" fmla="*/ 76961 w 79226"/>
                      <a:gd name="connsiteY10" fmla="*/ 15981 h 34626"/>
                      <a:gd name="connsiteX11" fmla="*/ 78636 w 79226"/>
                      <a:gd name="connsiteY11" fmla="*/ 4882 h 34626"/>
                      <a:gd name="connsiteX12" fmla="*/ 67956 w 79226"/>
                      <a:gd name="connsiteY12" fmla="*/ 65 h 34626"/>
                      <a:gd name="connsiteX13" fmla="*/ 314 w 79226"/>
                      <a:gd name="connsiteY13" fmla="*/ 21007 h 34626"/>
                      <a:gd name="connsiteX14" fmla="*/ 314 w 79226"/>
                      <a:gd name="connsiteY14" fmla="*/ 22892 h 34626"/>
                      <a:gd name="connsiteX15" fmla="*/ 314 w 79226"/>
                      <a:gd name="connsiteY15" fmla="*/ 22892 h 3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9226" h="34626">
                        <a:moveTo>
                          <a:pt x="314" y="22892"/>
                        </a:moveTo>
                        <a:cubicBezTo>
                          <a:pt x="6597" y="25823"/>
                          <a:pt x="14555" y="23520"/>
                          <a:pt x="20837" y="21635"/>
                        </a:cubicBezTo>
                        <a:cubicBezTo>
                          <a:pt x="30261" y="18913"/>
                          <a:pt x="39475" y="15143"/>
                          <a:pt x="48899" y="12421"/>
                        </a:cubicBezTo>
                        <a:cubicBezTo>
                          <a:pt x="53716" y="11164"/>
                          <a:pt x="58323" y="9908"/>
                          <a:pt x="63349" y="9279"/>
                        </a:cubicBezTo>
                        <a:cubicBezTo>
                          <a:pt x="65862" y="8860"/>
                          <a:pt x="68584" y="8442"/>
                          <a:pt x="71097" y="8651"/>
                        </a:cubicBezTo>
                        <a:cubicBezTo>
                          <a:pt x="73820" y="9070"/>
                          <a:pt x="74448" y="8442"/>
                          <a:pt x="72563" y="11164"/>
                        </a:cubicBezTo>
                        <a:cubicBezTo>
                          <a:pt x="69841" y="15143"/>
                          <a:pt x="61464" y="17447"/>
                          <a:pt x="57276" y="19331"/>
                        </a:cubicBezTo>
                        <a:cubicBezTo>
                          <a:pt x="50155" y="22682"/>
                          <a:pt x="43035" y="26033"/>
                          <a:pt x="35915" y="29802"/>
                        </a:cubicBezTo>
                        <a:cubicBezTo>
                          <a:pt x="34868" y="30431"/>
                          <a:pt x="35077" y="34828"/>
                          <a:pt x="36334" y="34619"/>
                        </a:cubicBezTo>
                        <a:cubicBezTo>
                          <a:pt x="44292" y="32734"/>
                          <a:pt x="51831" y="30012"/>
                          <a:pt x="59579" y="26870"/>
                        </a:cubicBezTo>
                        <a:cubicBezTo>
                          <a:pt x="65653" y="24357"/>
                          <a:pt x="72982" y="21844"/>
                          <a:pt x="76961" y="15981"/>
                        </a:cubicBezTo>
                        <a:cubicBezTo>
                          <a:pt x="79055" y="12839"/>
                          <a:pt x="79893" y="8651"/>
                          <a:pt x="78636" y="4882"/>
                        </a:cubicBezTo>
                        <a:cubicBezTo>
                          <a:pt x="77171" y="-144"/>
                          <a:pt x="72563" y="-144"/>
                          <a:pt x="67956" y="65"/>
                        </a:cubicBezTo>
                        <a:cubicBezTo>
                          <a:pt x="43873" y="1531"/>
                          <a:pt x="23141" y="15562"/>
                          <a:pt x="314" y="21007"/>
                        </a:cubicBezTo>
                        <a:cubicBezTo>
                          <a:pt x="-105" y="21007"/>
                          <a:pt x="-105" y="22682"/>
                          <a:pt x="314" y="22892"/>
                        </a:cubicBezTo>
                        <a:lnTo>
                          <a:pt x="314" y="22892"/>
                        </a:lnTo>
                        <a:close/>
                      </a:path>
                    </a:pathLst>
                  </a:custGeom>
                  <a:solidFill>
                    <a:srgbClr val="11B2E6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379" name="Forma libre: forma 378">
                    <a:extLst>
                      <a:ext uri="{FF2B5EF4-FFF2-40B4-BE49-F238E27FC236}">
                        <a16:creationId xmlns:a16="http://schemas.microsoft.com/office/drawing/2014/main" id="{A9A375FC-D99B-82D1-175E-D38808D7D020}"/>
                      </a:ext>
                    </a:extLst>
                  </p:cNvPr>
                  <p:cNvSpPr/>
                  <p:nvPr/>
                </p:nvSpPr>
                <p:spPr>
                  <a:xfrm>
                    <a:off x="5327135" y="870317"/>
                    <a:ext cx="58510" cy="34581"/>
                  </a:xfrm>
                  <a:custGeom>
                    <a:avLst/>
                    <a:gdLst>
                      <a:gd name="connsiteX0" fmla="*/ 33 w 58510"/>
                      <a:gd name="connsiteY0" fmla="*/ 16985 h 34581"/>
                      <a:gd name="connsiteX1" fmla="*/ 25372 w 58510"/>
                      <a:gd name="connsiteY1" fmla="*/ 11121 h 34581"/>
                      <a:gd name="connsiteX2" fmla="*/ 56575 w 58510"/>
                      <a:gd name="connsiteY2" fmla="*/ 11121 h 34581"/>
                      <a:gd name="connsiteX3" fmla="*/ 55947 w 58510"/>
                      <a:gd name="connsiteY3" fmla="*/ 7143 h 34581"/>
                      <a:gd name="connsiteX4" fmla="*/ 35843 w 58510"/>
                      <a:gd name="connsiteY4" fmla="*/ 19079 h 34581"/>
                      <a:gd name="connsiteX5" fmla="*/ 7990 w 58510"/>
                      <a:gd name="connsiteY5" fmla="*/ 28503 h 34581"/>
                      <a:gd name="connsiteX6" fmla="*/ 7990 w 58510"/>
                      <a:gd name="connsiteY6" fmla="*/ 34576 h 34581"/>
                      <a:gd name="connsiteX7" fmla="*/ 42335 w 58510"/>
                      <a:gd name="connsiteY7" fmla="*/ 25152 h 34581"/>
                      <a:gd name="connsiteX8" fmla="*/ 58460 w 58510"/>
                      <a:gd name="connsiteY8" fmla="*/ 7980 h 34581"/>
                      <a:gd name="connsiteX9" fmla="*/ 242 w 58510"/>
                      <a:gd name="connsiteY9" fmla="*/ 15310 h 34581"/>
                      <a:gd name="connsiteX10" fmla="*/ 242 w 58510"/>
                      <a:gd name="connsiteY10" fmla="*/ 16776 h 34581"/>
                      <a:gd name="connsiteX11" fmla="*/ 242 w 58510"/>
                      <a:gd name="connsiteY11" fmla="*/ 16776 h 34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8510" h="34581">
                        <a:moveTo>
                          <a:pt x="33" y="16985"/>
                        </a:moveTo>
                        <a:cubicBezTo>
                          <a:pt x="8200" y="14682"/>
                          <a:pt x="16995" y="13216"/>
                          <a:pt x="25372" y="11121"/>
                        </a:cubicBezTo>
                        <a:cubicBezTo>
                          <a:pt x="32283" y="9446"/>
                          <a:pt x="52177" y="2116"/>
                          <a:pt x="56575" y="11121"/>
                        </a:cubicBezTo>
                        <a:lnTo>
                          <a:pt x="55947" y="7143"/>
                        </a:lnTo>
                        <a:cubicBezTo>
                          <a:pt x="55947" y="13425"/>
                          <a:pt x="40240" y="17404"/>
                          <a:pt x="35843" y="19079"/>
                        </a:cubicBezTo>
                        <a:cubicBezTo>
                          <a:pt x="26628" y="22639"/>
                          <a:pt x="17205" y="25362"/>
                          <a:pt x="7990" y="28503"/>
                        </a:cubicBezTo>
                        <a:cubicBezTo>
                          <a:pt x="6315" y="29131"/>
                          <a:pt x="6524" y="34786"/>
                          <a:pt x="7990" y="34576"/>
                        </a:cubicBezTo>
                        <a:cubicBezTo>
                          <a:pt x="19718" y="33110"/>
                          <a:pt x="31445" y="29760"/>
                          <a:pt x="42335" y="25152"/>
                        </a:cubicBezTo>
                        <a:cubicBezTo>
                          <a:pt x="49455" y="22221"/>
                          <a:pt x="59297" y="17195"/>
                          <a:pt x="58460" y="7980"/>
                        </a:cubicBezTo>
                        <a:cubicBezTo>
                          <a:pt x="56785" y="-12333"/>
                          <a:pt x="10084" y="12169"/>
                          <a:pt x="242" y="15310"/>
                        </a:cubicBezTo>
                        <a:cubicBezTo>
                          <a:pt x="-177" y="15310"/>
                          <a:pt x="33" y="16985"/>
                          <a:pt x="242" y="16776"/>
                        </a:cubicBezTo>
                        <a:lnTo>
                          <a:pt x="242" y="16776"/>
                        </a:lnTo>
                        <a:close/>
                      </a:path>
                    </a:pathLst>
                  </a:custGeom>
                  <a:solidFill>
                    <a:srgbClr val="11B2E6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380" name="Forma libre: forma 379">
                    <a:extLst>
                      <a:ext uri="{FF2B5EF4-FFF2-40B4-BE49-F238E27FC236}">
                        <a16:creationId xmlns:a16="http://schemas.microsoft.com/office/drawing/2014/main" id="{E036AD14-67F4-9AAD-1856-97DF7B17B507}"/>
                      </a:ext>
                    </a:extLst>
                  </p:cNvPr>
                  <p:cNvSpPr/>
                  <p:nvPr/>
                </p:nvSpPr>
                <p:spPr>
                  <a:xfrm>
                    <a:off x="5331642" y="894736"/>
                    <a:ext cx="53324" cy="27928"/>
                  </a:xfrm>
                  <a:custGeom>
                    <a:avLst/>
                    <a:gdLst>
                      <a:gd name="connsiteX0" fmla="*/ 3483 w 53324"/>
                      <a:gd name="connsiteY0" fmla="*/ 10157 h 27928"/>
                      <a:gd name="connsiteX1" fmla="*/ 25053 w 53324"/>
                      <a:gd name="connsiteY1" fmla="*/ 8273 h 27928"/>
                      <a:gd name="connsiteX2" fmla="*/ 48926 w 53324"/>
                      <a:gd name="connsiteY2" fmla="*/ 9738 h 27928"/>
                      <a:gd name="connsiteX3" fmla="*/ 38037 w 53324"/>
                      <a:gd name="connsiteY3" fmla="*/ 14346 h 27928"/>
                      <a:gd name="connsiteX4" fmla="*/ 26519 w 53324"/>
                      <a:gd name="connsiteY4" fmla="*/ 17696 h 27928"/>
                      <a:gd name="connsiteX5" fmla="*/ 1179 w 53324"/>
                      <a:gd name="connsiteY5" fmla="*/ 21675 h 27928"/>
                      <a:gd name="connsiteX6" fmla="*/ 1179 w 53324"/>
                      <a:gd name="connsiteY6" fmla="*/ 27539 h 27928"/>
                      <a:gd name="connsiteX7" fmla="*/ 35733 w 53324"/>
                      <a:gd name="connsiteY7" fmla="*/ 24188 h 27928"/>
                      <a:gd name="connsiteX8" fmla="*/ 53325 w 53324"/>
                      <a:gd name="connsiteY8" fmla="*/ 9110 h 27928"/>
                      <a:gd name="connsiteX9" fmla="*/ 3064 w 53324"/>
                      <a:gd name="connsiteY9" fmla="*/ 8482 h 27928"/>
                      <a:gd name="connsiteX10" fmla="*/ 3064 w 53324"/>
                      <a:gd name="connsiteY10" fmla="*/ 9948 h 27928"/>
                      <a:gd name="connsiteX11" fmla="*/ 3064 w 53324"/>
                      <a:gd name="connsiteY11" fmla="*/ 9948 h 27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324" h="27928">
                        <a:moveTo>
                          <a:pt x="3483" y="10157"/>
                        </a:moveTo>
                        <a:cubicBezTo>
                          <a:pt x="10603" y="9529"/>
                          <a:pt x="17933" y="9110"/>
                          <a:pt x="25053" y="8273"/>
                        </a:cubicBezTo>
                        <a:cubicBezTo>
                          <a:pt x="27775" y="7854"/>
                          <a:pt x="50183" y="7225"/>
                          <a:pt x="48926" y="9738"/>
                        </a:cubicBezTo>
                        <a:cubicBezTo>
                          <a:pt x="47879" y="12042"/>
                          <a:pt x="40550" y="13717"/>
                          <a:pt x="38037" y="14346"/>
                        </a:cubicBezTo>
                        <a:cubicBezTo>
                          <a:pt x="34267" y="15602"/>
                          <a:pt x="30497" y="16649"/>
                          <a:pt x="26519" y="17696"/>
                        </a:cubicBezTo>
                        <a:cubicBezTo>
                          <a:pt x="18142" y="19790"/>
                          <a:pt x="9765" y="20838"/>
                          <a:pt x="1179" y="21675"/>
                        </a:cubicBezTo>
                        <a:cubicBezTo>
                          <a:pt x="-496" y="21675"/>
                          <a:pt x="-287" y="27539"/>
                          <a:pt x="1179" y="27539"/>
                        </a:cubicBezTo>
                        <a:cubicBezTo>
                          <a:pt x="13325" y="28586"/>
                          <a:pt x="24215" y="27539"/>
                          <a:pt x="35733" y="24188"/>
                        </a:cubicBezTo>
                        <a:cubicBezTo>
                          <a:pt x="43691" y="21885"/>
                          <a:pt x="53325" y="18953"/>
                          <a:pt x="53325" y="9110"/>
                        </a:cubicBezTo>
                        <a:cubicBezTo>
                          <a:pt x="53325" y="-10575"/>
                          <a:pt x="12278" y="7644"/>
                          <a:pt x="3064" y="8482"/>
                        </a:cubicBezTo>
                        <a:cubicBezTo>
                          <a:pt x="2645" y="8482"/>
                          <a:pt x="2645" y="10157"/>
                          <a:pt x="3064" y="9948"/>
                        </a:cubicBezTo>
                        <a:lnTo>
                          <a:pt x="3064" y="9948"/>
                        </a:lnTo>
                        <a:close/>
                      </a:path>
                    </a:pathLst>
                  </a:custGeom>
                  <a:solidFill>
                    <a:srgbClr val="11B2E6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381" name="Forma libre: forma 380">
                    <a:extLst>
                      <a:ext uri="{FF2B5EF4-FFF2-40B4-BE49-F238E27FC236}">
                        <a16:creationId xmlns:a16="http://schemas.microsoft.com/office/drawing/2014/main" id="{0932A344-B546-9CCB-D9AF-6FA92DADFFA8}"/>
                      </a:ext>
                    </a:extLst>
                  </p:cNvPr>
                  <p:cNvSpPr/>
                  <p:nvPr/>
                </p:nvSpPr>
                <p:spPr>
                  <a:xfrm>
                    <a:off x="5260021" y="916127"/>
                    <a:ext cx="111760" cy="26244"/>
                  </a:xfrm>
                  <a:custGeom>
                    <a:avLst/>
                    <a:gdLst>
                      <a:gd name="connsiteX0" fmla="*/ 77617 w 111760"/>
                      <a:gd name="connsiteY0" fmla="*/ 5730 h 26244"/>
                      <a:gd name="connsiteX1" fmla="*/ 96883 w 111760"/>
                      <a:gd name="connsiteY1" fmla="*/ 6358 h 26244"/>
                      <a:gd name="connsiteX2" fmla="*/ 106097 w 111760"/>
                      <a:gd name="connsiteY2" fmla="*/ 7405 h 26244"/>
                      <a:gd name="connsiteX3" fmla="*/ 106307 w 111760"/>
                      <a:gd name="connsiteY3" fmla="*/ 10546 h 26244"/>
                      <a:gd name="connsiteX4" fmla="*/ 69659 w 111760"/>
                      <a:gd name="connsiteY4" fmla="*/ 17038 h 26244"/>
                      <a:gd name="connsiteX5" fmla="*/ 1179 w 111760"/>
                      <a:gd name="connsiteY5" fmla="*/ 14316 h 26244"/>
                      <a:gd name="connsiteX6" fmla="*/ 1179 w 111760"/>
                      <a:gd name="connsiteY6" fmla="*/ 20389 h 26244"/>
                      <a:gd name="connsiteX7" fmla="*/ 88297 w 111760"/>
                      <a:gd name="connsiteY7" fmla="*/ 24577 h 26244"/>
                      <a:gd name="connsiteX8" fmla="*/ 111542 w 111760"/>
                      <a:gd name="connsiteY8" fmla="*/ 7614 h 26244"/>
                      <a:gd name="connsiteX9" fmla="*/ 77407 w 111760"/>
                      <a:gd name="connsiteY9" fmla="*/ 4264 h 26244"/>
                      <a:gd name="connsiteX10" fmla="*/ 77407 w 111760"/>
                      <a:gd name="connsiteY10" fmla="*/ 5730 h 26244"/>
                      <a:gd name="connsiteX11" fmla="*/ 77407 w 111760"/>
                      <a:gd name="connsiteY11" fmla="*/ 5730 h 26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1760" h="26244">
                        <a:moveTo>
                          <a:pt x="77617" y="5730"/>
                        </a:moveTo>
                        <a:cubicBezTo>
                          <a:pt x="84109" y="6149"/>
                          <a:pt x="90391" y="6149"/>
                          <a:pt x="96883" y="6358"/>
                        </a:cubicBezTo>
                        <a:cubicBezTo>
                          <a:pt x="100024" y="6358"/>
                          <a:pt x="103166" y="6358"/>
                          <a:pt x="106097" y="7405"/>
                        </a:cubicBezTo>
                        <a:cubicBezTo>
                          <a:pt x="109030" y="8452"/>
                          <a:pt x="108820" y="8871"/>
                          <a:pt x="106307" y="10546"/>
                        </a:cubicBezTo>
                        <a:cubicBezTo>
                          <a:pt x="96883" y="17038"/>
                          <a:pt x="80549" y="17248"/>
                          <a:pt x="69659" y="17038"/>
                        </a:cubicBezTo>
                        <a:cubicBezTo>
                          <a:pt x="46832" y="17038"/>
                          <a:pt x="23796" y="10965"/>
                          <a:pt x="1179" y="14316"/>
                        </a:cubicBezTo>
                        <a:cubicBezTo>
                          <a:pt x="-496" y="14525"/>
                          <a:pt x="-287" y="20389"/>
                          <a:pt x="1179" y="20389"/>
                        </a:cubicBezTo>
                        <a:cubicBezTo>
                          <a:pt x="30079" y="20389"/>
                          <a:pt x="59397" y="30022"/>
                          <a:pt x="88297" y="24577"/>
                        </a:cubicBezTo>
                        <a:cubicBezTo>
                          <a:pt x="97302" y="22902"/>
                          <a:pt x="113846" y="20179"/>
                          <a:pt x="111542" y="7614"/>
                        </a:cubicBezTo>
                        <a:cubicBezTo>
                          <a:pt x="108820" y="-7673"/>
                          <a:pt x="86412" y="4892"/>
                          <a:pt x="77407" y="4264"/>
                        </a:cubicBezTo>
                        <a:cubicBezTo>
                          <a:pt x="76989" y="4264"/>
                          <a:pt x="76989" y="5730"/>
                          <a:pt x="77407" y="5730"/>
                        </a:cubicBezTo>
                        <a:lnTo>
                          <a:pt x="77407" y="5730"/>
                        </a:lnTo>
                        <a:close/>
                      </a:path>
                    </a:pathLst>
                  </a:custGeom>
                  <a:solidFill>
                    <a:srgbClr val="11B2E6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</p:grpSp>
          </p:grpSp>
          <p:grpSp>
            <p:nvGrpSpPr>
              <p:cNvPr id="382" name="Gráfico 1">
                <a:extLst>
                  <a:ext uri="{FF2B5EF4-FFF2-40B4-BE49-F238E27FC236}">
                    <a16:creationId xmlns:a16="http://schemas.microsoft.com/office/drawing/2014/main" id="{006B134A-86AD-274A-7A14-7B1386A3456F}"/>
                  </a:ext>
                </a:extLst>
              </p:cNvPr>
              <p:cNvGrpSpPr/>
              <p:nvPr/>
            </p:nvGrpSpPr>
            <p:grpSpPr>
              <a:xfrm>
                <a:off x="5432340" y="515512"/>
                <a:ext cx="500044" cy="267499"/>
                <a:chOff x="5432340" y="515512"/>
                <a:chExt cx="500044" cy="267499"/>
              </a:xfrm>
              <a:solidFill>
                <a:srgbClr val="E10A17"/>
              </a:solidFill>
            </p:grpSpPr>
            <p:grpSp>
              <p:nvGrpSpPr>
                <p:cNvPr id="383" name="Gráfico 1">
                  <a:extLst>
                    <a:ext uri="{FF2B5EF4-FFF2-40B4-BE49-F238E27FC236}">
                      <a16:creationId xmlns:a16="http://schemas.microsoft.com/office/drawing/2014/main" id="{620C50B6-F215-6BC7-EC1C-5D018054D9AE}"/>
                    </a:ext>
                  </a:extLst>
                </p:cNvPr>
                <p:cNvGrpSpPr/>
                <p:nvPr/>
              </p:nvGrpSpPr>
              <p:grpSpPr>
                <a:xfrm>
                  <a:off x="5432340" y="532149"/>
                  <a:ext cx="175028" cy="250863"/>
                  <a:chOff x="5432340" y="532149"/>
                  <a:chExt cx="175028" cy="250863"/>
                </a:xfrm>
                <a:solidFill>
                  <a:srgbClr val="E10A17"/>
                </a:solidFill>
              </p:grpSpPr>
              <p:sp>
                <p:nvSpPr>
                  <p:cNvPr id="384" name="Forma libre: forma 383">
                    <a:extLst>
                      <a:ext uri="{FF2B5EF4-FFF2-40B4-BE49-F238E27FC236}">
                        <a16:creationId xmlns:a16="http://schemas.microsoft.com/office/drawing/2014/main" id="{91A64DE0-182D-C721-31AC-60AB42DF9060}"/>
                      </a:ext>
                    </a:extLst>
                  </p:cNvPr>
                  <p:cNvSpPr/>
                  <p:nvPr/>
                </p:nvSpPr>
                <p:spPr>
                  <a:xfrm>
                    <a:off x="5432340" y="532149"/>
                    <a:ext cx="95499" cy="250863"/>
                  </a:xfrm>
                  <a:custGeom>
                    <a:avLst/>
                    <a:gdLst>
                      <a:gd name="connsiteX0" fmla="*/ 65084 w 95499"/>
                      <a:gd name="connsiteY0" fmla="*/ 3541 h 250863"/>
                      <a:gd name="connsiteX1" fmla="*/ 23410 w 95499"/>
                      <a:gd name="connsiteY1" fmla="*/ 15687 h 250863"/>
                      <a:gd name="connsiteX2" fmla="*/ 11054 w 95499"/>
                      <a:gd name="connsiteY2" fmla="*/ 12756 h 250863"/>
                      <a:gd name="connsiteX3" fmla="*/ 374 w 95499"/>
                      <a:gd name="connsiteY3" fmla="*/ 28462 h 250863"/>
                      <a:gd name="connsiteX4" fmla="*/ 1211 w 95499"/>
                      <a:gd name="connsiteY4" fmla="*/ 238508 h 250863"/>
                      <a:gd name="connsiteX5" fmla="*/ 11892 w 95499"/>
                      <a:gd name="connsiteY5" fmla="*/ 250863 h 250863"/>
                      <a:gd name="connsiteX6" fmla="*/ 13148 w 95499"/>
                      <a:gd name="connsiteY6" fmla="*/ 250863 h 250863"/>
                      <a:gd name="connsiteX7" fmla="*/ 27180 w 95499"/>
                      <a:gd name="connsiteY7" fmla="*/ 239555 h 250863"/>
                      <a:gd name="connsiteX8" fmla="*/ 27598 w 95499"/>
                      <a:gd name="connsiteY8" fmla="*/ 203744 h 250863"/>
                      <a:gd name="connsiteX9" fmla="*/ 27389 w 95499"/>
                      <a:gd name="connsiteY9" fmla="*/ 175473 h 250863"/>
                      <a:gd name="connsiteX10" fmla="*/ 88539 w 95499"/>
                      <a:gd name="connsiteY10" fmla="*/ 130658 h 250863"/>
                      <a:gd name="connsiteX11" fmla="*/ 64875 w 95499"/>
                      <a:gd name="connsiteY11" fmla="*/ 3541 h 250863"/>
                      <a:gd name="connsiteX12" fmla="*/ 49587 w 95499"/>
                      <a:gd name="connsiteY12" fmla="*/ 33278 h 250863"/>
                      <a:gd name="connsiteX13" fmla="*/ 67387 w 95499"/>
                      <a:gd name="connsiteY13" fmla="*/ 78094 h 250863"/>
                      <a:gd name="connsiteX14" fmla="*/ 51891 w 95499"/>
                      <a:gd name="connsiteY14" fmla="*/ 140500 h 250863"/>
                      <a:gd name="connsiteX15" fmla="*/ 27180 w 95499"/>
                      <a:gd name="connsiteY15" fmla="*/ 143223 h 250863"/>
                      <a:gd name="connsiteX16" fmla="*/ 35137 w 95499"/>
                      <a:gd name="connsiteY16" fmla="*/ 49823 h 250863"/>
                      <a:gd name="connsiteX17" fmla="*/ 49587 w 95499"/>
                      <a:gd name="connsiteY17" fmla="*/ 33278 h 250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9" h="250863">
                        <a:moveTo>
                          <a:pt x="65084" y="3541"/>
                        </a:moveTo>
                        <a:cubicBezTo>
                          <a:pt x="55870" y="-1694"/>
                          <a:pt x="41420" y="-3579"/>
                          <a:pt x="23410" y="15687"/>
                        </a:cubicBezTo>
                        <a:cubicBezTo>
                          <a:pt x="18384" y="11290"/>
                          <a:pt x="13567" y="11918"/>
                          <a:pt x="11054" y="12756"/>
                        </a:cubicBezTo>
                        <a:cubicBezTo>
                          <a:pt x="5190" y="14640"/>
                          <a:pt x="1002" y="21132"/>
                          <a:pt x="374" y="28462"/>
                        </a:cubicBezTo>
                        <a:cubicBezTo>
                          <a:pt x="374" y="29509"/>
                          <a:pt x="-883" y="212540"/>
                          <a:pt x="1211" y="238508"/>
                        </a:cubicBezTo>
                        <a:cubicBezTo>
                          <a:pt x="1840" y="245419"/>
                          <a:pt x="6028" y="250235"/>
                          <a:pt x="11892" y="250863"/>
                        </a:cubicBezTo>
                        <a:cubicBezTo>
                          <a:pt x="12310" y="250863"/>
                          <a:pt x="12730" y="250863"/>
                          <a:pt x="13148" y="250863"/>
                        </a:cubicBezTo>
                        <a:cubicBezTo>
                          <a:pt x="18593" y="250863"/>
                          <a:pt x="24876" y="247094"/>
                          <a:pt x="27180" y="239555"/>
                        </a:cubicBezTo>
                        <a:cubicBezTo>
                          <a:pt x="28436" y="235576"/>
                          <a:pt x="28226" y="223430"/>
                          <a:pt x="27598" y="203744"/>
                        </a:cubicBezTo>
                        <a:cubicBezTo>
                          <a:pt x="27389" y="193902"/>
                          <a:pt x="26970" y="180918"/>
                          <a:pt x="27389" y="175473"/>
                        </a:cubicBezTo>
                        <a:cubicBezTo>
                          <a:pt x="56079" y="177986"/>
                          <a:pt x="77649" y="162280"/>
                          <a:pt x="88539" y="130658"/>
                        </a:cubicBezTo>
                        <a:cubicBezTo>
                          <a:pt x="104245" y="84376"/>
                          <a:pt x="92099" y="19038"/>
                          <a:pt x="64875" y="3541"/>
                        </a:cubicBezTo>
                        <a:close/>
                        <a:moveTo>
                          <a:pt x="49587" y="33278"/>
                        </a:moveTo>
                        <a:cubicBezTo>
                          <a:pt x="57754" y="34744"/>
                          <a:pt x="66969" y="54220"/>
                          <a:pt x="67387" y="78094"/>
                        </a:cubicBezTo>
                        <a:cubicBezTo>
                          <a:pt x="67807" y="112020"/>
                          <a:pt x="62780" y="132333"/>
                          <a:pt x="51891" y="140500"/>
                        </a:cubicBezTo>
                        <a:cubicBezTo>
                          <a:pt x="45817" y="145108"/>
                          <a:pt x="37650" y="145945"/>
                          <a:pt x="27180" y="143223"/>
                        </a:cubicBezTo>
                        <a:cubicBezTo>
                          <a:pt x="27180" y="75581"/>
                          <a:pt x="27180" y="69927"/>
                          <a:pt x="35137" y="49823"/>
                        </a:cubicBezTo>
                        <a:cubicBezTo>
                          <a:pt x="39535" y="38514"/>
                          <a:pt x="44771" y="32441"/>
                          <a:pt x="49587" y="33278"/>
                        </a:cubicBezTo>
                        <a:close/>
                      </a:path>
                    </a:pathLst>
                  </a:custGeom>
                  <a:solidFill>
                    <a:srgbClr val="E10A17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385" name="Forma libre: forma 384">
                    <a:extLst>
                      <a:ext uri="{FF2B5EF4-FFF2-40B4-BE49-F238E27FC236}">
                        <a16:creationId xmlns:a16="http://schemas.microsoft.com/office/drawing/2014/main" id="{8B20635B-EB8B-43D9-7EB9-888557ECD771}"/>
                      </a:ext>
                    </a:extLst>
                  </p:cNvPr>
                  <p:cNvSpPr/>
                  <p:nvPr/>
                </p:nvSpPr>
                <p:spPr>
                  <a:xfrm>
                    <a:off x="5536202" y="576317"/>
                    <a:ext cx="71165" cy="167952"/>
                  </a:xfrm>
                  <a:custGeom>
                    <a:avLst/>
                    <a:gdLst>
                      <a:gd name="connsiteX0" fmla="*/ 71166 w 71165"/>
                      <a:gd name="connsiteY0" fmla="*/ 142404 h 167952"/>
                      <a:gd name="connsiteX1" fmla="*/ 68234 w 71165"/>
                      <a:gd name="connsiteY1" fmla="*/ 38114 h 167952"/>
                      <a:gd name="connsiteX2" fmla="*/ 64674 w 71165"/>
                      <a:gd name="connsiteY2" fmla="*/ 3351 h 167952"/>
                      <a:gd name="connsiteX3" fmla="*/ 57553 w 71165"/>
                      <a:gd name="connsiteY3" fmla="*/ 0 h 167952"/>
                      <a:gd name="connsiteX4" fmla="*/ 57553 w 71165"/>
                      <a:gd name="connsiteY4" fmla="*/ 0 h 167952"/>
                      <a:gd name="connsiteX5" fmla="*/ 43732 w 71165"/>
                      <a:gd name="connsiteY5" fmla="*/ 34344 h 167952"/>
                      <a:gd name="connsiteX6" fmla="*/ 41428 w 71165"/>
                      <a:gd name="connsiteY6" fmla="*/ 64919 h 167952"/>
                      <a:gd name="connsiteX7" fmla="*/ 27816 w 71165"/>
                      <a:gd name="connsiteY7" fmla="*/ 136331 h 167952"/>
                      <a:gd name="connsiteX8" fmla="*/ 22581 w 71165"/>
                      <a:gd name="connsiteY8" fmla="*/ 76647 h 167952"/>
                      <a:gd name="connsiteX9" fmla="*/ 22581 w 71165"/>
                      <a:gd name="connsiteY9" fmla="*/ 70993 h 167952"/>
                      <a:gd name="connsiteX10" fmla="*/ 23628 w 71165"/>
                      <a:gd name="connsiteY10" fmla="*/ 31203 h 167952"/>
                      <a:gd name="connsiteX11" fmla="*/ 21953 w 71165"/>
                      <a:gd name="connsiteY11" fmla="*/ 10471 h 167952"/>
                      <a:gd name="connsiteX12" fmla="*/ 14413 w 71165"/>
                      <a:gd name="connsiteY12" fmla="*/ 6701 h 167952"/>
                      <a:gd name="connsiteX13" fmla="*/ 1849 w 71165"/>
                      <a:gd name="connsiteY13" fmla="*/ 20314 h 167952"/>
                      <a:gd name="connsiteX14" fmla="*/ 20277 w 71165"/>
                      <a:gd name="connsiteY14" fmla="*/ 166068 h 167952"/>
                      <a:gd name="connsiteX15" fmla="*/ 27398 w 71165"/>
                      <a:gd name="connsiteY15" fmla="*/ 167953 h 167952"/>
                      <a:gd name="connsiteX16" fmla="*/ 34308 w 71165"/>
                      <a:gd name="connsiteY16" fmla="*/ 166068 h 167952"/>
                      <a:gd name="connsiteX17" fmla="*/ 48339 w 71165"/>
                      <a:gd name="connsiteY17" fmla="*/ 144708 h 167952"/>
                      <a:gd name="connsiteX18" fmla="*/ 48339 w 71165"/>
                      <a:gd name="connsiteY18" fmla="*/ 147849 h 167952"/>
                      <a:gd name="connsiteX19" fmla="*/ 52527 w 71165"/>
                      <a:gd name="connsiteY19" fmla="*/ 161042 h 167952"/>
                      <a:gd name="connsiteX20" fmla="*/ 64883 w 71165"/>
                      <a:gd name="connsiteY20" fmla="*/ 161461 h 167952"/>
                      <a:gd name="connsiteX21" fmla="*/ 70956 w 71165"/>
                      <a:gd name="connsiteY21" fmla="*/ 142195 h 167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1165" h="167952">
                        <a:moveTo>
                          <a:pt x="71166" y="142404"/>
                        </a:moveTo>
                        <a:cubicBezTo>
                          <a:pt x="67187" y="92981"/>
                          <a:pt x="67815" y="60103"/>
                          <a:pt x="68234" y="38114"/>
                        </a:cubicBezTo>
                        <a:cubicBezTo>
                          <a:pt x="68653" y="17591"/>
                          <a:pt x="68653" y="8377"/>
                          <a:pt x="64674" y="3351"/>
                        </a:cubicBezTo>
                        <a:cubicBezTo>
                          <a:pt x="62998" y="1047"/>
                          <a:pt x="60485" y="0"/>
                          <a:pt x="57553" y="0"/>
                        </a:cubicBezTo>
                        <a:lnTo>
                          <a:pt x="57553" y="0"/>
                        </a:lnTo>
                        <a:cubicBezTo>
                          <a:pt x="45826" y="0"/>
                          <a:pt x="45198" y="11518"/>
                          <a:pt x="43732" y="34344"/>
                        </a:cubicBezTo>
                        <a:cubicBezTo>
                          <a:pt x="43313" y="42512"/>
                          <a:pt x="42685" y="52564"/>
                          <a:pt x="41428" y="64919"/>
                        </a:cubicBezTo>
                        <a:cubicBezTo>
                          <a:pt x="38497" y="96960"/>
                          <a:pt x="31795" y="125022"/>
                          <a:pt x="27816" y="136331"/>
                        </a:cubicBezTo>
                        <a:cubicBezTo>
                          <a:pt x="23837" y="123138"/>
                          <a:pt x="22999" y="89212"/>
                          <a:pt x="22581" y="76647"/>
                        </a:cubicBezTo>
                        <a:cubicBezTo>
                          <a:pt x="22581" y="74553"/>
                          <a:pt x="22581" y="72668"/>
                          <a:pt x="22581" y="70993"/>
                        </a:cubicBezTo>
                        <a:cubicBezTo>
                          <a:pt x="22162" y="53192"/>
                          <a:pt x="22999" y="40418"/>
                          <a:pt x="23628" y="31203"/>
                        </a:cubicBezTo>
                        <a:cubicBezTo>
                          <a:pt x="24465" y="20314"/>
                          <a:pt x="24884" y="14450"/>
                          <a:pt x="21953" y="10471"/>
                        </a:cubicBezTo>
                        <a:cubicBezTo>
                          <a:pt x="20277" y="8167"/>
                          <a:pt x="17764" y="6911"/>
                          <a:pt x="14413" y="6701"/>
                        </a:cubicBezTo>
                        <a:cubicBezTo>
                          <a:pt x="8340" y="6701"/>
                          <a:pt x="2686" y="12774"/>
                          <a:pt x="1849" y="20314"/>
                        </a:cubicBezTo>
                        <a:cubicBezTo>
                          <a:pt x="1849" y="21570"/>
                          <a:pt x="-8622" y="151618"/>
                          <a:pt x="20277" y="166068"/>
                        </a:cubicBezTo>
                        <a:cubicBezTo>
                          <a:pt x="22581" y="167325"/>
                          <a:pt x="25094" y="167953"/>
                          <a:pt x="27398" y="167953"/>
                        </a:cubicBezTo>
                        <a:cubicBezTo>
                          <a:pt x="29701" y="167953"/>
                          <a:pt x="32214" y="167325"/>
                          <a:pt x="34308" y="166068"/>
                        </a:cubicBezTo>
                        <a:cubicBezTo>
                          <a:pt x="40381" y="162508"/>
                          <a:pt x="44779" y="154341"/>
                          <a:pt x="48339" y="144708"/>
                        </a:cubicBezTo>
                        <a:cubicBezTo>
                          <a:pt x="48339" y="146174"/>
                          <a:pt x="48339" y="147430"/>
                          <a:pt x="48339" y="147849"/>
                        </a:cubicBezTo>
                        <a:cubicBezTo>
                          <a:pt x="47501" y="153294"/>
                          <a:pt x="49177" y="158110"/>
                          <a:pt x="52527" y="161042"/>
                        </a:cubicBezTo>
                        <a:cubicBezTo>
                          <a:pt x="56088" y="164183"/>
                          <a:pt x="61114" y="164393"/>
                          <a:pt x="64883" y="161461"/>
                        </a:cubicBezTo>
                        <a:cubicBezTo>
                          <a:pt x="69490" y="158110"/>
                          <a:pt x="71794" y="150990"/>
                          <a:pt x="70956" y="142195"/>
                        </a:cubicBezTo>
                        <a:close/>
                      </a:path>
                    </a:pathLst>
                  </a:custGeom>
                  <a:solidFill>
                    <a:srgbClr val="E10A17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</p:grpSp>
            <p:sp>
              <p:nvSpPr>
                <p:cNvPr id="386" name="Forma libre: forma 385">
                  <a:extLst>
                    <a:ext uri="{FF2B5EF4-FFF2-40B4-BE49-F238E27FC236}">
                      <a16:creationId xmlns:a16="http://schemas.microsoft.com/office/drawing/2014/main" id="{28473CA5-799B-3B88-2FF2-2486C50658D6}"/>
                    </a:ext>
                  </a:extLst>
                </p:cNvPr>
                <p:cNvSpPr/>
                <p:nvPr/>
              </p:nvSpPr>
              <p:spPr>
                <a:xfrm>
                  <a:off x="5615801" y="551054"/>
                  <a:ext cx="86301" cy="186305"/>
                </a:xfrm>
                <a:custGeom>
                  <a:avLst/>
                  <a:gdLst>
                    <a:gd name="connsiteX0" fmla="*/ 82663 w 86301"/>
                    <a:gd name="connsiteY0" fmla="*/ 12070 h 186305"/>
                    <a:gd name="connsiteX1" fmla="*/ 75543 w 86301"/>
                    <a:gd name="connsiteY1" fmla="*/ 2018 h 186305"/>
                    <a:gd name="connsiteX2" fmla="*/ 64025 w 86301"/>
                    <a:gd name="connsiteY2" fmla="*/ 552 h 186305"/>
                    <a:gd name="connsiteX3" fmla="*/ 51460 w 86301"/>
                    <a:gd name="connsiteY3" fmla="*/ 24007 h 186305"/>
                    <a:gd name="connsiteX4" fmla="*/ 53554 w 86301"/>
                    <a:gd name="connsiteY4" fmla="*/ 80968 h 186305"/>
                    <a:gd name="connsiteX5" fmla="*/ 33451 w 86301"/>
                    <a:gd name="connsiteY5" fmla="*/ 28823 h 186305"/>
                    <a:gd name="connsiteX6" fmla="*/ 16906 w 86301"/>
                    <a:gd name="connsiteY6" fmla="*/ 17724 h 186305"/>
                    <a:gd name="connsiteX7" fmla="*/ 1828 w 86301"/>
                    <a:gd name="connsiteY7" fmla="*/ 33011 h 186305"/>
                    <a:gd name="connsiteX8" fmla="*/ 7482 w 86301"/>
                    <a:gd name="connsiteY8" fmla="*/ 176463 h 186305"/>
                    <a:gd name="connsiteX9" fmla="*/ 21304 w 86301"/>
                    <a:gd name="connsiteY9" fmla="*/ 186305 h 186305"/>
                    <a:gd name="connsiteX10" fmla="*/ 26749 w 86301"/>
                    <a:gd name="connsiteY10" fmla="*/ 185258 h 186305"/>
                    <a:gd name="connsiteX11" fmla="*/ 38267 w 86301"/>
                    <a:gd name="connsiteY11" fmla="*/ 163269 h 186305"/>
                    <a:gd name="connsiteX12" fmla="*/ 33869 w 86301"/>
                    <a:gd name="connsiteY12" fmla="*/ 123061 h 186305"/>
                    <a:gd name="connsiteX13" fmla="*/ 52717 w 86301"/>
                    <a:gd name="connsiteY13" fmla="*/ 163269 h 186305"/>
                    <a:gd name="connsiteX14" fmla="*/ 68004 w 86301"/>
                    <a:gd name="connsiteY14" fmla="*/ 168086 h 186305"/>
                    <a:gd name="connsiteX15" fmla="*/ 80779 w 86301"/>
                    <a:gd name="connsiteY15" fmla="*/ 155521 h 186305"/>
                    <a:gd name="connsiteX16" fmla="*/ 83082 w 86301"/>
                    <a:gd name="connsiteY16" fmla="*/ 12279 h 186305"/>
                    <a:gd name="connsiteX17" fmla="*/ 73030 w 86301"/>
                    <a:gd name="connsiteY17" fmla="*/ 152798 h 186305"/>
                    <a:gd name="connsiteX18" fmla="*/ 65910 w 86301"/>
                    <a:gd name="connsiteY18" fmla="*/ 160337 h 186305"/>
                    <a:gd name="connsiteX19" fmla="*/ 58580 w 86301"/>
                    <a:gd name="connsiteY19" fmla="*/ 157824 h 186305"/>
                    <a:gd name="connsiteX20" fmla="*/ 40780 w 86301"/>
                    <a:gd name="connsiteY20" fmla="*/ 119082 h 186305"/>
                    <a:gd name="connsiteX21" fmla="*/ 35126 w 86301"/>
                    <a:gd name="connsiteY21" fmla="*/ 104004 h 186305"/>
                    <a:gd name="connsiteX22" fmla="*/ 24445 w 86301"/>
                    <a:gd name="connsiteY22" fmla="*/ 76570 h 186305"/>
                    <a:gd name="connsiteX23" fmla="*/ 30100 w 86301"/>
                    <a:gd name="connsiteY23" fmla="*/ 164316 h 186305"/>
                    <a:gd name="connsiteX24" fmla="*/ 23608 w 86301"/>
                    <a:gd name="connsiteY24" fmla="*/ 177719 h 186305"/>
                    <a:gd name="connsiteX25" fmla="*/ 20885 w 86301"/>
                    <a:gd name="connsiteY25" fmla="*/ 178138 h 186305"/>
                    <a:gd name="connsiteX26" fmla="*/ 14393 w 86301"/>
                    <a:gd name="connsiteY26" fmla="*/ 173321 h 186305"/>
                    <a:gd name="connsiteX27" fmla="*/ 9158 w 86301"/>
                    <a:gd name="connsiteY27" fmla="*/ 34268 h 186305"/>
                    <a:gd name="connsiteX28" fmla="*/ 17325 w 86301"/>
                    <a:gd name="connsiteY28" fmla="*/ 25263 h 186305"/>
                    <a:gd name="connsiteX29" fmla="*/ 25702 w 86301"/>
                    <a:gd name="connsiteY29" fmla="*/ 31546 h 186305"/>
                    <a:gd name="connsiteX30" fmla="*/ 54601 w 86301"/>
                    <a:gd name="connsiteY30" fmla="*/ 106727 h 186305"/>
                    <a:gd name="connsiteX31" fmla="*/ 59209 w 86301"/>
                    <a:gd name="connsiteY31" fmla="*/ 118244 h 186305"/>
                    <a:gd name="connsiteX32" fmla="*/ 59000 w 86301"/>
                    <a:gd name="connsiteY32" fmla="*/ 22541 h 186305"/>
                    <a:gd name="connsiteX33" fmla="*/ 65700 w 86301"/>
                    <a:gd name="connsiteY33" fmla="*/ 7672 h 186305"/>
                    <a:gd name="connsiteX34" fmla="*/ 74496 w 86301"/>
                    <a:gd name="connsiteY34" fmla="*/ 13536 h 186305"/>
                    <a:gd name="connsiteX35" fmla="*/ 72402 w 86301"/>
                    <a:gd name="connsiteY35" fmla="*/ 152380 h 18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86301" h="186305">
                      <a:moveTo>
                        <a:pt x="82663" y="12070"/>
                      </a:moveTo>
                      <a:cubicBezTo>
                        <a:pt x="81616" y="7672"/>
                        <a:pt x="79103" y="4112"/>
                        <a:pt x="75543" y="2018"/>
                      </a:cubicBezTo>
                      <a:cubicBezTo>
                        <a:pt x="72192" y="-77"/>
                        <a:pt x="68004" y="-495"/>
                        <a:pt x="64025" y="552"/>
                      </a:cubicBezTo>
                      <a:cubicBezTo>
                        <a:pt x="56696" y="2437"/>
                        <a:pt x="49576" y="10813"/>
                        <a:pt x="51460" y="24007"/>
                      </a:cubicBezTo>
                      <a:cubicBezTo>
                        <a:pt x="53764" y="39713"/>
                        <a:pt x="53973" y="61911"/>
                        <a:pt x="53554" y="80968"/>
                      </a:cubicBezTo>
                      <a:cubicBezTo>
                        <a:pt x="48947" y="68822"/>
                        <a:pt x="42455" y="52068"/>
                        <a:pt x="33451" y="28823"/>
                      </a:cubicBezTo>
                      <a:cubicBezTo>
                        <a:pt x="30518" y="21075"/>
                        <a:pt x="24027" y="16677"/>
                        <a:pt x="16906" y="17724"/>
                      </a:cubicBezTo>
                      <a:cubicBezTo>
                        <a:pt x="9577" y="18562"/>
                        <a:pt x="3503" y="24844"/>
                        <a:pt x="1828" y="33011"/>
                      </a:cubicBezTo>
                      <a:cubicBezTo>
                        <a:pt x="-2569" y="55838"/>
                        <a:pt x="1619" y="161594"/>
                        <a:pt x="7482" y="176463"/>
                      </a:cubicBezTo>
                      <a:cubicBezTo>
                        <a:pt x="9786" y="182536"/>
                        <a:pt x="15231" y="186305"/>
                        <a:pt x="21304" y="186305"/>
                      </a:cubicBezTo>
                      <a:cubicBezTo>
                        <a:pt x="23189" y="186305"/>
                        <a:pt x="24864" y="185886"/>
                        <a:pt x="26749" y="185258"/>
                      </a:cubicBezTo>
                      <a:cubicBezTo>
                        <a:pt x="33451" y="182745"/>
                        <a:pt x="39942" y="174787"/>
                        <a:pt x="38267" y="163269"/>
                      </a:cubicBezTo>
                      <a:cubicBezTo>
                        <a:pt x="36173" y="149238"/>
                        <a:pt x="34916" y="135417"/>
                        <a:pt x="33869" y="123061"/>
                      </a:cubicBezTo>
                      <a:cubicBezTo>
                        <a:pt x="36382" y="128925"/>
                        <a:pt x="48738" y="158662"/>
                        <a:pt x="52717" y="163269"/>
                      </a:cubicBezTo>
                      <a:cubicBezTo>
                        <a:pt x="56696" y="167667"/>
                        <a:pt x="62350" y="169552"/>
                        <a:pt x="68004" y="168086"/>
                      </a:cubicBezTo>
                      <a:cubicBezTo>
                        <a:pt x="73868" y="166620"/>
                        <a:pt x="78475" y="161803"/>
                        <a:pt x="80779" y="155521"/>
                      </a:cubicBezTo>
                      <a:cubicBezTo>
                        <a:pt x="84129" y="145678"/>
                        <a:pt x="89993" y="41598"/>
                        <a:pt x="83082" y="12279"/>
                      </a:cubicBezTo>
                      <a:close/>
                      <a:moveTo>
                        <a:pt x="73030" y="152798"/>
                      </a:moveTo>
                      <a:cubicBezTo>
                        <a:pt x="71774" y="156777"/>
                        <a:pt x="69051" y="159500"/>
                        <a:pt x="65910" y="160337"/>
                      </a:cubicBezTo>
                      <a:cubicBezTo>
                        <a:pt x="63188" y="160966"/>
                        <a:pt x="60465" y="160337"/>
                        <a:pt x="58580" y="157824"/>
                      </a:cubicBezTo>
                      <a:cubicBezTo>
                        <a:pt x="55858" y="154683"/>
                        <a:pt x="42455" y="123480"/>
                        <a:pt x="40780" y="119082"/>
                      </a:cubicBezTo>
                      <a:cubicBezTo>
                        <a:pt x="38895" y="113847"/>
                        <a:pt x="37010" y="108821"/>
                        <a:pt x="35126" y="104004"/>
                      </a:cubicBezTo>
                      <a:cubicBezTo>
                        <a:pt x="31147" y="93324"/>
                        <a:pt x="27796" y="83900"/>
                        <a:pt x="24445" y="76570"/>
                      </a:cubicBezTo>
                      <a:cubicBezTo>
                        <a:pt x="24027" y="89554"/>
                        <a:pt x="24445" y="127040"/>
                        <a:pt x="30100" y="164316"/>
                      </a:cubicBezTo>
                      <a:cubicBezTo>
                        <a:pt x="31147" y="171437"/>
                        <a:pt x="27587" y="176253"/>
                        <a:pt x="23608" y="177719"/>
                      </a:cubicBezTo>
                      <a:cubicBezTo>
                        <a:pt x="22770" y="178138"/>
                        <a:pt x="21723" y="178138"/>
                        <a:pt x="20885" y="178138"/>
                      </a:cubicBezTo>
                      <a:cubicBezTo>
                        <a:pt x="18163" y="178138"/>
                        <a:pt x="15650" y="176463"/>
                        <a:pt x="14393" y="173321"/>
                      </a:cubicBezTo>
                      <a:cubicBezTo>
                        <a:pt x="9577" y="161175"/>
                        <a:pt x="4760" y="57932"/>
                        <a:pt x="9158" y="34268"/>
                      </a:cubicBezTo>
                      <a:cubicBezTo>
                        <a:pt x="9996" y="29451"/>
                        <a:pt x="13556" y="25682"/>
                        <a:pt x="17325" y="25263"/>
                      </a:cubicBezTo>
                      <a:cubicBezTo>
                        <a:pt x="20885" y="24844"/>
                        <a:pt x="24027" y="27148"/>
                        <a:pt x="25702" y="31546"/>
                      </a:cubicBezTo>
                      <a:cubicBezTo>
                        <a:pt x="42665" y="74686"/>
                        <a:pt x="50413" y="95627"/>
                        <a:pt x="54601" y="106727"/>
                      </a:cubicBezTo>
                      <a:cubicBezTo>
                        <a:pt x="57324" y="113847"/>
                        <a:pt x="58371" y="116569"/>
                        <a:pt x="59209" y="118244"/>
                      </a:cubicBezTo>
                      <a:cubicBezTo>
                        <a:pt x="60675" y="104004"/>
                        <a:pt x="63397" y="52487"/>
                        <a:pt x="59000" y="22541"/>
                      </a:cubicBezTo>
                      <a:cubicBezTo>
                        <a:pt x="57743" y="13954"/>
                        <a:pt x="61512" y="8928"/>
                        <a:pt x="65700" y="7672"/>
                      </a:cubicBezTo>
                      <a:cubicBezTo>
                        <a:pt x="69889" y="6625"/>
                        <a:pt x="73449" y="8928"/>
                        <a:pt x="74496" y="13536"/>
                      </a:cubicBezTo>
                      <a:cubicBezTo>
                        <a:pt x="81407" y="42645"/>
                        <a:pt x="74915" y="145050"/>
                        <a:pt x="72402" y="152380"/>
                      </a:cubicBezTo>
                      <a:close/>
                    </a:path>
                  </a:pathLst>
                </a:custGeom>
                <a:solidFill>
                  <a:srgbClr val="E10A17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387" name="Forma libre: forma 386">
                  <a:extLst>
                    <a:ext uri="{FF2B5EF4-FFF2-40B4-BE49-F238E27FC236}">
                      <a16:creationId xmlns:a16="http://schemas.microsoft.com/office/drawing/2014/main" id="{E3F206C6-17FF-6164-82DB-907EC9806BC3}"/>
                    </a:ext>
                  </a:extLst>
                </p:cNvPr>
                <p:cNvSpPr/>
                <p:nvPr/>
              </p:nvSpPr>
              <p:spPr>
                <a:xfrm>
                  <a:off x="5704784" y="538262"/>
                  <a:ext cx="74725" cy="167684"/>
                </a:xfrm>
                <a:custGeom>
                  <a:avLst/>
                  <a:gdLst>
                    <a:gd name="connsiteX0" fmla="*/ 61741 w 74725"/>
                    <a:gd name="connsiteY0" fmla="*/ 105697 h 167684"/>
                    <a:gd name="connsiteX1" fmla="*/ 43103 w 74725"/>
                    <a:gd name="connsiteY1" fmla="*/ 122032 h 167684"/>
                    <a:gd name="connsiteX2" fmla="*/ 40799 w 74725"/>
                    <a:gd name="connsiteY2" fmla="*/ 129571 h 167684"/>
                    <a:gd name="connsiteX3" fmla="*/ 32422 w 74725"/>
                    <a:gd name="connsiteY3" fmla="*/ 84546 h 167684"/>
                    <a:gd name="connsiteX4" fmla="*/ 40590 w 74725"/>
                    <a:gd name="connsiteY4" fmla="*/ 41615 h 167684"/>
                    <a:gd name="connsiteX5" fmla="*/ 53574 w 74725"/>
                    <a:gd name="connsiteY5" fmla="*/ 52505 h 167684"/>
                    <a:gd name="connsiteX6" fmla="*/ 69908 w 74725"/>
                    <a:gd name="connsiteY6" fmla="*/ 42453 h 167684"/>
                    <a:gd name="connsiteX7" fmla="*/ 64883 w 74725"/>
                    <a:gd name="connsiteY7" fmla="*/ 11250 h 167684"/>
                    <a:gd name="connsiteX8" fmla="*/ 36611 w 74725"/>
                    <a:gd name="connsiteY8" fmla="*/ 1407 h 167684"/>
                    <a:gd name="connsiteX9" fmla="*/ 591 w 74725"/>
                    <a:gd name="connsiteY9" fmla="*/ 77635 h 167684"/>
                    <a:gd name="connsiteX10" fmla="*/ 20276 w 74725"/>
                    <a:gd name="connsiteY10" fmla="*/ 159517 h 167684"/>
                    <a:gd name="connsiteX11" fmla="*/ 38286 w 74725"/>
                    <a:gd name="connsiteY11" fmla="*/ 167685 h 167684"/>
                    <a:gd name="connsiteX12" fmla="*/ 50433 w 74725"/>
                    <a:gd name="connsiteY12" fmla="*/ 164544 h 167684"/>
                    <a:gd name="connsiteX13" fmla="*/ 74725 w 74725"/>
                    <a:gd name="connsiteY13" fmla="*/ 122451 h 167684"/>
                    <a:gd name="connsiteX14" fmla="*/ 61113 w 74725"/>
                    <a:gd name="connsiteY14" fmla="*/ 105278 h 167684"/>
                    <a:gd name="connsiteX15" fmla="*/ 47292 w 74725"/>
                    <a:gd name="connsiteY15" fmla="*/ 157633 h 167684"/>
                    <a:gd name="connsiteX16" fmla="*/ 38705 w 74725"/>
                    <a:gd name="connsiteY16" fmla="*/ 159936 h 167684"/>
                    <a:gd name="connsiteX17" fmla="*/ 26559 w 74725"/>
                    <a:gd name="connsiteY17" fmla="*/ 154282 h 167684"/>
                    <a:gd name="connsiteX18" fmla="*/ 8968 w 74725"/>
                    <a:gd name="connsiteY18" fmla="*/ 78263 h 167684"/>
                    <a:gd name="connsiteX19" fmla="*/ 39543 w 74725"/>
                    <a:gd name="connsiteY19" fmla="*/ 8946 h 167684"/>
                    <a:gd name="connsiteX20" fmla="*/ 58600 w 74725"/>
                    <a:gd name="connsiteY20" fmla="*/ 15648 h 167684"/>
                    <a:gd name="connsiteX21" fmla="*/ 62998 w 74725"/>
                    <a:gd name="connsiteY21" fmla="*/ 39312 h 167684"/>
                    <a:gd name="connsiteX22" fmla="*/ 54830 w 74725"/>
                    <a:gd name="connsiteY22" fmla="*/ 44757 h 167684"/>
                    <a:gd name="connsiteX23" fmla="*/ 47710 w 74725"/>
                    <a:gd name="connsiteY23" fmla="*/ 37008 h 167684"/>
                    <a:gd name="connsiteX24" fmla="*/ 47292 w 74725"/>
                    <a:gd name="connsiteY24" fmla="*/ 35123 h 167684"/>
                    <a:gd name="connsiteX25" fmla="*/ 43941 w 74725"/>
                    <a:gd name="connsiteY25" fmla="*/ 28003 h 167684"/>
                    <a:gd name="connsiteX26" fmla="*/ 40171 w 74725"/>
                    <a:gd name="connsiteY26" fmla="*/ 29260 h 167684"/>
                    <a:gd name="connsiteX27" fmla="*/ 24884 w 74725"/>
                    <a:gd name="connsiteY27" fmla="*/ 84336 h 167684"/>
                    <a:gd name="connsiteX28" fmla="*/ 38914 w 74725"/>
                    <a:gd name="connsiteY28" fmla="*/ 139204 h 167684"/>
                    <a:gd name="connsiteX29" fmla="*/ 38914 w 74725"/>
                    <a:gd name="connsiteY29" fmla="*/ 139204 h 167684"/>
                    <a:gd name="connsiteX30" fmla="*/ 42893 w 74725"/>
                    <a:gd name="connsiteY30" fmla="*/ 139832 h 167684"/>
                    <a:gd name="connsiteX31" fmla="*/ 51270 w 74725"/>
                    <a:gd name="connsiteY31" fmla="*/ 123079 h 167684"/>
                    <a:gd name="connsiteX32" fmla="*/ 61113 w 74725"/>
                    <a:gd name="connsiteY32" fmla="*/ 113655 h 167684"/>
                    <a:gd name="connsiteX33" fmla="*/ 67605 w 74725"/>
                    <a:gd name="connsiteY33" fmla="*/ 122660 h 167684"/>
                    <a:gd name="connsiteX34" fmla="*/ 47501 w 74725"/>
                    <a:gd name="connsiteY34" fmla="*/ 157842 h 167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4725" h="167684">
                      <a:moveTo>
                        <a:pt x="61741" y="105697"/>
                      </a:moveTo>
                      <a:cubicBezTo>
                        <a:pt x="53992" y="104859"/>
                        <a:pt x="44778" y="110304"/>
                        <a:pt x="43103" y="122032"/>
                      </a:cubicBezTo>
                      <a:cubicBezTo>
                        <a:pt x="42684" y="124964"/>
                        <a:pt x="41846" y="127686"/>
                        <a:pt x="40799" y="129571"/>
                      </a:cubicBezTo>
                      <a:cubicBezTo>
                        <a:pt x="35983" y="122241"/>
                        <a:pt x="31794" y="107372"/>
                        <a:pt x="32422" y="84546"/>
                      </a:cubicBezTo>
                      <a:cubicBezTo>
                        <a:pt x="33051" y="65489"/>
                        <a:pt x="36821" y="49992"/>
                        <a:pt x="40590" y="41615"/>
                      </a:cubicBezTo>
                      <a:cubicBezTo>
                        <a:pt x="43103" y="47898"/>
                        <a:pt x="47710" y="51877"/>
                        <a:pt x="53574" y="52505"/>
                      </a:cubicBezTo>
                      <a:cubicBezTo>
                        <a:pt x="60275" y="53343"/>
                        <a:pt x="66558" y="49364"/>
                        <a:pt x="69908" y="42453"/>
                      </a:cubicBezTo>
                      <a:cubicBezTo>
                        <a:pt x="71793" y="38265"/>
                        <a:pt x="75144" y="26956"/>
                        <a:pt x="64883" y="11250"/>
                      </a:cubicBezTo>
                      <a:cubicBezTo>
                        <a:pt x="58600" y="1617"/>
                        <a:pt x="47501" y="-2362"/>
                        <a:pt x="36611" y="1407"/>
                      </a:cubicBezTo>
                      <a:cubicBezTo>
                        <a:pt x="27187" y="4758"/>
                        <a:pt x="4989" y="18579"/>
                        <a:pt x="591" y="77635"/>
                      </a:cubicBezTo>
                      <a:cubicBezTo>
                        <a:pt x="-2131" y="114911"/>
                        <a:pt x="4570" y="142555"/>
                        <a:pt x="20276" y="159517"/>
                      </a:cubicBezTo>
                      <a:cubicBezTo>
                        <a:pt x="25302" y="164962"/>
                        <a:pt x="31585" y="167685"/>
                        <a:pt x="38286" y="167685"/>
                      </a:cubicBezTo>
                      <a:cubicBezTo>
                        <a:pt x="42265" y="167685"/>
                        <a:pt x="46454" y="166638"/>
                        <a:pt x="50433" y="164544"/>
                      </a:cubicBezTo>
                      <a:cubicBezTo>
                        <a:pt x="64254" y="157633"/>
                        <a:pt x="74516" y="139832"/>
                        <a:pt x="74725" y="122451"/>
                      </a:cubicBezTo>
                      <a:cubicBezTo>
                        <a:pt x="74725" y="113236"/>
                        <a:pt x="69280" y="106325"/>
                        <a:pt x="61113" y="105278"/>
                      </a:cubicBezTo>
                      <a:close/>
                      <a:moveTo>
                        <a:pt x="47292" y="157633"/>
                      </a:moveTo>
                      <a:cubicBezTo>
                        <a:pt x="44359" y="159099"/>
                        <a:pt x="41428" y="159936"/>
                        <a:pt x="38705" y="159936"/>
                      </a:cubicBezTo>
                      <a:cubicBezTo>
                        <a:pt x="34307" y="159936"/>
                        <a:pt x="30119" y="158052"/>
                        <a:pt x="26559" y="154282"/>
                      </a:cubicBezTo>
                      <a:cubicBezTo>
                        <a:pt x="12318" y="138785"/>
                        <a:pt x="6245" y="113236"/>
                        <a:pt x="8968" y="78263"/>
                      </a:cubicBezTo>
                      <a:cubicBezTo>
                        <a:pt x="13156" y="22349"/>
                        <a:pt x="33470" y="11040"/>
                        <a:pt x="39543" y="8946"/>
                      </a:cubicBezTo>
                      <a:cubicBezTo>
                        <a:pt x="46872" y="6433"/>
                        <a:pt x="54202" y="8946"/>
                        <a:pt x="58600" y="15648"/>
                      </a:cubicBezTo>
                      <a:cubicBezTo>
                        <a:pt x="66767" y="28003"/>
                        <a:pt x="64463" y="36170"/>
                        <a:pt x="62998" y="39312"/>
                      </a:cubicBezTo>
                      <a:cubicBezTo>
                        <a:pt x="61322" y="43081"/>
                        <a:pt x="57971" y="45175"/>
                        <a:pt x="54830" y="44757"/>
                      </a:cubicBezTo>
                      <a:cubicBezTo>
                        <a:pt x="51480" y="44338"/>
                        <a:pt x="48967" y="41615"/>
                        <a:pt x="47710" y="37008"/>
                      </a:cubicBezTo>
                      <a:cubicBezTo>
                        <a:pt x="47710" y="36380"/>
                        <a:pt x="47501" y="35752"/>
                        <a:pt x="47292" y="35123"/>
                      </a:cubicBezTo>
                      <a:cubicBezTo>
                        <a:pt x="46663" y="32191"/>
                        <a:pt x="45825" y="28631"/>
                        <a:pt x="43941" y="28003"/>
                      </a:cubicBezTo>
                      <a:cubicBezTo>
                        <a:pt x="43103" y="27584"/>
                        <a:pt x="41637" y="28003"/>
                        <a:pt x="40171" y="29260"/>
                      </a:cubicBezTo>
                      <a:cubicBezTo>
                        <a:pt x="32213" y="35333"/>
                        <a:pt x="25722" y="58997"/>
                        <a:pt x="24884" y="84336"/>
                      </a:cubicBezTo>
                      <a:cubicBezTo>
                        <a:pt x="24046" y="110304"/>
                        <a:pt x="29281" y="130827"/>
                        <a:pt x="38914" y="139204"/>
                      </a:cubicBezTo>
                      <a:lnTo>
                        <a:pt x="38914" y="139204"/>
                      </a:lnTo>
                      <a:cubicBezTo>
                        <a:pt x="40171" y="140251"/>
                        <a:pt x="41428" y="140460"/>
                        <a:pt x="42893" y="139832"/>
                      </a:cubicBezTo>
                      <a:cubicBezTo>
                        <a:pt x="46454" y="138157"/>
                        <a:pt x="50223" y="130618"/>
                        <a:pt x="51270" y="123079"/>
                      </a:cubicBezTo>
                      <a:cubicBezTo>
                        <a:pt x="52108" y="116377"/>
                        <a:pt x="57134" y="113027"/>
                        <a:pt x="61113" y="113655"/>
                      </a:cubicBezTo>
                      <a:cubicBezTo>
                        <a:pt x="65092" y="114074"/>
                        <a:pt x="67605" y="117634"/>
                        <a:pt x="67605" y="122660"/>
                      </a:cubicBezTo>
                      <a:cubicBezTo>
                        <a:pt x="67395" y="137110"/>
                        <a:pt x="58809" y="152188"/>
                        <a:pt x="47501" y="157842"/>
                      </a:cubicBezTo>
                      <a:close/>
                    </a:path>
                  </a:pathLst>
                </a:custGeom>
                <a:solidFill>
                  <a:srgbClr val="E10A17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grpSp>
              <p:nvGrpSpPr>
                <p:cNvPr id="388" name="Gráfico 1">
                  <a:extLst>
                    <a:ext uri="{FF2B5EF4-FFF2-40B4-BE49-F238E27FC236}">
                      <a16:creationId xmlns:a16="http://schemas.microsoft.com/office/drawing/2014/main" id="{F79B2D9C-2E92-58FC-540D-30BB92CD6180}"/>
                    </a:ext>
                  </a:extLst>
                </p:cNvPr>
                <p:cNvGrpSpPr/>
                <p:nvPr/>
              </p:nvGrpSpPr>
              <p:grpSpPr>
                <a:xfrm>
                  <a:off x="5775208" y="515512"/>
                  <a:ext cx="157176" cy="173890"/>
                  <a:chOff x="5775208" y="515512"/>
                  <a:chExt cx="157176" cy="173890"/>
                </a:xfrm>
                <a:solidFill>
                  <a:srgbClr val="E10A17"/>
                </a:solidFill>
              </p:grpSpPr>
              <p:sp>
                <p:nvSpPr>
                  <p:cNvPr id="389" name="Forma libre: forma 388">
                    <a:extLst>
                      <a:ext uri="{FF2B5EF4-FFF2-40B4-BE49-F238E27FC236}">
                        <a16:creationId xmlns:a16="http://schemas.microsoft.com/office/drawing/2014/main" id="{3CAEE7DC-D166-83F4-F6D7-0548001F391B}"/>
                      </a:ext>
                    </a:extLst>
                  </p:cNvPr>
                  <p:cNvSpPr/>
                  <p:nvPr/>
                </p:nvSpPr>
                <p:spPr>
                  <a:xfrm>
                    <a:off x="5775208" y="521847"/>
                    <a:ext cx="91241" cy="167555"/>
                  </a:xfrm>
                  <a:custGeom>
                    <a:avLst/>
                    <a:gdLst>
                      <a:gd name="connsiteX0" fmla="*/ 75922 w 91241"/>
                      <a:gd name="connsiteY0" fmla="*/ 59496 h 167555"/>
                      <a:gd name="connsiteX1" fmla="*/ 76341 w 91241"/>
                      <a:gd name="connsiteY1" fmla="*/ 17403 h 167555"/>
                      <a:gd name="connsiteX2" fmla="*/ 76341 w 91241"/>
                      <a:gd name="connsiteY2" fmla="*/ 13215 h 167555"/>
                      <a:gd name="connsiteX3" fmla="*/ 67755 w 91241"/>
                      <a:gd name="connsiteY3" fmla="*/ 231 h 167555"/>
                      <a:gd name="connsiteX4" fmla="*/ 53724 w 91241"/>
                      <a:gd name="connsiteY4" fmla="*/ 9445 h 167555"/>
                      <a:gd name="connsiteX5" fmla="*/ 52258 w 91241"/>
                      <a:gd name="connsiteY5" fmla="*/ 48188 h 167555"/>
                      <a:gd name="connsiteX6" fmla="*/ 52258 w 91241"/>
                      <a:gd name="connsiteY6" fmla="*/ 62847 h 167555"/>
                      <a:gd name="connsiteX7" fmla="*/ 35505 w 91241"/>
                      <a:gd name="connsiteY7" fmla="*/ 66198 h 167555"/>
                      <a:gd name="connsiteX8" fmla="*/ 35923 w 91241"/>
                      <a:gd name="connsiteY8" fmla="*/ 38555 h 167555"/>
                      <a:gd name="connsiteX9" fmla="*/ 36133 w 91241"/>
                      <a:gd name="connsiteY9" fmla="*/ 28084 h 167555"/>
                      <a:gd name="connsiteX10" fmla="*/ 31316 w 91241"/>
                      <a:gd name="connsiteY10" fmla="*/ 16356 h 167555"/>
                      <a:gd name="connsiteX11" fmla="*/ 19589 w 91241"/>
                      <a:gd name="connsiteY11" fmla="*/ 15937 h 167555"/>
                      <a:gd name="connsiteX12" fmla="*/ 12050 w 91241"/>
                      <a:gd name="connsiteY12" fmla="*/ 55517 h 167555"/>
                      <a:gd name="connsiteX13" fmla="*/ 12050 w 91241"/>
                      <a:gd name="connsiteY13" fmla="*/ 71224 h 167555"/>
                      <a:gd name="connsiteX14" fmla="*/ 12050 w 91241"/>
                      <a:gd name="connsiteY14" fmla="*/ 71224 h 167555"/>
                      <a:gd name="connsiteX15" fmla="*/ 323 w 91241"/>
                      <a:gd name="connsiteY15" fmla="*/ 88605 h 167555"/>
                      <a:gd name="connsiteX16" fmla="*/ 4930 w 91241"/>
                      <a:gd name="connsiteY16" fmla="*/ 96563 h 167555"/>
                      <a:gd name="connsiteX17" fmla="*/ 12678 w 91241"/>
                      <a:gd name="connsiteY17" fmla="*/ 97820 h 167555"/>
                      <a:gd name="connsiteX18" fmla="*/ 12888 w 91241"/>
                      <a:gd name="connsiteY18" fmla="*/ 127557 h 167555"/>
                      <a:gd name="connsiteX19" fmla="*/ 16448 w 91241"/>
                      <a:gd name="connsiteY19" fmla="*/ 153525 h 167555"/>
                      <a:gd name="connsiteX20" fmla="*/ 24615 w 91241"/>
                      <a:gd name="connsiteY20" fmla="*/ 156666 h 167555"/>
                      <a:gd name="connsiteX21" fmla="*/ 35923 w 91241"/>
                      <a:gd name="connsiteY21" fmla="*/ 147452 h 167555"/>
                      <a:gd name="connsiteX22" fmla="*/ 36343 w 91241"/>
                      <a:gd name="connsiteY22" fmla="*/ 118133 h 167555"/>
                      <a:gd name="connsiteX23" fmla="*/ 36133 w 91241"/>
                      <a:gd name="connsiteY23" fmla="*/ 92584 h 167555"/>
                      <a:gd name="connsiteX24" fmla="*/ 52468 w 91241"/>
                      <a:gd name="connsiteY24" fmla="*/ 89234 h 167555"/>
                      <a:gd name="connsiteX25" fmla="*/ 53096 w 91241"/>
                      <a:gd name="connsiteY25" fmla="*/ 134258 h 167555"/>
                      <a:gd name="connsiteX26" fmla="*/ 56865 w 91241"/>
                      <a:gd name="connsiteY26" fmla="*/ 164415 h 167555"/>
                      <a:gd name="connsiteX27" fmla="*/ 64195 w 91241"/>
                      <a:gd name="connsiteY27" fmla="*/ 167556 h 167555"/>
                      <a:gd name="connsiteX28" fmla="*/ 64195 w 91241"/>
                      <a:gd name="connsiteY28" fmla="*/ 167556 h 167555"/>
                      <a:gd name="connsiteX29" fmla="*/ 65242 w 91241"/>
                      <a:gd name="connsiteY29" fmla="*/ 167556 h 167555"/>
                      <a:gd name="connsiteX30" fmla="*/ 76970 w 91241"/>
                      <a:gd name="connsiteY30" fmla="*/ 155619 h 167555"/>
                      <a:gd name="connsiteX31" fmla="*/ 76760 w 91241"/>
                      <a:gd name="connsiteY31" fmla="*/ 113317 h 167555"/>
                      <a:gd name="connsiteX32" fmla="*/ 76341 w 91241"/>
                      <a:gd name="connsiteY32" fmla="*/ 86092 h 167555"/>
                      <a:gd name="connsiteX33" fmla="*/ 91210 w 91241"/>
                      <a:gd name="connsiteY33" fmla="*/ 72061 h 167555"/>
                      <a:gd name="connsiteX34" fmla="*/ 88487 w 91241"/>
                      <a:gd name="connsiteY34" fmla="*/ 62428 h 167555"/>
                      <a:gd name="connsiteX35" fmla="*/ 76132 w 91241"/>
                      <a:gd name="connsiteY35" fmla="*/ 59077 h 167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1241" h="167555">
                        <a:moveTo>
                          <a:pt x="75922" y="59496"/>
                        </a:moveTo>
                        <a:cubicBezTo>
                          <a:pt x="75922" y="48188"/>
                          <a:pt x="76341" y="26408"/>
                          <a:pt x="76341" y="17403"/>
                        </a:cubicBezTo>
                        <a:cubicBezTo>
                          <a:pt x="76341" y="15100"/>
                          <a:pt x="76341" y="13424"/>
                          <a:pt x="76341" y="13215"/>
                        </a:cubicBezTo>
                        <a:cubicBezTo>
                          <a:pt x="76341" y="5048"/>
                          <a:pt x="71734" y="1069"/>
                          <a:pt x="67755" y="231"/>
                        </a:cubicBezTo>
                        <a:cubicBezTo>
                          <a:pt x="61892" y="-1025"/>
                          <a:pt x="55818" y="2954"/>
                          <a:pt x="53724" y="9445"/>
                        </a:cubicBezTo>
                        <a:cubicBezTo>
                          <a:pt x="52677" y="12796"/>
                          <a:pt x="52468" y="23686"/>
                          <a:pt x="52258" y="48188"/>
                        </a:cubicBezTo>
                        <a:cubicBezTo>
                          <a:pt x="52258" y="53842"/>
                          <a:pt x="52258" y="59077"/>
                          <a:pt x="52258" y="62847"/>
                        </a:cubicBezTo>
                        <a:cubicBezTo>
                          <a:pt x="43881" y="64313"/>
                          <a:pt x="38646" y="65360"/>
                          <a:pt x="35505" y="66198"/>
                        </a:cubicBezTo>
                        <a:cubicBezTo>
                          <a:pt x="35505" y="59287"/>
                          <a:pt x="35505" y="47978"/>
                          <a:pt x="35923" y="38555"/>
                        </a:cubicBezTo>
                        <a:cubicBezTo>
                          <a:pt x="35923" y="34576"/>
                          <a:pt x="35923" y="31015"/>
                          <a:pt x="36133" y="28084"/>
                        </a:cubicBezTo>
                        <a:cubicBezTo>
                          <a:pt x="36133" y="22848"/>
                          <a:pt x="34458" y="18869"/>
                          <a:pt x="31316" y="16356"/>
                        </a:cubicBezTo>
                        <a:cubicBezTo>
                          <a:pt x="27965" y="13843"/>
                          <a:pt x="23568" y="13634"/>
                          <a:pt x="19589" y="15937"/>
                        </a:cubicBezTo>
                        <a:cubicBezTo>
                          <a:pt x="12050" y="20335"/>
                          <a:pt x="12050" y="25152"/>
                          <a:pt x="12050" y="55517"/>
                        </a:cubicBezTo>
                        <a:cubicBezTo>
                          <a:pt x="12050" y="60125"/>
                          <a:pt x="12050" y="65360"/>
                          <a:pt x="12050" y="71224"/>
                        </a:cubicBezTo>
                        <a:lnTo>
                          <a:pt x="12050" y="71224"/>
                        </a:lnTo>
                        <a:cubicBezTo>
                          <a:pt x="6815" y="73108"/>
                          <a:pt x="-1772" y="77506"/>
                          <a:pt x="323" y="88605"/>
                        </a:cubicBezTo>
                        <a:cubicBezTo>
                          <a:pt x="951" y="92375"/>
                          <a:pt x="2626" y="94888"/>
                          <a:pt x="4930" y="96563"/>
                        </a:cubicBezTo>
                        <a:cubicBezTo>
                          <a:pt x="7443" y="98239"/>
                          <a:pt x="10374" y="98239"/>
                          <a:pt x="12678" y="97820"/>
                        </a:cubicBezTo>
                        <a:cubicBezTo>
                          <a:pt x="13097" y="110175"/>
                          <a:pt x="13097" y="120018"/>
                          <a:pt x="12888" y="127557"/>
                        </a:cubicBezTo>
                        <a:cubicBezTo>
                          <a:pt x="12888" y="142426"/>
                          <a:pt x="12888" y="149336"/>
                          <a:pt x="16448" y="153525"/>
                        </a:cubicBezTo>
                        <a:cubicBezTo>
                          <a:pt x="18332" y="155828"/>
                          <a:pt x="21055" y="156876"/>
                          <a:pt x="24615" y="156666"/>
                        </a:cubicBezTo>
                        <a:cubicBezTo>
                          <a:pt x="29431" y="156457"/>
                          <a:pt x="33830" y="152687"/>
                          <a:pt x="35923" y="147452"/>
                        </a:cubicBezTo>
                        <a:cubicBezTo>
                          <a:pt x="36971" y="144939"/>
                          <a:pt x="36971" y="139284"/>
                          <a:pt x="36343" y="118133"/>
                        </a:cubicBezTo>
                        <a:cubicBezTo>
                          <a:pt x="36133" y="108291"/>
                          <a:pt x="35923" y="98239"/>
                          <a:pt x="36133" y="92584"/>
                        </a:cubicBezTo>
                        <a:cubicBezTo>
                          <a:pt x="41787" y="91118"/>
                          <a:pt x="48070" y="89862"/>
                          <a:pt x="52468" y="89234"/>
                        </a:cubicBezTo>
                        <a:cubicBezTo>
                          <a:pt x="53724" y="107662"/>
                          <a:pt x="53305" y="122950"/>
                          <a:pt x="53096" y="134258"/>
                        </a:cubicBezTo>
                        <a:cubicBezTo>
                          <a:pt x="52677" y="150593"/>
                          <a:pt x="52468" y="159598"/>
                          <a:pt x="56865" y="164415"/>
                        </a:cubicBezTo>
                        <a:cubicBezTo>
                          <a:pt x="58750" y="166509"/>
                          <a:pt x="61263" y="167556"/>
                          <a:pt x="64195" y="167556"/>
                        </a:cubicBezTo>
                        <a:lnTo>
                          <a:pt x="64195" y="167556"/>
                        </a:lnTo>
                        <a:cubicBezTo>
                          <a:pt x="64195" y="167556"/>
                          <a:pt x="64823" y="167556"/>
                          <a:pt x="65242" y="167556"/>
                        </a:cubicBezTo>
                        <a:cubicBezTo>
                          <a:pt x="70896" y="167137"/>
                          <a:pt x="75713" y="162320"/>
                          <a:pt x="76970" y="155619"/>
                        </a:cubicBezTo>
                        <a:cubicBezTo>
                          <a:pt x="77388" y="153525"/>
                          <a:pt x="77179" y="143682"/>
                          <a:pt x="76760" y="113317"/>
                        </a:cubicBezTo>
                        <a:cubicBezTo>
                          <a:pt x="76760" y="102636"/>
                          <a:pt x="76341" y="91956"/>
                          <a:pt x="76341" y="86092"/>
                        </a:cubicBezTo>
                        <a:cubicBezTo>
                          <a:pt x="81995" y="85255"/>
                          <a:pt x="90372" y="83370"/>
                          <a:pt x="91210" y="72061"/>
                        </a:cubicBezTo>
                        <a:cubicBezTo>
                          <a:pt x="91420" y="68082"/>
                          <a:pt x="90582" y="64941"/>
                          <a:pt x="88487" y="62428"/>
                        </a:cubicBezTo>
                        <a:cubicBezTo>
                          <a:pt x="85137" y="58659"/>
                          <a:pt x="80320" y="58449"/>
                          <a:pt x="76132" y="59077"/>
                        </a:cubicBezTo>
                        <a:close/>
                      </a:path>
                    </a:pathLst>
                  </a:custGeom>
                  <a:solidFill>
                    <a:srgbClr val="E10A17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390" name="Forma libre: forma 389">
                    <a:extLst>
                      <a:ext uri="{FF2B5EF4-FFF2-40B4-BE49-F238E27FC236}">
                        <a16:creationId xmlns:a16="http://schemas.microsoft.com/office/drawing/2014/main" id="{C7C355E2-3CC5-65FD-0325-76C93FBFC1BD}"/>
                      </a:ext>
                    </a:extLst>
                  </p:cNvPr>
                  <p:cNvSpPr/>
                  <p:nvPr/>
                </p:nvSpPr>
                <p:spPr>
                  <a:xfrm>
                    <a:off x="5869937" y="515512"/>
                    <a:ext cx="62447" cy="167607"/>
                  </a:xfrm>
                  <a:custGeom>
                    <a:avLst/>
                    <a:gdLst>
                      <a:gd name="connsiteX0" fmla="*/ 58469 w 62447"/>
                      <a:gd name="connsiteY0" fmla="*/ 132007 h 167607"/>
                      <a:gd name="connsiteX1" fmla="*/ 42344 w 62447"/>
                      <a:gd name="connsiteY1" fmla="*/ 133891 h 167607"/>
                      <a:gd name="connsiteX2" fmla="*/ 34595 w 62447"/>
                      <a:gd name="connsiteY2" fmla="*/ 139546 h 167607"/>
                      <a:gd name="connsiteX3" fmla="*/ 29778 w 62447"/>
                      <a:gd name="connsiteY3" fmla="*/ 140383 h 167607"/>
                      <a:gd name="connsiteX4" fmla="*/ 23915 w 62447"/>
                      <a:gd name="connsiteY4" fmla="*/ 97453 h 167607"/>
                      <a:gd name="connsiteX5" fmla="*/ 32291 w 62447"/>
                      <a:gd name="connsiteY5" fmla="*/ 96196 h 167607"/>
                      <a:gd name="connsiteX6" fmla="*/ 51558 w 62447"/>
                      <a:gd name="connsiteY6" fmla="*/ 81118 h 167607"/>
                      <a:gd name="connsiteX7" fmla="*/ 48626 w 62447"/>
                      <a:gd name="connsiteY7" fmla="*/ 71904 h 167607"/>
                      <a:gd name="connsiteX8" fmla="*/ 28312 w 62447"/>
                      <a:gd name="connsiteY8" fmla="*/ 70019 h 167607"/>
                      <a:gd name="connsiteX9" fmla="*/ 24543 w 62447"/>
                      <a:gd name="connsiteY9" fmla="*/ 70647 h 167607"/>
                      <a:gd name="connsiteX10" fmla="*/ 25590 w 62447"/>
                      <a:gd name="connsiteY10" fmla="*/ 29601 h 167607"/>
                      <a:gd name="connsiteX11" fmla="*/ 42762 w 62447"/>
                      <a:gd name="connsiteY11" fmla="*/ 27298 h 167607"/>
                      <a:gd name="connsiteX12" fmla="*/ 55537 w 62447"/>
                      <a:gd name="connsiteY12" fmla="*/ 22900 h 167607"/>
                      <a:gd name="connsiteX13" fmla="*/ 59097 w 62447"/>
                      <a:gd name="connsiteY13" fmla="*/ 8450 h 167607"/>
                      <a:gd name="connsiteX14" fmla="*/ 51139 w 62447"/>
                      <a:gd name="connsiteY14" fmla="*/ 283 h 167607"/>
                      <a:gd name="connsiteX15" fmla="*/ 12816 w 62447"/>
                      <a:gd name="connsiteY15" fmla="*/ 5518 h 167607"/>
                      <a:gd name="connsiteX16" fmla="*/ 1297 w 62447"/>
                      <a:gd name="connsiteY16" fmla="*/ 41538 h 167607"/>
                      <a:gd name="connsiteX17" fmla="*/ 1088 w 62447"/>
                      <a:gd name="connsiteY17" fmla="*/ 63108 h 167607"/>
                      <a:gd name="connsiteX18" fmla="*/ 669 w 62447"/>
                      <a:gd name="connsiteY18" fmla="*/ 75254 h 167607"/>
                      <a:gd name="connsiteX19" fmla="*/ 16375 w 62447"/>
                      <a:gd name="connsiteY19" fmla="*/ 164466 h 167607"/>
                      <a:gd name="connsiteX20" fmla="*/ 27266 w 62447"/>
                      <a:gd name="connsiteY20" fmla="*/ 167608 h 167607"/>
                      <a:gd name="connsiteX21" fmla="*/ 56584 w 62447"/>
                      <a:gd name="connsiteY21" fmla="*/ 153995 h 167607"/>
                      <a:gd name="connsiteX22" fmla="*/ 62448 w 62447"/>
                      <a:gd name="connsiteY22" fmla="*/ 141640 h 167607"/>
                      <a:gd name="connsiteX23" fmla="*/ 58469 w 62447"/>
                      <a:gd name="connsiteY23" fmla="*/ 131588 h 167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2447" h="167607">
                        <a:moveTo>
                          <a:pt x="58469" y="132007"/>
                        </a:moveTo>
                        <a:cubicBezTo>
                          <a:pt x="52186" y="126143"/>
                          <a:pt x="46951" y="130331"/>
                          <a:pt x="42344" y="133891"/>
                        </a:cubicBezTo>
                        <a:cubicBezTo>
                          <a:pt x="40249" y="135567"/>
                          <a:pt x="37736" y="137451"/>
                          <a:pt x="34595" y="139546"/>
                        </a:cubicBezTo>
                        <a:cubicBezTo>
                          <a:pt x="31245" y="141640"/>
                          <a:pt x="30197" y="140802"/>
                          <a:pt x="29778" y="140383"/>
                        </a:cubicBezTo>
                        <a:cubicBezTo>
                          <a:pt x="24333" y="135986"/>
                          <a:pt x="23077" y="113578"/>
                          <a:pt x="23915" y="97453"/>
                        </a:cubicBezTo>
                        <a:cubicBezTo>
                          <a:pt x="26846" y="96824"/>
                          <a:pt x="29569" y="96406"/>
                          <a:pt x="32291" y="96196"/>
                        </a:cubicBezTo>
                        <a:cubicBezTo>
                          <a:pt x="41087" y="95149"/>
                          <a:pt x="51139" y="93893"/>
                          <a:pt x="51558" y="81118"/>
                        </a:cubicBezTo>
                        <a:cubicBezTo>
                          <a:pt x="51558" y="77139"/>
                          <a:pt x="50720" y="74207"/>
                          <a:pt x="48626" y="71904"/>
                        </a:cubicBezTo>
                        <a:cubicBezTo>
                          <a:pt x="44228" y="67297"/>
                          <a:pt x="36899" y="68553"/>
                          <a:pt x="28312" y="70019"/>
                        </a:cubicBezTo>
                        <a:cubicBezTo>
                          <a:pt x="27056" y="70228"/>
                          <a:pt x="25799" y="70438"/>
                          <a:pt x="24543" y="70647"/>
                        </a:cubicBezTo>
                        <a:cubicBezTo>
                          <a:pt x="24543" y="60176"/>
                          <a:pt x="25171" y="38187"/>
                          <a:pt x="25590" y="29601"/>
                        </a:cubicBezTo>
                        <a:cubicBezTo>
                          <a:pt x="31245" y="28554"/>
                          <a:pt x="40668" y="27088"/>
                          <a:pt x="42762" y="27298"/>
                        </a:cubicBezTo>
                        <a:cubicBezTo>
                          <a:pt x="47369" y="28554"/>
                          <a:pt x="52186" y="27088"/>
                          <a:pt x="55537" y="22900"/>
                        </a:cubicBezTo>
                        <a:cubicBezTo>
                          <a:pt x="58887" y="18921"/>
                          <a:pt x="60353" y="13057"/>
                          <a:pt x="59097" y="8450"/>
                        </a:cubicBezTo>
                        <a:cubicBezTo>
                          <a:pt x="58050" y="4262"/>
                          <a:pt x="55118" y="1330"/>
                          <a:pt x="51139" y="283"/>
                        </a:cubicBezTo>
                        <a:cubicBezTo>
                          <a:pt x="46113" y="-1183"/>
                          <a:pt x="20564" y="3424"/>
                          <a:pt x="12816" y="5518"/>
                        </a:cubicBezTo>
                        <a:cubicBezTo>
                          <a:pt x="1507" y="8660"/>
                          <a:pt x="1507" y="16199"/>
                          <a:pt x="1297" y="41538"/>
                        </a:cubicBezTo>
                        <a:cubicBezTo>
                          <a:pt x="1297" y="47402"/>
                          <a:pt x="1297" y="54731"/>
                          <a:pt x="1088" y="63108"/>
                        </a:cubicBezTo>
                        <a:cubicBezTo>
                          <a:pt x="1088" y="66878"/>
                          <a:pt x="879" y="70857"/>
                          <a:pt x="669" y="75254"/>
                        </a:cubicBezTo>
                        <a:cubicBezTo>
                          <a:pt x="-587" y="109599"/>
                          <a:pt x="-2053" y="152320"/>
                          <a:pt x="16375" y="164466"/>
                        </a:cubicBezTo>
                        <a:cubicBezTo>
                          <a:pt x="19726" y="166560"/>
                          <a:pt x="23287" y="167608"/>
                          <a:pt x="27266" y="167608"/>
                        </a:cubicBezTo>
                        <a:cubicBezTo>
                          <a:pt x="35433" y="167608"/>
                          <a:pt x="45066" y="163210"/>
                          <a:pt x="56584" y="153995"/>
                        </a:cubicBezTo>
                        <a:cubicBezTo>
                          <a:pt x="60144" y="151273"/>
                          <a:pt x="62238" y="146456"/>
                          <a:pt x="62448" y="141640"/>
                        </a:cubicBezTo>
                        <a:cubicBezTo>
                          <a:pt x="62448" y="137661"/>
                          <a:pt x="61191" y="134101"/>
                          <a:pt x="58469" y="131588"/>
                        </a:cubicBezTo>
                        <a:close/>
                      </a:path>
                    </a:pathLst>
                  </a:custGeom>
                  <a:solidFill>
                    <a:srgbClr val="E10A17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</p:grpSp>
          </p:grpSp>
          <p:sp>
            <p:nvSpPr>
              <p:cNvPr id="391" name="Forma libre: forma 390">
                <a:extLst>
                  <a:ext uri="{FF2B5EF4-FFF2-40B4-BE49-F238E27FC236}">
                    <a16:creationId xmlns:a16="http://schemas.microsoft.com/office/drawing/2014/main" id="{A865A049-E4EC-9C75-3749-685F05C2489B}"/>
                  </a:ext>
                </a:extLst>
              </p:cNvPr>
              <p:cNvSpPr/>
              <p:nvPr/>
            </p:nvSpPr>
            <p:spPr>
              <a:xfrm>
                <a:off x="5929662" y="459352"/>
                <a:ext cx="151333" cy="323031"/>
              </a:xfrm>
              <a:custGeom>
                <a:avLst/>
                <a:gdLst>
                  <a:gd name="connsiteX0" fmla="*/ 141776 w 151333"/>
                  <a:gd name="connsiteY0" fmla="*/ 82201 h 323031"/>
                  <a:gd name="connsiteX1" fmla="*/ 139891 w 151333"/>
                  <a:gd name="connsiteY1" fmla="*/ 68799 h 323031"/>
                  <a:gd name="connsiteX2" fmla="*/ 117484 w 151333"/>
                  <a:gd name="connsiteY2" fmla="*/ 27962 h 323031"/>
                  <a:gd name="connsiteX3" fmla="*/ 112876 w 151333"/>
                  <a:gd name="connsiteY3" fmla="*/ 23564 h 323031"/>
                  <a:gd name="connsiteX4" fmla="*/ 86280 w 151333"/>
                  <a:gd name="connsiteY4" fmla="*/ 5764 h 323031"/>
                  <a:gd name="connsiteX5" fmla="*/ 46700 w 151333"/>
                  <a:gd name="connsiteY5" fmla="*/ 3041 h 323031"/>
                  <a:gd name="connsiteX6" fmla="*/ 35810 w 151333"/>
                  <a:gd name="connsiteY6" fmla="*/ 25449 h 323031"/>
                  <a:gd name="connsiteX7" fmla="*/ 35392 w 151333"/>
                  <a:gd name="connsiteY7" fmla="*/ 38852 h 323031"/>
                  <a:gd name="connsiteX8" fmla="*/ 35182 w 151333"/>
                  <a:gd name="connsiteY8" fmla="*/ 43250 h 323031"/>
                  <a:gd name="connsiteX9" fmla="*/ 28062 w 151333"/>
                  <a:gd name="connsiteY9" fmla="*/ 57909 h 323031"/>
                  <a:gd name="connsiteX10" fmla="*/ 28481 w 151333"/>
                  <a:gd name="connsiteY10" fmla="*/ 74244 h 323031"/>
                  <a:gd name="connsiteX11" fmla="*/ 36858 w 151333"/>
                  <a:gd name="connsiteY11" fmla="*/ 81154 h 323031"/>
                  <a:gd name="connsiteX12" fmla="*/ 48795 w 151333"/>
                  <a:gd name="connsiteY12" fmla="*/ 85971 h 323031"/>
                  <a:gd name="connsiteX13" fmla="*/ 63035 w 151333"/>
                  <a:gd name="connsiteY13" fmla="*/ 88065 h 323031"/>
                  <a:gd name="connsiteX14" fmla="*/ 65548 w 151333"/>
                  <a:gd name="connsiteY14" fmla="*/ 87646 h 323031"/>
                  <a:gd name="connsiteX15" fmla="*/ 68689 w 151333"/>
                  <a:gd name="connsiteY15" fmla="*/ 93510 h 323031"/>
                  <a:gd name="connsiteX16" fmla="*/ 77485 w 151333"/>
                  <a:gd name="connsiteY16" fmla="*/ 94348 h 323031"/>
                  <a:gd name="connsiteX17" fmla="*/ 81045 w 151333"/>
                  <a:gd name="connsiteY17" fmla="*/ 101468 h 323031"/>
                  <a:gd name="connsiteX18" fmla="*/ 92772 w 151333"/>
                  <a:gd name="connsiteY18" fmla="*/ 100840 h 323031"/>
                  <a:gd name="connsiteX19" fmla="*/ 93610 w 151333"/>
                  <a:gd name="connsiteY19" fmla="*/ 100211 h 323031"/>
                  <a:gd name="connsiteX20" fmla="*/ 93191 w 151333"/>
                  <a:gd name="connsiteY20" fmla="*/ 102515 h 323031"/>
                  <a:gd name="connsiteX21" fmla="*/ 82511 w 151333"/>
                  <a:gd name="connsiteY21" fmla="*/ 177486 h 323031"/>
                  <a:gd name="connsiteX22" fmla="*/ 83348 w 151333"/>
                  <a:gd name="connsiteY22" fmla="*/ 229422 h 323031"/>
                  <a:gd name="connsiteX23" fmla="*/ 43559 w 151333"/>
                  <a:gd name="connsiteY23" fmla="*/ 206805 h 323031"/>
                  <a:gd name="connsiteX24" fmla="*/ 18010 w 151333"/>
                  <a:gd name="connsiteY24" fmla="*/ 202198 h 323031"/>
                  <a:gd name="connsiteX25" fmla="*/ 14868 w 151333"/>
                  <a:gd name="connsiteY25" fmla="*/ 202198 h 323031"/>
                  <a:gd name="connsiteX26" fmla="*/ 11099 w 151333"/>
                  <a:gd name="connsiteY26" fmla="*/ 210784 h 323031"/>
                  <a:gd name="connsiteX27" fmla="*/ 19476 w 151333"/>
                  <a:gd name="connsiteY27" fmla="*/ 210784 h 323031"/>
                  <a:gd name="connsiteX28" fmla="*/ 84815 w 151333"/>
                  <a:gd name="connsiteY28" fmla="*/ 238218 h 323031"/>
                  <a:gd name="connsiteX29" fmla="*/ 94657 w 151333"/>
                  <a:gd name="connsiteY29" fmla="*/ 256018 h 323031"/>
                  <a:gd name="connsiteX30" fmla="*/ 96961 w 151333"/>
                  <a:gd name="connsiteY30" fmla="*/ 252667 h 323031"/>
                  <a:gd name="connsiteX31" fmla="*/ 90887 w 151333"/>
                  <a:gd name="connsiteY31" fmla="*/ 149424 h 323031"/>
                  <a:gd name="connsiteX32" fmla="*/ 99264 w 151333"/>
                  <a:gd name="connsiteY32" fmla="*/ 88274 h 323031"/>
                  <a:gd name="connsiteX33" fmla="*/ 101149 w 151333"/>
                  <a:gd name="connsiteY33" fmla="*/ 72778 h 323031"/>
                  <a:gd name="connsiteX34" fmla="*/ 97379 w 151333"/>
                  <a:gd name="connsiteY34" fmla="*/ 72149 h 323031"/>
                  <a:gd name="connsiteX35" fmla="*/ 95494 w 151333"/>
                  <a:gd name="connsiteY35" fmla="*/ 87227 h 323031"/>
                  <a:gd name="connsiteX36" fmla="*/ 93610 w 151333"/>
                  <a:gd name="connsiteY36" fmla="*/ 97698 h 323031"/>
                  <a:gd name="connsiteX37" fmla="*/ 90050 w 151333"/>
                  <a:gd name="connsiteY37" fmla="*/ 97698 h 323031"/>
                  <a:gd name="connsiteX38" fmla="*/ 86699 w 151333"/>
                  <a:gd name="connsiteY38" fmla="*/ 98536 h 323031"/>
                  <a:gd name="connsiteX39" fmla="*/ 83558 w 151333"/>
                  <a:gd name="connsiteY39" fmla="*/ 95185 h 323031"/>
                  <a:gd name="connsiteX40" fmla="*/ 81464 w 151333"/>
                  <a:gd name="connsiteY40" fmla="*/ 81783 h 323031"/>
                  <a:gd name="connsiteX41" fmla="*/ 83558 w 151333"/>
                  <a:gd name="connsiteY41" fmla="*/ 53302 h 323031"/>
                  <a:gd name="connsiteX42" fmla="*/ 77903 w 151333"/>
                  <a:gd name="connsiteY42" fmla="*/ 54139 h 323031"/>
                  <a:gd name="connsiteX43" fmla="*/ 76019 w 151333"/>
                  <a:gd name="connsiteY43" fmla="*/ 87437 h 323031"/>
                  <a:gd name="connsiteX44" fmla="*/ 76228 w 151333"/>
                  <a:gd name="connsiteY44" fmla="*/ 90159 h 323031"/>
                  <a:gd name="connsiteX45" fmla="*/ 74134 w 151333"/>
                  <a:gd name="connsiteY45" fmla="*/ 90578 h 323031"/>
                  <a:gd name="connsiteX46" fmla="*/ 70993 w 151333"/>
                  <a:gd name="connsiteY46" fmla="*/ 87227 h 323031"/>
                  <a:gd name="connsiteX47" fmla="*/ 68899 w 151333"/>
                  <a:gd name="connsiteY47" fmla="*/ 73825 h 323031"/>
                  <a:gd name="connsiteX48" fmla="*/ 70993 w 151333"/>
                  <a:gd name="connsiteY48" fmla="*/ 45553 h 323031"/>
                  <a:gd name="connsiteX49" fmla="*/ 65338 w 151333"/>
                  <a:gd name="connsiteY49" fmla="*/ 46391 h 323031"/>
                  <a:gd name="connsiteX50" fmla="*/ 63454 w 151333"/>
                  <a:gd name="connsiteY50" fmla="*/ 79688 h 323031"/>
                  <a:gd name="connsiteX51" fmla="*/ 63454 w 151333"/>
                  <a:gd name="connsiteY51" fmla="*/ 80317 h 323031"/>
                  <a:gd name="connsiteX52" fmla="*/ 57171 w 151333"/>
                  <a:gd name="connsiteY52" fmla="*/ 78013 h 323031"/>
                  <a:gd name="connsiteX53" fmla="*/ 55077 w 151333"/>
                  <a:gd name="connsiteY53" fmla="*/ 64610 h 323031"/>
                  <a:gd name="connsiteX54" fmla="*/ 57171 w 151333"/>
                  <a:gd name="connsiteY54" fmla="*/ 36339 h 323031"/>
                  <a:gd name="connsiteX55" fmla="*/ 54658 w 151333"/>
                  <a:gd name="connsiteY55" fmla="*/ 34454 h 323031"/>
                  <a:gd name="connsiteX56" fmla="*/ 51517 w 151333"/>
                  <a:gd name="connsiteY56" fmla="*/ 36967 h 323031"/>
                  <a:gd name="connsiteX57" fmla="*/ 49423 w 151333"/>
                  <a:gd name="connsiteY57" fmla="*/ 67333 h 323031"/>
                  <a:gd name="connsiteX58" fmla="*/ 48375 w 151333"/>
                  <a:gd name="connsiteY58" fmla="*/ 67752 h 323031"/>
                  <a:gd name="connsiteX59" fmla="*/ 43978 w 151333"/>
                  <a:gd name="connsiteY59" fmla="*/ 67961 h 323031"/>
                  <a:gd name="connsiteX60" fmla="*/ 41046 w 151333"/>
                  <a:gd name="connsiteY60" fmla="*/ 62097 h 323031"/>
                  <a:gd name="connsiteX61" fmla="*/ 40208 w 151333"/>
                  <a:gd name="connsiteY61" fmla="*/ 56862 h 323031"/>
                  <a:gd name="connsiteX62" fmla="*/ 42512 w 151333"/>
                  <a:gd name="connsiteY62" fmla="*/ 20214 h 323031"/>
                  <a:gd name="connsiteX63" fmla="*/ 57381 w 151333"/>
                  <a:gd name="connsiteY63" fmla="*/ 6602 h 323031"/>
                  <a:gd name="connsiteX64" fmla="*/ 92772 w 151333"/>
                  <a:gd name="connsiteY64" fmla="*/ 16444 h 323031"/>
                  <a:gd name="connsiteX65" fmla="*/ 127745 w 151333"/>
                  <a:gd name="connsiteY65" fmla="*/ 50579 h 323031"/>
                  <a:gd name="connsiteX66" fmla="*/ 145546 w 151333"/>
                  <a:gd name="connsiteY66" fmla="*/ 210574 h 323031"/>
                  <a:gd name="connsiteX67" fmla="*/ 102824 w 151333"/>
                  <a:gd name="connsiteY67" fmla="*/ 316121 h 323031"/>
                  <a:gd name="connsiteX68" fmla="*/ 4189 w 151333"/>
                  <a:gd name="connsiteY68" fmla="*/ 295179 h 323031"/>
                  <a:gd name="connsiteX69" fmla="*/ 2513 w 151333"/>
                  <a:gd name="connsiteY69" fmla="*/ 294760 h 323031"/>
                  <a:gd name="connsiteX70" fmla="*/ 0 w 151333"/>
                  <a:gd name="connsiteY70" fmla="*/ 302718 h 323031"/>
                  <a:gd name="connsiteX71" fmla="*/ 2094 w 151333"/>
                  <a:gd name="connsiteY71" fmla="*/ 303346 h 323031"/>
                  <a:gd name="connsiteX72" fmla="*/ 99893 w 151333"/>
                  <a:gd name="connsiteY72" fmla="*/ 323032 h 323031"/>
                  <a:gd name="connsiteX73" fmla="*/ 105337 w 151333"/>
                  <a:gd name="connsiteY73" fmla="*/ 323032 h 323031"/>
                  <a:gd name="connsiteX74" fmla="*/ 105547 w 151333"/>
                  <a:gd name="connsiteY74" fmla="*/ 323032 h 323031"/>
                  <a:gd name="connsiteX75" fmla="*/ 105756 w 151333"/>
                  <a:gd name="connsiteY75" fmla="*/ 323032 h 323031"/>
                  <a:gd name="connsiteX76" fmla="*/ 146802 w 151333"/>
                  <a:gd name="connsiteY76" fmla="*/ 249736 h 323031"/>
                  <a:gd name="connsiteX77" fmla="*/ 141148 w 151333"/>
                  <a:gd name="connsiteY77" fmla="*/ 81992 h 323031"/>
                  <a:gd name="connsiteX78" fmla="*/ 64920 w 151333"/>
                  <a:gd name="connsiteY78" fmla="*/ 85552 h 323031"/>
                  <a:gd name="connsiteX79" fmla="*/ 63454 w 151333"/>
                  <a:gd name="connsiteY79" fmla="*/ 85552 h 323031"/>
                  <a:gd name="connsiteX80" fmla="*/ 64920 w 151333"/>
                  <a:gd name="connsiteY80" fmla="*/ 85133 h 323031"/>
                  <a:gd name="connsiteX81" fmla="*/ 64920 w 151333"/>
                  <a:gd name="connsiteY81" fmla="*/ 85762 h 323031"/>
                  <a:gd name="connsiteX82" fmla="*/ 50679 w 151333"/>
                  <a:gd name="connsiteY82" fmla="*/ 70474 h 323031"/>
                  <a:gd name="connsiteX83" fmla="*/ 50679 w 151333"/>
                  <a:gd name="connsiteY83" fmla="*/ 70683 h 323031"/>
                  <a:gd name="connsiteX84" fmla="*/ 54658 w 151333"/>
                  <a:gd name="connsiteY84" fmla="*/ 84086 h 323031"/>
                  <a:gd name="connsiteX85" fmla="*/ 43140 w 151333"/>
                  <a:gd name="connsiteY85" fmla="*/ 79479 h 323031"/>
                  <a:gd name="connsiteX86" fmla="*/ 34763 w 151333"/>
                  <a:gd name="connsiteY86" fmla="*/ 73196 h 323031"/>
                  <a:gd name="connsiteX87" fmla="*/ 31832 w 151333"/>
                  <a:gd name="connsiteY87" fmla="*/ 66495 h 323031"/>
                  <a:gd name="connsiteX88" fmla="*/ 33088 w 151333"/>
                  <a:gd name="connsiteY88" fmla="*/ 57700 h 323031"/>
                  <a:gd name="connsiteX89" fmla="*/ 34973 w 151333"/>
                  <a:gd name="connsiteY89" fmla="*/ 52255 h 323031"/>
                  <a:gd name="connsiteX90" fmla="*/ 35182 w 151333"/>
                  <a:gd name="connsiteY90" fmla="*/ 55605 h 323031"/>
                  <a:gd name="connsiteX91" fmla="*/ 36020 w 151333"/>
                  <a:gd name="connsiteY91" fmla="*/ 61678 h 323031"/>
                  <a:gd name="connsiteX92" fmla="*/ 38114 w 151333"/>
                  <a:gd name="connsiteY92" fmla="*/ 68799 h 323031"/>
                  <a:gd name="connsiteX93" fmla="*/ 50679 w 151333"/>
                  <a:gd name="connsiteY93" fmla="*/ 70055 h 32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51333" h="323031">
                    <a:moveTo>
                      <a:pt x="141776" y="82201"/>
                    </a:moveTo>
                    <a:cubicBezTo>
                      <a:pt x="140938" y="76338"/>
                      <a:pt x="140310" y="71731"/>
                      <a:pt x="139891" y="68799"/>
                    </a:cubicBezTo>
                    <a:cubicBezTo>
                      <a:pt x="137797" y="49742"/>
                      <a:pt x="130886" y="40527"/>
                      <a:pt x="117484" y="27962"/>
                    </a:cubicBezTo>
                    <a:cubicBezTo>
                      <a:pt x="115808" y="26287"/>
                      <a:pt x="114133" y="24821"/>
                      <a:pt x="112876" y="23564"/>
                    </a:cubicBezTo>
                    <a:cubicBezTo>
                      <a:pt x="104081" y="15397"/>
                      <a:pt x="101149" y="12465"/>
                      <a:pt x="86280" y="5764"/>
                    </a:cubicBezTo>
                    <a:cubicBezTo>
                      <a:pt x="74972" y="738"/>
                      <a:pt x="53402" y="-2822"/>
                      <a:pt x="46700" y="3041"/>
                    </a:cubicBezTo>
                    <a:cubicBezTo>
                      <a:pt x="41046" y="7858"/>
                      <a:pt x="36858" y="12465"/>
                      <a:pt x="35810" y="25449"/>
                    </a:cubicBezTo>
                    <a:cubicBezTo>
                      <a:pt x="35601" y="28800"/>
                      <a:pt x="35392" y="33617"/>
                      <a:pt x="35392" y="38852"/>
                    </a:cubicBezTo>
                    <a:cubicBezTo>
                      <a:pt x="35392" y="40318"/>
                      <a:pt x="35392" y="41784"/>
                      <a:pt x="35182" y="43250"/>
                    </a:cubicBezTo>
                    <a:cubicBezTo>
                      <a:pt x="32251" y="47647"/>
                      <a:pt x="29738" y="52674"/>
                      <a:pt x="28062" y="57909"/>
                    </a:cubicBezTo>
                    <a:cubicBezTo>
                      <a:pt x="26387" y="63354"/>
                      <a:pt x="25130" y="69217"/>
                      <a:pt x="28481" y="74244"/>
                    </a:cubicBezTo>
                    <a:cubicBezTo>
                      <a:pt x="30575" y="77385"/>
                      <a:pt x="33717" y="79479"/>
                      <a:pt x="36858" y="81154"/>
                    </a:cubicBezTo>
                    <a:cubicBezTo>
                      <a:pt x="40627" y="83248"/>
                      <a:pt x="44816" y="84924"/>
                      <a:pt x="48795" y="85971"/>
                    </a:cubicBezTo>
                    <a:cubicBezTo>
                      <a:pt x="53402" y="87227"/>
                      <a:pt x="58218" y="88065"/>
                      <a:pt x="63035" y="88065"/>
                    </a:cubicBezTo>
                    <a:cubicBezTo>
                      <a:pt x="63873" y="88065"/>
                      <a:pt x="64710" y="88065"/>
                      <a:pt x="65548" y="87646"/>
                    </a:cubicBezTo>
                    <a:cubicBezTo>
                      <a:pt x="66176" y="90159"/>
                      <a:pt x="67014" y="92253"/>
                      <a:pt x="68689" y="93510"/>
                    </a:cubicBezTo>
                    <a:cubicBezTo>
                      <a:pt x="71202" y="95395"/>
                      <a:pt x="74553" y="95185"/>
                      <a:pt x="77485" y="94348"/>
                    </a:cubicBezTo>
                    <a:cubicBezTo>
                      <a:pt x="78113" y="97279"/>
                      <a:pt x="78951" y="100002"/>
                      <a:pt x="81045" y="101468"/>
                    </a:cubicBezTo>
                    <a:cubicBezTo>
                      <a:pt x="84605" y="104190"/>
                      <a:pt x="89422" y="102724"/>
                      <a:pt x="92772" y="100840"/>
                    </a:cubicBezTo>
                    <a:cubicBezTo>
                      <a:pt x="92982" y="100840"/>
                      <a:pt x="93400" y="100421"/>
                      <a:pt x="93610" y="100211"/>
                    </a:cubicBezTo>
                    <a:cubicBezTo>
                      <a:pt x="93610" y="101049"/>
                      <a:pt x="93400" y="101887"/>
                      <a:pt x="93191" y="102515"/>
                    </a:cubicBezTo>
                    <a:cubicBezTo>
                      <a:pt x="90887" y="114452"/>
                      <a:pt x="85024" y="145864"/>
                      <a:pt x="82511" y="177486"/>
                    </a:cubicBezTo>
                    <a:cubicBezTo>
                      <a:pt x="80836" y="198847"/>
                      <a:pt x="81045" y="216229"/>
                      <a:pt x="83348" y="229422"/>
                    </a:cubicBezTo>
                    <a:cubicBezTo>
                      <a:pt x="70574" y="216229"/>
                      <a:pt x="55705" y="210156"/>
                      <a:pt x="43559" y="206805"/>
                    </a:cubicBezTo>
                    <a:cubicBezTo>
                      <a:pt x="27853" y="202407"/>
                      <a:pt x="18638" y="202198"/>
                      <a:pt x="18010" y="202198"/>
                    </a:cubicBezTo>
                    <a:lnTo>
                      <a:pt x="14868" y="202198"/>
                    </a:lnTo>
                    <a:cubicBezTo>
                      <a:pt x="14868" y="202198"/>
                      <a:pt x="11099" y="210784"/>
                      <a:pt x="11099" y="210784"/>
                    </a:cubicBezTo>
                    <a:lnTo>
                      <a:pt x="19476" y="210784"/>
                    </a:lnTo>
                    <a:cubicBezTo>
                      <a:pt x="50679" y="212878"/>
                      <a:pt x="74762" y="229841"/>
                      <a:pt x="84815" y="238218"/>
                    </a:cubicBezTo>
                    <a:cubicBezTo>
                      <a:pt x="87118" y="246385"/>
                      <a:pt x="90259" y="252458"/>
                      <a:pt x="94657" y="256018"/>
                    </a:cubicBezTo>
                    <a:lnTo>
                      <a:pt x="96961" y="252667"/>
                    </a:lnTo>
                    <a:cubicBezTo>
                      <a:pt x="96961" y="252667"/>
                      <a:pt x="80836" y="234029"/>
                      <a:pt x="90887" y="149424"/>
                    </a:cubicBezTo>
                    <a:cubicBezTo>
                      <a:pt x="91935" y="144189"/>
                      <a:pt x="96542" y="109216"/>
                      <a:pt x="99264" y="88274"/>
                    </a:cubicBezTo>
                    <a:cubicBezTo>
                      <a:pt x="100730" y="78641"/>
                      <a:pt x="101149" y="73196"/>
                      <a:pt x="101149" y="72778"/>
                    </a:cubicBezTo>
                    <a:lnTo>
                      <a:pt x="97379" y="72149"/>
                    </a:lnTo>
                    <a:cubicBezTo>
                      <a:pt x="97379" y="72149"/>
                      <a:pt x="96542" y="78432"/>
                      <a:pt x="95494" y="87227"/>
                    </a:cubicBezTo>
                    <a:cubicBezTo>
                      <a:pt x="95076" y="90369"/>
                      <a:pt x="94448" y="93929"/>
                      <a:pt x="93610" y="97698"/>
                    </a:cubicBezTo>
                    <a:cubicBezTo>
                      <a:pt x="92772" y="96861"/>
                      <a:pt x="90887" y="97489"/>
                      <a:pt x="90050" y="97698"/>
                    </a:cubicBezTo>
                    <a:cubicBezTo>
                      <a:pt x="89003" y="98117"/>
                      <a:pt x="87746" y="98745"/>
                      <a:pt x="86699" y="98536"/>
                    </a:cubicBezTo>
                    <a:cubicBezTo>
                      <a:pt x="85024" y="98327"/>
                      <a:pt x="83977" y="96651"/>
                      <a:pt x="83558" y="95185"/>
                    </a:cubicBezTo>
                    <a:cubicBezTo>
                      <a:pt x="82092" y="90997"/>
                      <a:pt x="81882" y="86180"/>
                      <a:pt x="81464" y="81783"/>
                    </a:cubicBezTo>
                    <a:cubicBezTo>
                      <a:pt x="80836" y="72149"/>
                      <a:pt x="81464" y="62726"/>
                      <a:pt x="83558" y="53302"/>
                    </a:cubicBezTo>
                    <a:cubicBezTo>
                      <a:pt x="84186" y="50789"/>
                      <a:pt x="78323" y="51836"/>
                      <a:pt x="77903" y="54139"/>
                    </a:cubicBezTo>
                    <a:cubicBezTo>
                      <a:pt x="75391" y="65029"/>
                      <a:pt x="74762" y="76338"/>
                      <a:pt x="76019" y="87437"/>
                    </a:cubicBezTo>
                    <a:cubicBezTo>
                      <a:pt x="76019" y="88274"/>
                      <a:pt x="76019" y="89322"/>
                      <a:pt x="76228" y="90159"/>
                    </a:cubicBezTo>
                    <a:cubicBezTo>
                      <a:pt x="75600" y="90369"/>
                      <a:pt x="74972" y="90578"/>
                      <a:pt x="74134" y="90578"/>
                    </a:cubicBezTo>
                    <a:cubicBezTo>
                      <a:pt x="72458" y="90578"/>
                      <a:pt x="71412" y="88903"/>
                      <a:pt x="70993" y="87227"/>
                    </a:cubicBezTo>
                    <a:cubicBezTo>
                      <a:pt x="69527" y="83039"/>
                      <a:pt x="69317" y="78222"/>
                      <a:pt x="68899" y="73825"/>
                    </a:cubicBezTo>
                    <a:cubicBezTo>
                      <a:pt x="68270" y="64401"/>
                      <a:pt x="68899" y="54768"/>
                      <a:pt x="70993" y="45553"/>
                    </a:cubicBezTo>
                    <a:cubicBezTo>
                      <a:pt x="71621" y="43040"/>
                      <a:pt x="65757" y="43878"/>
                      <a:pt x="65338" y="46391"/>
                    </a:cubicBezTo>
                    <a:cubicBezTo>
                      <a:pt x="62825" y="57281"/>
                      <a:pt x="62197" y="68589"/>
                      <a:pt x="63454" y="79688"/>
                    </a:cubicBezTo>
                    <a:cubicBezTo>
                      <a:pt x="63454" y="79898"/>
                      <a:pt x="63454" y="80107"/>
                      <a:pt x="63454" y="80317"/>
                    </a:cubicBezTo>
                    <a:cubicBezTo>
                      <a:pt x="60941" y="81573"/>
                      <a:pt x="58428" y="81573"/>
                      <a:pt x="57171" y="78013"/>
                    </a:cubicBezTo>
                    <a:cubicBezTo>
                      <a:pt x="55705" y="73825"/>
                      <a:pt x="55496" y="69008"/>
                      <a:pt x="55077" y="64610"/>
                    </a:cubicBezTo>
                    <a:cubicBezTo>
                      <a:pt x="54449" y="55187"/>
                      <a:pt x="55077" y="45553"/>
                      <a:pt x="57171" y="36339"/>
                    </a:cubicBezTo>
                    <a:cubicBezTo>
                      <a:pt x="57590" y="34664"/>
                      <a:pt x="55496" y="34245"/>
                      <a:pt x="54658" y="34454"/>
                    </a:cubicBezTo>
                    <a:cubicBezTo>
                      <a:pt x="53402" y="34454"/>
                      <a:pt x="51936" y="35501"/>
                      <a:pt x="51517" y="36967"/>
                    </a:cubicBezTo>
                    <a:cubicBezTo>
                      <a:pt x="49213" y="46810"/>
                      <a:pt x="48585" y="57071"/>
                      <a:pt x="49423" y="67333"/>
                    </a:cubicBezTo>
                    <a:cubicBezTo>
                      <a:pt x="49004" y="67333"/>
                      <a:pt x="48585" y="67542"/>
                      <a:pt x="48375" y="67752"/>
                    </a:cubicBezTo>
                    <a:cubicBezTo>
                      <a:pt x="46910" y="68380"/>
                      <a:pt x="45444" y="69008"/>
                      <a:pt x="43978" y="67961"/>
                    </a:cubicBezTo>
                    <a:cubicBezTo>
                      <a:pt x="42093" y="66704"/>
                      <a:pt x="41465" y="64191"/>
                      <a:pt x="41046" y="62097"/>
                    </a:cubicBezTo>
                    <a:cubicBezTo>
                      <a:pt x="40627" y="60422"/>
                      <a:pt x="40417" y="58537"/>
                      <a:pt x="40208" y="56862"/>
                    </a:cubicBezTo>
                    <a:cubicBezTo>
                      <a:pt x="39999" y="46391"/>
                      <a:pt x="39789" y="28172"/>
                      <a:pt x="42512" y="20214"/>
                    </a:cubicBezTo>
                    <a:cubicBezTo>
                      <a:pt x="46281" y="8486"/>
                      <a:pt x="51936" y="6602"/>
                      <a:pt x="57381" y="6602"/>
                    </a:cubicBezTo>
                    <a:cubicBezTo>
                      <a:pt x="63873" y="6602"/>
                      <a:pt x="80836" y="8696"/>
                      <a:pt x="92772" y="16444"/>
                    </a:cubicBezTo>
                    <a:cubicBezTo>
                      <a:pt x="105128" y="24612"/>
                      <a:pt x="123138" y="41993"/>
                      <a:pt x="127745" y="50579"/>
                    </a:cubicBezTo>
                    <a:cubicBezTo>
                      <a:pt x="132143" y="58537"/>
                      <a:pt x="147849" y="144608"/>
                      <a:pt x="145546" y="210574"/>
                    </a:cubicBezTo>
                    <a:cubicBezTo>
                      <a:pt x="143242" y="274656"/>
                      <a:pt x="121253" y="307325"/>
                      <a:pt x="102824" y="316121"/>
                    </a:cubicBezTo>
                    <a:cubicBezTo>
                      <a:pt x="98007" y="315493"/>
                      <a:pt x="46281" y="307954"/>
                      <a:pt x="4189" y="295179"/>
                    </a:cubicBezTo>
                    <a:lnTo>
                      <a:pt x="2513" y="294760"/>
                    </a:lnTo>
                    <a:lnTo>
                      <a:pt x="0" y="302718"/>
                    </a:lnTo>
                    <a:lnTo>
                      <a:pt x="2094" y="303346"/>
                    </a:lnTo>
                    <a:cubicBezTo>
                      <a:pt x="28900" y="311304"/>
                      <a:pt x="76019" y="323032"/>
                      <a:pt x="99893" y="323032"/>
                    </a:cubicBezTo>
                    <a:cubicBezTo>
                      <a:pt x="101777" y="323032"/>
                      <a:pt x="103662" y="323032"/>
                      <a:pt x="105337" y="323032"/>
                    </a:cubicBezTo>
                    <a:lnTo>
                      <a:pt x="105547" y="323032"/>
                    </a:lnTo>
                    <a:cubicBezTo>
                      <a:pt x="105547" y="323032"/>
                      <a:pt x="105756" y="323032"/>
                      <a:pt x="105756" y="323032"/>
                    </a:cubicBezTo>
                    <a:cubicBezTo>
                      <a:pt x="106803" y="322613"/>
                      <a:pt x="133818" y="310676"/>
                      <a:pt x="146802" y="249736"/>
                    </a:cubicBezTo>
                    <a:cubicBezTo>
                      <a:pt x="157692" y="197800"/>
                      <a:pt x="146174" y="116546"/>
                      <a:pt x="141148" y="81992"/>
                    </a:cubicBezTo>
                    <a:close/>
                    <a:moveTo>
                      <a:pt x="64920" y="85552"/>
                    </a:moveTo>
                    <a:cubicBezTo>
                      <a:pt x="64920" y="85552"/>
                      <a:pt x="63873" y="85552"/>
                      <a:pt x="63454" y="85552"/>
                    </a:cubicBezTo>
                    <a:cubicBezTo>
                      <a:pt x="63873" y="85552"/>
                      <a:pt x="64501" y="85133"/>
                      <a:pt x="64920" y="85133"/>
                    </a:cubicBezTo>
                    <a:cubicBezTo>
                      <a:pt x="64920" y="85133"/>
                      <a:pt x="64920" y="85552"/>
                      <a:pt x="64920" y="85762"/>
                    </a:cubicBezTo>
                    <a:close/>
                    <a:moveTo>
                      <a:pt x="50679" y="70474"/>
                    </a:moveTo>
                    <a:cubicBezTo>
                      <a:pt x="50679" y="70474"/>
                      <a:pt x="50679" y="70474"/>
                      <a:pt x="50679" y="70683"/>
                    </a:cubicBezTo>
                    <a:cubicBezTo>
                      <a:pt x="51098" y="75081"/>
                      <a:pt x="51517" y="81154"/>
                      <a:pt x="54658" y="84086"/>
                    </a:cubicBezTo>
                    <a:cubicBezTo>
                      <a:pt x="50679" y="83039"/>
                      <a:pt x="46700" y="81573"/>
                      <a:pt x="43140" y="79479"/>
                    </a:cubicBezTo>
                    <a:cubicBezTo>
                      <a:pt x="40208" y="77804"/>
                      <a:pt x="37067" y="75919"/>
                      <a:pt x="34763" y="73196"/>
                    </a:cubicBezTo>
                    <a:cubicBezTo>
                      <a:pt x="33297" y="71521"/>
                      <a:pt x="32251" y="69008"/>
                      <a:pt x="31832" y="66495"/>
                    </a:cubicBezTo>
                    <a:cubicBezTo>
                      <a:pt x="31413" y="63563"/>
                      <a:pt x="32251" y="60422"/>
                      <a:pt x="33088" y="57700"/>
                    </a:cubicBezTo>
                    <a:cubicBezTo>
                      <a:pt x="33717" y="55815"/>
                      <a:pt x="34345" y="54139"/>
                      <a:pt x="34973" y="52255"/>
                    </a:cubicBezTo>
                    <a:cubicBezTo>
                      <a:pt x="34973" y="53302"/>
                      <a:pt x="34973" y="54558"/>
                      <a:pt x="35182" y="55605"/>
                    </a:cubicBezTo>
                    <a:cubicBezTo>
                      <a:pt x="35392" y="57700"/>
                      <a:pt x="35601" y="59584"/>
                      <a:pt x="36020" y="61678"/>
                    </a:cubicBezTo>
                    <a:cubicBezTo>
                      <a:pt x="36439" y="64191"/>
                      <a:pt x="36858" y="66704"/>
                      <a:pt x="38114" y="68799"/>
                    </a:cubicBezTo>
                    <a:cubicBezTo>
                      <a:pt x="40837" y="73196"/>
                      <a:pt x="46700" y="71940"/>
                      <a:pt x="50679" y="70055"/>
                    </a:cubicBezTo>
                    <a:close/>
                  </a:path>
                </a:pathLst>
              </a:custGeom>
              <a:solidFill>
                <a:srgbClr val="11B2E6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grpSp>
            <p:nvGrpSpPr>
              <p:cNvPr id="392" name="Gráfico 1">
                <a:extLst>
                  <a:ext uri="{FF2B5EF4-FFF2-40B4-BE49-F238E27FC236}">
                    <a16:creationId xmlns:a16="http://schemas.microsoft.com/office/drawing/2014/main" id="{994652EB-6991-FC40-072B-1F6167A6297C}"/>
                  </a:ext>
                </a:extLst>
              </p:cNvPr>
              <p:cNvGrpSpPr/>
              <p:nvPr/>
            </p:nvGrpSpPr>
            <p:grpSpPr>
              <a:xfrm>
                <a:off x="5551739" y="409540"/>
                <a:ext cx="240237" cy="158464"/>
                <a:chOff x="5551739" y="409540"/>
                <a:chExt cx="240237" cy="158464"/>
              </a:xfrm>
              <a:solidFill>
                <a:srgbClr val="E10A17"/>
              </a:solidFill>
            </p:grpSpPr>
            <p:sp>
              <p:nvSpPr>
                <p:cNvPr id="393" name="Forma libre: forma 392">
                  <a:extLst>
                    <a:ext uri="{FF2B5EF4-FFF2-40B4-BE49-F238E27FC236}">
                      <a16:creationId xmlns:a16="http://schemas.microsoft.com/office/drawing/2014/main" id="{17D93704-6371-188E-F4FF-802057C38D30}"/>
                    </a:ext>
                  </a:extLst>
                </p:cNvPr>
                <p:cNvSpPr/>
                <p:nvPr/>
              </p:nvSpPr>
              <p:spPr>
                <a:xfrm>
                  <a:off x="5551739" y="438030"/>
                  <a:ext cx="55156" cy="129973"/>
                </a:xfrm>
                <a:custGeom>
                  <a:avLst/>
                  <a:gdLst>
                    <a:gd name="connsiteX0" fmla="*/ 12280 w 55156"/>
                    <a:gd name="connsiteY0" fmla="*/ 10123 h 129973"/>
                    <a:gd name="connsiteX1" fmla="*/ 13118 w 55156"/>
                    <a:gd name="connsiteY1" fmla="*/ 89702 h 129973"/>
                    <a:gd name="connsiteX2" fmla="*/ 12699 w 55156"/>
                    <a:gd name="connsiteY2" fmla="*/ 124884 h 129973"/>
                    <a:gd name="connsiteX3" fmla="*/ 762 w 55156"/>
                    <a:gd name="connsiteY3" fmla="*/ 125303 h 129973"/>
                    <a:gd name="connsiteX4" fmla="*/ 343 w 55156"/>
                    <a:gd name="connsiteY4" fmla="*/ 14730 h 129973"/>
                    <a:gd name="connsiteX5" fmla="*/ 12490 w 55156"/>
                    <a:gd name="connsiteY5" fmla="*/ 9913 h 129973"/>
                    <a:gd name="connsiteX6" fmla="*/ 12490 w 55156"/>
                    <a:gd name="connsiteY6" fmla="*/ 76299 h 129973"/>
                    <a:gd name="connsiteX7" fmla="*/ 42017 w 55156"/>
                    <a:gd name="connsiteY7" fmla="*/ 38813 h 129973"/>
                    <a:gd name="connsiteX8" fmla="*/ 17515 w 55156"/>
                    <a:gd name="connsiteY8" fmla="*/ 24573 h 129973"/>
                    <a:gd name="connsiteX9" fmla="*/ 12490 w 55156"/>
                    <a:gd name="connsiteY9" fmla="*/ 76299 h 129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56" h="129973">
                      <a:moveTo>
                        <a:pt x="12280" y="10123"/>
                      </a:moveTo>
                      <a:cubicBezTo>
                        <a:pt x="57514" y="-36577"/>
                        <a:pt x="79922" y="93681"/>
                        <a:pt x="13118" y="89702"/>
                      </a:cubicBezTo>
                      <a:cubicBezTo>
                        <a:pt x="11442" y="91377"/>
                        <a:pt x="14165" y="120905"/>
                        <a:pt x="12699" y="124884"/>
                      </a:cubicBezTo>
                      <a:cubicBezTo>
                        <a:pt x="10395" y="131166"/>
                        <a:pt x="1391" y="132004"/>
                        <a:pt x="762" y="125303"/>
                      </a:cubicBezTo>
                      <a:cubicBezTo>
                        <a:pt x="-495" y="112109"/>
                        <a:pt x="133" y="16196"/>
                        <a:pt x="343" y="14730"/>
                      </a:cubicBezTo>
                      <a:cubicBezTo>
                        <a:pt x="762" y="9495"/>
                        <a:pt x="6626" y="4259"/>
                        <a:pt x="12490" y="9913"/>
                      </a:cubicBezTo>
                      <a:close/>
                      <a:moveTo>
                        <a:pt x="12490" y="76299"/>
                      </a:moveTo>
                      <a:cubicBezTo>
                        <a:pt x="36573" y="81115"/>
                        <a:pt x="42436" y="63734"/>
                        <a:pt x="42017" y="38813"/>
                      </a:cubicBezTo>
                      <a:cubicBezTo>
                        <a:pt x="41808" y="19128"/>
                        <a:pt x="27568" y="2374"/>
                        <a:pt x="17515" y="24573"/>
                      </a:cubicBezTo>
                      <a:cubicBezTo>
                        <a:pt x="12280" y="35881"/>
                        <a:pt x="12490" y="39232"/>
                        <a:pt x="12490" y="76299"/>
                      </a:cubicBezTo>
                      <a:close/>
                    </a:path>
                  </a:pathLst>
                </a:custGeom>
                <a:solidFill>
                  <a:srgbClr val="E10A17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394" name="Forma libre: forma 393">
                  <a:extLst>
                    <a:ext uri="{FF2B5EF4-FFF2-40B4-BE49-F238E27FC236}">
                      <a16:creationId xmlns:a16="http://schemas.microsoft.com/office/drawing/2014/main" id="{DD2D327E-EE2E-0060-8F57-F84906E47BAB}"/>
                    </a:ext>
                  </a:extLst>
                </p:cNvPr>
                <p:cNvSpPr/>
                <p:nvPr/>
              </p:nvSpPr>
              <p:spPr>
                <a:xfrm>
                  <a:off x="5610738" y="474081"/>
                  <a:ext cx="41455" cy="68915"/>
                </a:xfrm>
                <a:custGeom>
                  <a:avLst/>
                  <a:gdLst>
                    <a:gd name="connsiteX0" fmla="*/ 3331 w 41455"/>
                    <a:gd name="connsiteY0" fmla="*/ 59096 h 68915"/>
                    <a:gd name="connsiteX1" fmla="*/ 31603 w 41455"/>
                    <a:gd name="connsiteY1" fmla="*/ 3600 h 68915"/>
                    <a:gd name="connsiteX2" fmla="*/ 41445 w 41455"/>
                    <a:gd name="connsiteY2" fmla="*/ 30196 h 68915"/>
                    <a:gd name="connsiteX3" fmla="*/ 3331 w 41455"/>
                    <a:gd name="connsiteY3" fmla="*/ 59096 h 68915"/>
                    <a:gd name="connsiteX4" fmla="*/ 19666 w 41455"/>
                    <a:gd name="connsiteY4" fmla="*/ 14490 h 68915"/>
                    <a:gd name="connsiteX5" fmla="*/ 17991 w 41455"/>
                    <a:gd name="connsiteY5" fmla="*/ 53651 h 68915"/>
                    <a:gd name="connsiteX6" fmla="*/ 19666 w 41455"/>
                    <a:gd name="connsiteY6" fmla="*/ 14490 h 6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55" h="68915">
                      <a:moveTo>
                        <a:pt x="3331" y="59096"/>
                      </a:moveTo>
                      <a:cubicBezTo>
                        <a:pt x="-5883" y="40039"/>
                        <a:pt x="4169" y="-14410"/>
                        <a:pt x="31603" y="3600"/>
                      </a:cubicBezTo>
                      <a:cubicBezTo>
                        <a:pt x="38723" y="8207"/>
                        <a:pt x="41236" y="20772"/>
                        <a:pt x="41445" y="30196"/>
                      </a:cubicBezTo>
                      <a:cubicBezTo>
                        <a:pt x="42074" y="68310"/>
                        <a:pt x="12965" y="78990"/>
                        <a:pt x="3331" y="59096"/>
                      </a:cubicBezTo>
                      <a:close/>
                      <a:moveTo>
                        <a:pt x="19666" y="14490"/>
                      </a:moveTo>
                      <a:cubicBezTo>
                        <a:pt x="14430" y="18259"/>
                        <a:pt x="10242" y="49044"/>
                        <a:pt x="17991" y="53651"/>
                      </a:cubicBezTo>
                      <a:cubicBezTo>
                        <a:pt x="29090" y="60143"/>
                        <a:pt x="31394" y="16374"/>
                        <a:pt x="19666" y="14490"/>
                      </a:cubicBezTo>
                      <a:close/>
                    </a:path>
                  </a:pathLst>
                </a:custGeom>
                <a:solidFill>
                  <a:srgbClr val="E10A17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395" name="Forma libre: forma 394">
                  <a:extLst>
                    <a:ext uri="{FF2B5EF4-FFF2-40B4-BE49-F238E27FC236}">
                      <a16:creationId xmlns:a16="http://schemas.microsoft.com/office/drawing/2014/main" id="{F1B356CF-47CE-2187-425E-62FE024D09DC}"/>
                    </a:ext>
                  </a:extLst>
                </p:cNvPr>
                <p:cNvSpPr/>
                <p:nvPr/>
              </p:nvSpPr>
              <p:spPr>
                <a:xfrm>
                  <a:off x="5657397" y="468402"/>
                  <a:ext cx="58725" cy="66460"/>
                </a:xfrm>
                <a:custGeom>
                  <a:avLst/>
                  <a:gdLst>
                    <a:gd name="connsiteX0" fmla="*/ 45466 w 58725"/>
                    <a:gd name="connsiteY0" fmla="*/ 60378 h 66460"/>
                    <a:gd name="connsiteX1" fmla="*/ 35204 w 58725"/>
                    <a:gd name="connsiteY1" fmla="*/ 14096 h 66460"/>
                    <a:gd name="connsiteX2" fmla="*/ 32273 w 58725"/>
                    <a:gd name="connsiteY2" fmla="*/ 17656 h 66460"/>
                    <a:gd name="connsiteX3" fmla="*/ 8608 w 58725"/>
                    <a:gd name="connsiteY3" fmla="*/ 66451 h 66460"/>
                    <a:gd name="connsiteX4" fmla="*/ 22 w 58725"/>
                    <a:gd name="connsiteY4" fmla="*/ 13259 h 66460"/>
                    <a:gd name="connsiteX5" fmla="*/ 13634 w 58725"/>
                    <a:gd name="connsiteY5" fmla="*/ 8651 h 66460"/>
                    <a:gd name="connsiteX6" fmla="*/ 14682 w 58725"/>
                    <a:gd name="connsiteY6" fmla="*/ 23101 h 66460"/>
                    <a:gd name="connsiteX7" fmla="*/ 41487 w 58725"/>
                    <a:gd name="connsiteY7" fmla="*/ 484 h 66460"/>
                    <a:gd name="connsiteX8" fmla="*/ 58659 w 58725"/>
                    <a:gd name="connsiteY8" fmla="*/ 53676 h 66460"/>
                    <a:gd name="connsiteX9" fmla="*/ 45466 w 58725"/>
                    <a:gd name="connsiteY9" fmla="*/ 60378 h 66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725" h="66460">
                      <a:moveTo>
                        <a:pt x="45466" y="60378"/>
                      </a:moveTo>
                      <a:cubicBezTo>
                        <a:pt x="43581" y="55352"/>
                        <a:pt x="44838" y="18075"/>
                        <a:pt x="35204" y="14096"/>
                      </a:cubicBezTo>
                      <a:cubicBezTo>
                        <a:pt x="33948" y="15143"/>
                        <a:pt x="33110" y="16400"/>
                        <a:pt x="32273" y="17656"/>
                      </a:cubicBezTo>
                      <a:cubicBezTo>
                        <a:pt x="18870" y="38598"/>
                        <a:pt x="20964" y="67079"/>
                        <a:pt x="8608" y="66451"/>
                      </a:cubicBezTo>
                      <a:cubicBezTo>
                        <a:pt x="2116" y="66032"/>
                        <a:pt x="3163" y="64566"/>
                        <a:pt x="22" y="13259"/>
                      </a:cubicBezTo>
                      <a:cubicBezTo>
                        <a:pt x="-606" y="3625"/>
                        <a:pt x="12378" y="693"/>
                        <a:pt x="13634" y="8651"/>
                      </a:cubicBezTo>
                      <a:cubicBezTo>
                        <a:pt x="14053" y="11583"/>
                        <a:pt x="14472" y="18913"/>
                        <a:pt x="14682" y="23101"/>
                      </a:cubicBezTo>
                      <a:cubicBezTo>
                        <a:pt x="17194" y="23101"/>
                        <a:pt x="23477" y="-3914"/>
                        <a:pt x="41487" y="484"/>
                      </a:cubicBezTo>
                      <a:cubicBezTo>
                        <a:pt x="56984" y="4254"/>
                        <a:pt x="56774" y="34619"/>
                        <a:pt x="58659" y="53676"/>
                      </a:cubicBezTo>
                      <a:cubicBezTo>
                        <a:pt x="59706" y="63519"/>
                        <a:pt x="47979" y="67288"/>
                        <a:pt x="45466" y="60378"/>
                      </a:cubicBezTo>
                      <a:close/>
                    </a:path>
                  </a:pathLst>
                </a:custGeom>
                <a:solidFill>
                  <a:srgbClr val="E10A17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396" name="Forma libre: forma 395">
                  <a:extLst>
                    <a:ext uri="{FF2B5EF4-FFF2-40B4-BE49-F238E27FC236}">
                      <a16:creationId xmlns:a16="http://schemas.microsoft.com/office/drawing/2014/main" id="{3E4451F2-085F-ED12-93EE-C48A9FFE159E}"/>
                    </a:ext>
                  </a:extLst>
                </p:cNvPr>
                <p:cNvSpPr/>
                <p:nvPr/>
              </p:nvSpPr>
              <p:spPr>
                <a:xfrm>
                  <a:off x="5721617" y="409540"/>
                  <a:ext cx="15469" cy="113345"/>
                </a:xfrm>
                <a:custGeom>
                  <a:avLst/>
                  <a:gdLst>
                    <a:gd name="connsiteX0" fmla="*/ 10145 w 15469"/>
                    <a:gd name="connsiteY0" fmla="*/ 112538 h 113345"/>
                    <a:gd name="connsiteX1" fmla="*/ 1349 w 15469"/>
                    <a:gd name="connsiteY1" fmla="*/ 107093 h 113345"/>
                    <a:gd name="connsiteX2" fmla="*/ 931 w 15469"/>
                    <a:gd name="connsiteY2" fmla="*/ 57461 h 113345"/>
                    <a:gd name="connsiteX3" fmla="*/ 931 w 15469"/>
                    <a:gd name="connsiteY3" fmla="*/ 4897 h 113345"/>
                    <a:gd name="connsiteX4" fmla="*/ 13915 w 15469"/>
                    <a:gd name="connsiteY4" fmla="*/ 7201 h 113345"/>
                    <a:gd name="connsiteX5" fmla="*/ 15171 w 15469"/>
                    <a:gd name="connsiteY5" fmla="*/ 97669 h 113345"/>
                    <a:gd name="connsiteX6" fmla="*/ 10354 w 15469"/>
                    <a:gd name="connsiteY6" fmla="*/ 112538 h 113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69" h="113345">
                      <a:moveTo>
                        <a:pt x="10145" y="112538"/>
                      </a:moveTo>
                      <a:cubicBezTo>
                        <a:pt x="6375" y="114423"/>
                        <a:pt x="1559" y="113166"/>
                        <a:pt x="1349" y="107093"/>
                      </a:cubicBezTo>
                      <a:cubicBezTo>
                        <a:pt x="1349" y="102905"/>
                        <a:pt x="931" y="58927"/>
                        <a:pt x="931" y="57461"/>
                      </a:cubicBezTo>
                      <a:cubicBezTo>
                        <a:pt x="931" y="8876"/>
                        <a:pt x="-1164" y="9086"/>
                        <a:pt x="931" y="4897"/>
                      </a:cubicBezTo>
                      <a:cubicBezTo>
                        <a:pt x="3862" y="-1176"/>
                        <a:pt x="13495" y="-2851"/>
                        <a:pt x="13915" y="7201"/>
                      </a:cubicBezTo>
                      <a:cubicBezTo>
                        <a:pt x="14961" y="40080"/>
                        <a:pt x="14752" y="23536"/>
                        <a:pt x="15171" y="97669"/>
                      </a:cubicBezTo>
                      <a:cubicBezTo>
                        <a:pt x="15171" y="101858"/>
                        <a:pt x="17265" y="109187"/>
                        <a:pt x="10354" y="112538"/>
                      </a:cubicBezTo>
                      <a:close/>
                    </a:path>
                  </a:pathLst>
                </a:custGeom>
                <a:solidFill>
                  <a:srgbClr val="E10A17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397" name="Forma libre: forma 396">
                  <a:extLst>
                    <a:ext uri="{FF2B5EF4-FFF2-40B4-BE49-F238E27FC236}">
                      <a16:creationId xmlns:a16="http://schemas.microsoft.com/office/drawing/2014/main" id="{FDB694EC-9C59-7A08-0462-0E99C0DF13FA}"/>
                    </a:ext>
                  </a:extLst>
                </p:cNvPr>
                <p:cNvSpPr/>
                <p:nvPr/>
              </p:nvSpPr>
              <p:spPr>
                <a:xfrm>
                  <a:off x="5742801" y="443452"/>
                  <a:ext cx="49174" cy="71565"/>
                </a:xfrm>
                <a:custGeom>
                  <a:avLst/>
                  <a:gdLst>
                    <a:gd name="connsiteX0" fmla="*/ 44247 w 49174"/>
                    <a:gd name="connsiteY0" fmla="*/ 68993 h 71565"/>
                    <a:gd name="connsiteX1" fmla="*/ 689 w 49174"/>
                    <a:gd name="connsiteY1" fmla="*/ 50145 h 71565"/>
                    <a:gd name="connsiteX2" fmla="*/ 41106 w 49174"/>
                    <a:gd name="connsiteY2" fmla="*/ 4073 h 71565"/>
                    <a:gd name="connsiteX3" fmla="*/ 43409 w 49174"/>
                    <a:gd name="connsiteY3" fmla="*/ 10146 h 71565"/>
                    <a:gd name="connsiteX4" fmla="*/ 14091 w 49174"/>
                    <a:gd name="connsiteY4" fmla="*/ 42187 h 71565"/>
                    <a:gd name="connsiteX5" fmla="*/ 23934 w 49174"/>
                    <a:gd name="connsiteY5" fmla="*/ 56218 h 71565"/>
                    <a:gd name="connsiteX6" fmla="*/ 39221 w 49174"/>
                    <a:gd name="connsiteY6" fmla="*/ 56218 h 71565"/>
                    <a:gd name="connsiteX7" fmla="*/ 44457 w 49174"/>
                    <a:gd name="connsiteY7" fmla="*/ 68783 h 71565"/>
                    <a:gd name="connsiteX8" fmla="*/ 16395 w 49174"/>
                    <a:gd name="connsiteY8" fmla="*/ 27737 h 71565"/>
                    <a:gd name="connsiteX9" fmla="*/ 27075 w 49174"/>
                    <a:gd name="connsiteY9" fmla="*/ 21874 h 71565"/>
                    <a:gd name="connsiteX10" fmla="*/ 16395 w 49174"/>
                    <a:gd name="connsiteY10" fmla="*/ 27737 h 7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174" h="71565">
                      <a:moveTo>
                        <a:pt x="44247" y="68993"/>
                      </a:moveTo>
                      <a:cubicBezTo>
                        <a:pt x="37546" y="72553"/>
                        <a:pt x="5505" y="76532"/>
                        <a:pt x="689" y="50145"/>
                      </a:cubicBezTo>
                      <a:cubicBezTo>
                        <a:pt x="-4966" y="20198"/>
                        <a:pt x="25609" y="-11424"/>
                        <a:pt x="41106" y="4073"/>
                      </a:cubicBezTo>
                      <a:cubicBezTo>
                        <a:pt x="42572" y="5539"/>
                        <a:pt x="43200" y="7633"/>
                        <a:pt x="43409" y="10146"/>
                      </a:cubicBezTo>
                      <a:cubicBezTo>
                        <a:pt x="43829" y="20198"/>
                        <a:pt x="37965" y="37371"/>
                        <a:pt x="14091" y="42187"/>
                      </a:cubicBezTo>
                      <a:cubicBezTo>
                        <a:pt x="13882" y="49098"/>
                        <a:pt x="17651" y="54752"/>
                        <a:pt x="23934" y="56218"/>
                      </a:cubicBezTo>
                      <a:cubicBezTo>
                        <a:pt x="27494" y="57056"/>
                        <a:pt x="35452" y="58103"/>
                        <a:pt x="39221" y="56218"/>
                      </a:cubicBezTo>
                      <a:cubicBezTo>
                        <a:pt x="48017" y="52030"/>
                        <a:pt x="53671" y="63967"/>
                        <a:pt x="44457" y="68783"/>
                      </a:cubicBezTo>
                      <a:close/>
                      <a:moveTo>
                        <a:pt x="16395" y="27737"/>
                      </a:moveTo>
                      <a:cubicBezTo>
                        <a:pt x="19536" y="26900"/>
                        <a:pt x="25190" y="24806"/>
                        <a:pt x="27075" y="21874"/>
                      </a:cubicBezTo>
                      <a:cubicBezTo>
                        <a:pt x="34824" y="9937"/>
                        <a:pt x="22468" y="12869"/>
                        <a:pt x="16395" y="27737"/>
                      </a:cubicBezTo>
                      <a:close/>
                    </a:path>
                  </a:pathLst>
                </a:custGeom>
                <a:solidFill>
                  <a:srgbClr val="E10A17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</p:grpSp>
          <p:grpSp>
            <p:nvGrpSpPr>
              <p:cNvPr id="398" name="Gráfico 1">
                <a:extLst>
                  <a:ext uri="{FF2B5EF4-FFF2-40B4-BE49-F238E27FC236}">
                    <a16:creationId xmlns:a16="http://schemas.microsoft.com/office/drawing/2014/main" id="{3F1EC5F4-4040-A4B2-4E5C-97996A8338DF}"/>
                  </a:ext>
                </a:extLst>
              </p:cNvPr>
              <p:cNvGrpSpPr/>
              <p:nvPr/>
            </p:nvGrpSpPr>
            <p:grpSpPr>
              <a:xfrm>
                <a:off x="5454459" y="685080"/>
                <a:ext cx="469241" cy="174052"/>
                <a:chOff x="5454459" y="685080"/>
                <a:chExt cx="469241" cy="174052"/>
              </a:xfrm>
              <a:solidFill>
                <a:srgbClr val="4E4D4D"/>
              </a:solidFill>
            </p:grpSpPr>
            <p:sp>
              <p:nvSpPr>
                <p:cNvPr id="399" name="Forma libre: forma 398">
                  <a:extLst>
                    <a:ext uri="{FF2B5EF4-FFF2-40B4-BE49-F238E27FC236}">
                      <a16:creationId xmlns:a16="http://schemas.microsoft.com/office/drawing/2014/main" id="{370307CB-B179-1614-CC7A-15AD1F9594E4}"/>
                    </a:ext>
                  </a:extLst>
                </p:cNvPr>
                <p:cNvSpPr/>
                <p:nvPr/>
              </p:nvSpPr>
              <p:spPr>
                <a:xfrm>
                  <a:off x="5454459" y="792098"/>
                  <a:ext cx="31014" cy="67034"/>
                </a:xfrm>
                <a:custGeom>
                  <a:avLst/>
                  <a:gdLst>
                    <a:gd name="connsiteX0" fmla="*/ 13228 w 31014"/>
                    <a:gd name="connsiteY0" fmla="*/ 65676 h 67034"/>
                    <a:gd name="connsiteX1" fmla="*/ 10715 w 31014"/>
                    <a:gd name="connsiteY1" fmla="*/ 66933 h 67034"/>
                    <a:gd name="connsiteX2" fmla="*/ 10296 w 31014"/>
                    <a:gd name="connsiteY2" fmla="*/ 58347 h 67034"/>
                    <a:gd name="connsiteX3" fmla="*/ 19510 w 31014"/>
                    <a:gd name="connsiteY3" fmla="*/ 46201 h 67034"/>
                    <a:gd name="connsiteX4" fmla="*/ 22442 w 31014"/>
                    <a:gd name="connsiteY4" fmla="*/ 27144 h 67034"/>
                    <a:gd name="connsiteX5" fmla="*/ 11761 w 31014"/>
                    <a:gd name="connsiteY5" fmla="*/ 37196 h 67034"/>
                    <a:gd name="connsiteX6" fmla="*/ 662 w 31014"/>
                    <a:gd name="connsiteY6" fmla="*/ 11018 h 67034"/>
                    <a:gd name="connsiteX7" fmla="*/ 9249 w 31014"/>
                    <a:gd name="connsiteY7" fmla="*/ 7249 h 67034"/>
                    <a:gd name="connsiteX8" fmla="*/ 10505 w 31014"/>
                    <a:gd name="connsiteY8" fmla="*/ 29238 h 67034"/>
                    <a:gd name="connsiteX9" fmla="*/ 22232 w 31014"/>
                    <a:gd name="connsiteY9" fmla="*/ 4317 h 67034"/>
                    <a:gd name="connsiteX10" fmla="*/ 30190 w 31014"/>
                    <a:gd name="connsiteY10" fmla="*/ 3898 h 67034"/>
                    <a:gd name="connsiteX11" fmla="*/ 13437 w 31014"/>
                    <a:gd name="connsiteY11" fmla="*/ 65467 h 6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014" h="67034">
                      <a:moveTo>
                        <a:pt x="13228" y="65676"/>
                      </a:moveTo>
                      <a:cubicBezTo>
                        <a:pt x="13228" y="65676"/>
                        <a:pt x="11552" y="66723"/>
                        <a:pt x="10715" y="66933"/>
                      </a:cubicBezTo>
                      <a:cubicBezTo>
                        <a:pt x="5689" y="67980"/>
                        <a:pt x="5270" y="60650"/>
                        <a:pt x="10296" y="58347"/>
                      </a:cubicBezTo>
                      <a:cubicBezTo>
                        <a:pt x="12390" y="57509"/>
                        <a:pt x="16997" y="52064"/>
                        <a:pt x="19510" y="46201"/>
                      </a:cubicBezTo>
                      <a:cubicBezTo>
                        <a:pt x="22652" y="38662"/>
                        <a:pt x="23280" y="30075"/>
                        <a:pt x="22442" y="27144"/>
                      </a:cubicBezTo>
                      <a:cubicBezTo>
                        <a:pt x="20139" y="29447"/>
                        <a:pt x="18044" y="34683"/>
                        <a:pt x="11761" y="37196"/>
                      </a:cubicBezTo>
                      <a:cubicBezTo>
                        <a:pt x="453" y="41803"/>
                        <a:pt x="-1222" y="22746"/>
                        <a:pt x="662" y="11018"/>
                      </a:cubicBezTo>
                      <a:cubicBezTo>
                        <a:pt x="2128" y="2432"/>
                        <a:pt x="8830" y="3479"/>
                        <a:pt x="9249" y="7249"/>
                      </a:cubicBezTo>
                      <a:cubicBezTo>
                        <a:pt x="9249" y="7249"/>
                        <a:pt x="6526" y="26934"/>
                        <a:pt x="10505" y="29238"/>
                      </a:cubicBezTo>
                      <a:cubicBezTo>
                        <a:pt x="17416" y="26306"/>
                        <a:pt x="20976" y="9134"/>
                        <a:pt x="22232" y="4317"/>
                      </a:cubicBezTo>
                      <a:cubicBezTo>
                        <a:pt x="23489" y="-709"/>
                        <a:pt x="30190" y="-1965"/>
                        <a:pt x="30190" y="3898"/>
                      </a:cubicBezTo>
                      <a:cubicBezTo>
                        <a:pt x="30819" y="24421"/>
                        <a:pt x="35426" y="47876"/>
                        <a:pt x="13437" y="65467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00" name="Forma libre: forma 399">
                  <a:extLst>
                    <a:ext uri="{FF2B5EF4-FFF2-40B4-BE49-F238E27FC236}">
                      <a16:creationId xmlns:a16="http://schemas.microsoft.com/office/drawing/2014/main" id="{D9385638-DC6E-3656-008B-8000CC0AB8AF}"/>
                    </a:ext>
                  </a:extLst>
                </p:cNvPr>
                <p:cNvSpPr/>
                <p:nvPr/>
              </p:nvSpPr>
              <p:spPr>
                <a:xfrm>
                  <a:off x="5506746" y="783454"/>
                  <a:ext cx="35408" cy="65943"/>
                </a:xfrm>
                <a:custGeom>
                  <a:avLst/>
                  <a:gdLst>
                    <a:gd name="connsiteX0" fmla="*/ 8897 w 35408"/>
                    <a:gd name="connsiteY0" fmla="*/ 65734 h 65943"/>
                    <a:gd name="connsiteX1" fmla="*/ 1567 w 35408"/>
                    <a:gd name="connsiteY1" fmla="*/ 57776 h 65943"/>
                    <a:gd name="connsiteX2" fmla="*/ 16645 w 35408"/>
                    <a:gd name="connsiteY2" fmla="*/ 53588 h 65943"/>
                    <a:gd name="connsiteX3" fmla="*/ 26698 w 35408"/>
                    <a:gd name="connsiteY3" fmla="*/ 19243 h 65943"/>
                    <a:gd name="connsiteX4" fmla="*/ 12038 w 35408"/>
                    <a:gd name="connsiteY4" fmla="*/ 6050 h 65943"/>
                    <a:gd name="connsiteX5" fmla="*/ 31305 w 35408"/>
                    <a:gd name="connsiteY5" fmla="*/ 2909 h 65943"/>
                    <a:gd name="connsiteX6" fmla="*/ 35074 w 35408"/>
                    <a:gd name="connsiteY6" fmla="*/ 19662 h 65943"/>
                    <a:gd name="connsiteX7" fmla="*/ 8897 w 35408"/>
                    <a:gd name="connsiteY7" fmla="*/ 65943 h 65943"/>
                    <a:gd name="connsiteX8" fmla="*/ 22299 w 35408"/>
                    <a:gd name="connsiteY8" fmla="*/ 8144 h 65943"/>
                    <a:gd name="connsiteX9" fmla="*/ 10782 w 35408"/>
                    <a:gd name="connsiteY9" fmla="*/ 26992 h 65943"/>
                    <a:gd name="connsiteX10" fmla="*/ 22299 w 35408"/>
                    <a:gd name="connsiteY10" fmla="*/ 8144 h 6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408" h="65943">
                      <a:moveTo>
                        <a:pt x="8897" y="65734"/>
                      </a:moveTo>
                      <a:cubicBezTo>
                        <a:pt x="3452" y="66781"/>
                        <a:pt x="-3040" y="62174"/>
                        <a:pt x="1567" y="57776"/>
                      </a:cubicBezTo>
                      <a:cubicBezTo>
                        <a:pt x="6803" y="52750"/>
                        <a:pt x="6593" y="62383"/>
                        <a:pt x="16645" y="53588"/>
                      </a:cubicBezTo>
                      <a:cubicBezTo>
                        <a:pt x="26069" y="45211"/>
                        <a:pt x="29001" y="29086"/>
                        <a:pt x="26698" y="19243"/>
                      </a:cubicBezTo>
                      <a:cubicBezTo>
                        <a:pt x="8478" y="52960"/>
                        <a:pt x="-10370" y="27201"/>
                        <a:pt x="12038" y="6050"/>
                      </a:cubicBezTo>
                      <a:cubicBezTo>
                        <a:pt x="21881" y="-3374"/>
                        <a:pt x="30048" y="396"/>
                        <a:pt x="31305" y="2909"/>
                      </a:cubicBezTo>
                      <a:cubicBezTo>
                        <a:pt x="32980" y="6050"/>
                        <a:pt x="34655" y="16311"/>
                        <a:pt x="35074" y="19662"/>
                      </a:cubicBezTo>
                      <a:cubicBezTo>
                        <a:pt x="37587" y="40185"/>
                        <a:pt x="25650" y="62383"/>
                        <a:pt x="8897" y="65943"/>
                      </a:cubicBezTo>
                      <a:close/>
                      <a:moveTo>
                        <a:pt x="22299" y="8144"/>
                      </a:moveTo>
                      <a:cubicBezTo>
                        <a:pt x="16436" y="8144"/>
                        <a:pt x="6593" y="24060"/>
                        <a:pt x="10782" y="26992"/>
                      </a:cubicBezTo>
                      <a:cubicBezTo>
                        <a:pt x="16855" y="24898"/>
                        <a:pt x="21881" y="11914"/>
                        <a:pt x="22299" y="8144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01" name="Forma libre: forma 400">
                  <a:extLst>
                    <a:ext uri="{FF2B5EF4-FFF2-40B4-BE49-F238E27FC236}">
                      <a16:creationId xmlns:a16="http://schemas.microsoft.com/office/drawing/2014/main" id="{DA2B76B1-284F-711C-4B48-A6A9B8E71FC8}"/>
                    </a:ext>
                  </a:extLst>
                </p:cNvPr>
                <p:cNvSpPr/>
                <p:nvPr/>
              </p:nvSpPr>
              <p:spPr>
                <a:xfrm>
                  <a:off x="5545066" y="776641"/>
                  <a:ext cx="32566" cy="40765"/>
                </a:xfrm>
                <a:custGeom>
                  <a:avLst/>
                  <a:gdLst>
                    <a:gd name="connsiteX0" fmla="*/ 29633 w 32566"/>
                    <a:gd name="connsiteY0" fmla="*/ 40507 h 40765"/>
                    <a:gd name="connsiteX1" fmla="*/ 22512 w 32566"/>
                    <a:gd name="connsiteY1" fmla="*/ 27732 h 40765"/>
                    <a:gd name="connsiteX2" fmla="*/ 7435 w 32566"/>
                    <a:gd name="connsiteY2" fmla="*/ 39041 h 40765"/>
                    <a:gd name="connsiteX3" fmla="*/ 14555 w 32566"/>
                    <a:gd name="connsiteY3" fmla="*/ 1346 h 40765"/>
                    <a:gd name="connsiteX4" fmla="*/ 27539 w 32566"/>
                    <a:gd name="connsiteY4" fmla="*/ 2602 h 40765"/>
                    <a:gd name="connsiteX5" fmla="*/ 30680 w 32566"/>
                    <a:gd name="connsiteY5" fmla="*/ 26894 h 40765"/>
                    <a:gd name="connsiteX6" fmla="*/ 29214 w 32566"/>
                    <a:gd name="connsiteY6" fmla="*/ 40507 h 40765"/>
                    <a:gd name="connsiteX7" fmla="*/ 21675 w 32566"/>
                    <a:gd name="connsiteY7" fmla="*/ 9303 h 40765"/>
                    <a:gd name="connsiteX8" fmla="*/ 10785 w 32566"/>
                    <a:gd name="connsiteY8" fmla="*/ 30664 h 40765"/>
                    <a:gd name="connsiteX9" fmla="*/ 21675 w 32566"/>
                    <a:gd name="connsiteY9" fmla="*/ 9303 h 4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566" h="40765">
                      <a:moveTo>
                        <a:pt x="29633" y="40507"/>
                      </a:moveTo>
                      <a:cubicBezTo>
                        <a:pt x="24398" y="42182"/>
                        <a:pt x="24607" y="35481"/>
                        <a:pt x="22512" y="27732"/>
                      </a:cubicBezTo>
                      <a:cubicBezTo>
                        <a:pt x="18115" y="34433"/>
                        <a:pt x="13927" y="40925"/>
                        <a:pt x="7435" y="39041"/>
                      </a:cubicBezTo>
                      <a:cubicBezTo>
                        <a:pt x="-7643" y="34852"/>
                        <a:pt x="3037" y="6162"/>
                        <a:pt x="14555" y="1346"/>
                      </a:cubicBezTo>
                      <a:cubicBezTo>
                        <a:pt x="22932" y="-2215"/>
                        <a:pt x="26073" y="2393"/>
                        <a:pt x="27539" y="2602"/>
                      </a:cubicBezTo>
                      <a:cubicBezTo>
                        <a:pt x="33193" y="3649"/>
                        <a:pt x="27539" y="12654"/>
                        <a:pt x="30680" y="26894"/>
                      </a:cubicBezTo>
                      <a:cubicBezTo>
                        <a:pt x="31936" y="32339"/>
                        <a:pt x="34868" y="38831"/>
                        <a:pt x="29214" y="40507"/>
                      </a:cubicBezTo>
                      <a:close/>
                      <a:moveTo>
                        <a:pt x="21675" y="9303"/>
                      </a:moveTo>
                      <a:cubicBezTo>
                        <a:pt x="14764" y="1764"/>
                        <a:pt x="2618" y="28360"/>
                        <a:pt x="10785" y="30664"/>
                      </a:cubicBezTo>
                      <a:cubicBezTo>
                        <a:pt x="15811" y="26685"/>
                        <a:pt x="19790" y="14748"/>
                        <a:pt x="21675" y="9303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02" name="Forma libre: forma 401">
                  <a:extLst>
                    <a:ext uri="{FF2B5EF4-FFF2-40B4-BE49-F238E27FC236}">
                      <a16:creationId xmlns:a16="http://schemas.microsoft.com/office/drawing/2014/main" id="{2D816211-9A51-0F35-A7EA-40E9C0B8F508}"/>
                    </a:ext>
                  </a:extLst>
                </p:cNvPr>
                <p:cNvSpPr/>
                <p:nvPr/>
              </p:nvSpPr>
              <p:spPr>
                <a:xfrm>
                  <a:off x="5580965" y="770553"/>
                  <a:ext cx="34401" cy="39063"/>
                </a:xfrm>
                <a:custGeom>
                  <a:avLst/>
                  <a:gdLst>
                    <a:gd name="connsiteX0" fmla="*/ 26612 w 34401"/>
                    <a:gd name="connsiteY0" fmla="*/ 35495 h 39063"/>
                    <a:gd name="connsiteX1" fmla="*/ 20540 w 34401"/>
                    <a:gd name="connsiteY1" fmla="*/ 8271 h 39063"/>
                    <a:gd name="connsiteX2" fmla="*/ 18864 w 34401"/>
                    <a:gd name="connsiteY2" fmla="*/ 10365 h 39063"/>
                    <a:gd name="connsiteX3" fmla="*/ 5042 w 34401"/>
                    <a:gd name="connsiteY3" fmla="*/ 39056 h 39063"/>
                    <a:gd name="connsiteX4" fmla="*/ 16 w 34401"/>
                    <a:gd name="connsiteY4" fmla="*/ 7852 h 39063"/>
                    <a:gd name="connsiteX5" fmla="*/ 7974 w 34401"/>
                    <a:gd name="connsiteY5" fmla="*/ 5130 h 39063"/>
                    <a:gd name="connsiteX6" fmla="*/ 8603 w 34401"/>
                    <a:gd name="connsiteY6" fmla="*/ 13507 h 39063"/>
                    <a:gd name="connsiteX7" fmla="*/ 24309 w 34401"/>
                    <a:gd name="connsiteY7" fmla="*/ 313 h 39063"/>
                    <a:gd name="connsiteX8" fmla="*/ 34361 w 34401"/>
                    <a:gd name="connsiteY8" fmla="*/ 31516 h 39063"/>
                    <a:gd name="connsiteX9" fmla="*/ 26612 w 34401"/>
                    <a:gd name="connsiteY9" fmla="*/ 35495 h 3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401" h="39063">
                      <a:moveTo>
                        <a:pt x="26612" y="35495"/>
                      </a:moveTo>
                      <a:cubicBezTo>
                        <a:pt x="25565" y="32564"/>
                        <a:pt x="26194" y="10575"/>
                        <a:pt x="20540" y="8271"/>
                      </a:cubicBezTo>
                      <a:cubicBezTo>
                        <a:pt x="19702" y="8899"/>
                        <a:pt x="19283" y="9528"/>
                        <a:pt x="18864" y="10365"/>
                      </a:cubicBezTo>
                      <a:cubicBezTo>
                        <a:pt x="10906" y="22721"/>
                        <a:pt x="12162" y="39474"/>
                        <a:pt x="5042" y="39056"/>
                      </a:cubicBezTo>
                      <a:cubicBezTo>
                        <a:pt x="1273" y="38846"/>
                        <a:pt x="1901" y="38008"/>
                        <a:pt x="16" y="7852"/>
                      </a:cubicBezTo>
                      <a:cubicBezTo>
                        <a:pt x="-402" y="2198"/>
                        <a:pt x="7346" y="523"/>
                        <a:pt x="7974" y="5130"/>
                      </a:cubicBezTo>
                      <a:cubicBezTo>
                        <a:pt x="8184" y="6805"/>
                        <a:pt x="8393" y="11203"/>
                        <a:pt x="8603" y="13507"/>
                      </a:cubicBezTo>
                      <a:cubicBezTo>
                        <a:pt x="10069" y="13507"/>
                        <a:pt x="13838" y="-2409"/>
                        <a:pt x="24309" y="313"/>
                      </a:cubicBezTo>
                      <a:cubicBezTo>
                        <a:pt x="33523" y="2617"/>
                        <a:pt x="33314" y="20417"/>
                        <a:pt x="34361" y="31516"/>
                      </a:cubicBezTo>
                      <a:cubicBezTo>
                        <a:pt x="34989" y="37380"/>
                        <a:pt x="28078" y="39474"/>
                        <a:pt x="26612" y="35495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03" name="Forma libre: forma 402">
                  <a:extLst>
                    <a:ext uri="{FF2B5EF4-FFF2-40B4-BE49-F238E27FC236}">
                      <a16:creationId xmlns:a16="http://schemas.microsoft.com/office/drawing/2014/main" id="{2C9A0819-EA6A-7F4A-8597-1F0CA5724BA6}"/>
                    </a:ext>
                  </a:extLst>
                </p:cNvPr>
                <p:cNvSpPr/>
                <p:nvPr/>
              </p:nvSpPr>
              <p:spPr>
                <a:xfrm>
                  <a:off x="5617734" y="762400"/>
                  <a:ext cx="32566" cy="40765"/>
                </a:xfrm>
                <a:custGeom>
                  <a:avLst/>
                  <a:gdLst>
                    <a:gd name="connsiteX0" fmla="*/ 29633 w 32566"/>
                    <a:gd name="connsiteY0" fmla="*/ 40507 h 40765"/>
                    <a:gd name="connsiteX1" fmla="*/ 22512 w 32566"/>
                    <a:gd name="connsiteY1" fmla="*/ 27732 h 40765"/>
                    <a:gd name="connsiteX2" fmla="*/ 7434 w 32566"/>
                    <a:gd name="connsiteY2" fmla="*/ 39041 h 40765"/>
                    <a:gd name="connsiteX3" fmla="*/ 14555 w 32566"/>
                    <a:gd name="connsiteY3" fmla="*/ 1346 h 40765"/>
                    <a:gd name="connsiteX4" fmla="*/ 27539 w 32566"/>
                    <a:gd name="connsiteY4" fmla="*/ 2602 h 40765"/>
                    <a:gd name="connsiteX5" fmla="*/ 30680 w 32566"/>
                    <a:gd name="connsiteY5" fmla="*/ 26894 h 40765"/>
                    <a:gd name="connsiteX6" fmla="*/ 29214 w 32566"/>
                    <a:gd name="connsiteY6" fmla="*/ 40507 h 40765"/>
                    <a:gd name="connsiteX7" fmla="*/ 21675 w 32566"/>
                    <a:gd name="connsiteY7" fmla="*/ 9303 h 40765"/>
                    <a:gd name="connsiteX8" fmla="*/ 10785 w 32566"/>
                    <a:gd name="connsiteY8" fmla="*/ 30664 h 40765"/>
                    <a:gd name="connsiteX9" fmla="*/ 21675 w 32566"/>
                    <a:gd name="connsiteY9" fmla="*/ 9303 h 4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566" h="40765">
                      <a:moveTo>
                        <a:pt x="29633" y="40507"/>
                      </a:moveTo>
                      <a:cubicBezTo>
                        <a:pt x="24398" y="42182"/>
                        <a:pt x="24607" y="35481"/>
                        <a:pt x="22512" y="27732"/>
                      </a:cubicBezTo>
                      <a:cubicBezTo>
                        <a:pt x="18115" y="34433"/>
                        <a:pt x="13927" y="40925"/>
                        <a:pt x="7434" y="39041"/>
                      </a:cubicBezTo>
                      <a:cubicBezTo>
                        <a:pt x="-7643" y="34852"/>
                        <a:pt x="3037" y="6162"/>
                        <a:pt x="14555" y="1346"/>
                      </a:cubicBezTo>
                      <a:cubicBezTo>
                        <a:pt x="22932" y="-2215"/>
                        <a:pt x="26073" y="2393"/>
                        <a:pt x="27539" y="2602"/>
                      </a:cubicBezTo>
                      <a:cubicBezTo>
                        <a:pt x="33193" y="3649"/>
                        <a:pt x="27539" y="12654"/>
                        <a:pt x="30680" y="26894"/>
                      </a:cubicBezTo>
                      <a:cubicBezTo>
                        <a:pt x="31937" y="32339"/>
                        <a:pt x="34869" y="38831"/>
                        <a:pt x="29214" y="40507"/>
                      </a:cubicBezTo>
                      <a:close/>
                      <a:moveTo>
                        <a:pt x="21675" y="9303"/>
                      </a:moveTo>
                      <a:cubicBezTo>
                        <a:pt x="14764" y="1764"/>
                        <a:pt x="2618" y="28360"/>
                        <a:pt x="10785" y="30664"/>
                      </a:cubicBezTo>
                      <a:cubicBezTo>
                        <a:pt x="15812" y="26685"/>
                        <a:pt x="19791" y="14748"/>
                        <a:pt x="21675" y="9303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04" name="Forma libre: forma 403">
                  <a:extLst>
                    <a:ext uri="{FF2B5EF4-FFF2-40B4-BE49-F238E27FC236}">
                      <a16:creationId xmlns:a16="http://schemas.microsoft.com/office/drawing/2014/main" id="{ECCE04DC-4F31-5BC9-C020-CAB75C48F41A}"/>
                    </a:ext>
                  </a:extLst>
                </p:cNvPr>
                <p:cNvSpPr/>
                <p:nvPr/>
              </p:nvSpPr>
              <p:spPr>
                <a:xfrm>
                  <a:off x="5653659" y="748500"/>
                  <a:ext cx="50267" cy="48272"/>
                </a:xfrm>
                <a:custGeom>
                  <a:avLst/>
                  <a:gdLst>
                    <a:gd name="connsiteX0" fmla="*/ 50251 w 50267"/>
                    <a:gd name="connsiteY0" fmla="*/ 36607 h 48272"/>
                    <a:gd name="connsiteX1" fmla="*/ 42502 w 50267"/>
                    <a:gd name="connsiteY1" fmla="*/ 36816 h 48272"/>
                    <a:gd name="connsiteX2" fmla="*/ 38314 w 50267"/>
                    <a:gd name="connsiteY2" fmla="*/ 8335 h 48272"/>
                    <a:gd name="connsiteX3" fmla="*/ 36848 w 50267"/>
                    <a:gd name="connsiteY3" fmla="*/ 10639 h 48272"/>
                    <a:gd name="connsiteX4" fmla="*/ 25121 w 50267"/>
                    <a:gd name="connsiteY4" fmla="*/ 44146 h 48272"/>
                    <a:gd name="connsiteX5" fmla="*/ 18000 w 50267"/>
                    <a:gd name="connsiteY5" fmla="*/ 13152 h 48272"/>
                    <a:gd name="connsiteX6" fmla="*/ 9833 w 50267"/>
                    <a:gd name="connsiteY6" fmla="*/ 43308 h 48272"/>
                    <a:gd name="connsiteX7" fmla="*/ 1666 w 50267"/>
                    <a:gd name="connsiteY7" fmla="*/ 43099 h 48272"/>
                    <a:gd name="connsiteX8" fmla="*/ 3341 w 50267"/>
                    <a:gd name="connsiteY8" fmla="*/ 7498 h 48272"/>
                    <a:gd name="connsiteX9" fmla="*/ 8367 w 50267"/>
                    <a:gd name="connsiteY9" fmla="*/ 14408 h 48272"/>
                    <a:gd name="connsiteX10" fmla="*/ 8995 w 50267"/>
                    <a:gd name="connsiteY10" fmla="*/ 13990 h 48272"/>
                    <a:gd name="connsiteX11" fmla="*/ 14440 w 50267"/>
                    <a:gd name="connsiteY11" fmla="*/ 6032 h 48272"/>
                    <a:gd name="connsiteX12" fmla="*/ 27634 w 50267"/>
                    <a:gd name="connsiteY12" fmla="*/ 12524 h 48272"/>
                    <a:gd name="connsiteX13" fmla="*/ 33078 w 50267"/>
                    <a:gd name="connsiteY13" fmla="*/ 2891 h 48272"/>
                    <a:gd name="connsiteX14" fmla="*/ 50041 w 50267"/>
                    <a:gd name="connsiteY14" fmla="*/ 20482 h 48272"/>
                    <a:gd name="connsiteX15" fmla="*/ 50041 w 50267"/>
                    <a:gd name="connsiteY15" fmla="*/ 32418 h 48272"/>
                    <a:gd name="connsiteX16" fmla="*/ 49832 w 50267"/>
                    <a:gd name="connsiteY16" fmla="*/ 36816 h 4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267" h="48272">
                      <a:moveTo>
                        <a:pt x="50251" y="36607"/>
                      </a:moveTo>
                      <a:cubicBezTo>
                        <a:pt x="48576" y="41005"/>
                        <a:pt x="42712" y="41005"/>
                        <a:pt x="42502" y="36816"/>
                      </a:cubicBezTo>
                      <a:cubicBezTo>
                        <a:pt x="42084" y="29905"/>
                        <a:pt x="43759" y="11267"/>
                        <a:pt x="38314" y="8335"/>
                      </a:cubicBezTo>
                      <a:cubicBezTo>
                        <a:pt x="37477" y="9173"/>
                        <a:pt x="37267" y="9801"/>
                        <a:pt x="36848" y="10639"/>
                      </a:cubicBezTo>
                      <a:cubicBezTo>
                        <a:pt x="28053" y="28021"/>
                        <a:pt x="33916" y="43936"/>
                        <a:pt x="25121" y="44146"/>
                      </a:cubicBezTo>
                      <a:cubicBezTo>
                        <a:pt x="17791" y="44146"/>
                        <a:pt x="25330" y="25298"/>
                        <a:pt x="18000" y="13152"/>
                      </a:cubicBezTo>
                      <a:cubicBezTo>
                        <a:pt x="13603" y="18806"/>
                        <a:pt x="10671" y="37026"/>
                        <a:pt x="9833" y="43308"/>
                      </a:cubicBezTo>
                      <a:cubicBezTo>
                        <a:pt x="9205" y="48544"/>
                        <a:pt x="1666" y="51266"/>
                        <a:pt x="1666" y="43099"/>
                      </a:cubicBezTo>
                      <a:cubicBezTo>
                        <a:pt x="1247" y="12105"/>
                        <a:pt x="-2732" y="9173"/>
                        <a:pt x="3341" y="7498"/>
                      </a:cubicBezTo>
                      <a:cubicBezTo>
                        <a:pt x="7739" y="6241"/>
                        <a:pt x="7949" y="10639"/>
                        <a:pt x="8367" y="14408"/>
                      </a:cubicBezTo>
                      <a:cubicBezTo>
                        <a:pt x="8786" y="14408"/>
                        <a:pt x="8786" y="14408"/>
                        <a:pt x="8995" y="13990"/>
                      </a:cubicBezTo>
                      <a:cubicBezTo>
                        <a:pt x="10252" y="11477"/>
                        <a:pt x="11928" y="8126"/>
                        <a:pt x="14440" y="6032"/>
                      </a:cubicBezTo>
                      <a:cubicBezTo>
                        <a:pt x="21561" y="168"/>
                        <a:pt x="25958" y="9382"/>
                        <a:pt x="27634" y="12524"/>
                      </a:cubicBezTo>
                      <a:cubicBezTo>
                        <a:pt x="30565" y="6241"/>
                        <a:pt x="31194" y="4775"/>
                        <a:pt x="33078" y="2891"/>
                      </a:cubicBezTo>
                      <a:cubicBezTo>
                        <a:pt x="38733" y="-2554"/>
                        <a:pt x="49832" y="-2136"/>
                        <a:pt x="50041" y="20482"/>
                      </a:cubicBezTo>
                      <a:cubicBezTo>
                        <a:pt x="50041" y="24461"/>
                        <a:pt x="50041" y="28439"/>
                        <a:pt x="50041" y="32418"/>
                      </a:cubicBezTo>
                      <a:cubicBezTo>
                        <a:pt x="50041" y="33675"/>
                        <a:pt x="50670" y="34722"/>
                        <a:pt x="49832" y="36816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05" name="Forma libre: forma 404">
                  <a:extLst>
                    <a:ext uri="{FF2B5EF4-FFF2-40B4-BE49-F238E27FC236}">
                      <a16:creationId xmlns:a16="http://schemas.microsoft.com/office/drawing/2014/main" id="{6EBDD892-596F-3347-9830-690337975C30}"/>
                    </a:ext>
                  </a:extLst>
                </p:cNvPr>
                <p:cNvSpPr/>
                <p:nvPr/>
              </p:nvSpPr>
              <p:spPr>
                <a:xfrm>
                  <a:off x="5707586" y="743663"/>
                  <a:ext cx="24602" cy="40536"/>
                </a:xfrm>
                <a:custGeom>
                  <a:avLst/>
                  <a:gdLst>
                    <a:gd name="connsiteX0" fmla="*/ 1978 w 24602"/>
                    <a:gd name="connsiteY0" fmla="*/ 34742 h 40536"/>
                    <a:gd name="connsiteX1" fmla="*/ 18731 w 24602"/>
                    <a:gd name="connsiteY1" fmla="*/ 2073 h 40536"/>
                    <a:gd name="connsiteX2" fmla="*/ 24595 w 24602"/>
                    <a:gd name="connsiteY2" fmla="*/ 17779 h 40536"/>
                    <a:gd name="connsiteX3" fmla="*/ 2187 w 24602"/>
                    <a:gd name="connsiteY3" fmla="*/ 34742 h 40536"/>
                    <a:gd name="connsiteX4" fmla="*/ 11611 w 24602"/>
                    <a:gd name="connsiteY4" fmla="*/ 8565 h 40536"/>
                    <a:gd name="connsiteX5" fmla="*/ 10773 w 24602"/>
                    <a:gd name="connsiteY5" fmla="*/ 31601 h 40536"/>
                    <a:gd name="connsiteX6" fmla="*/ 11611 w 24602"/>
                    <a:gd name="connsiteY6" fmla="*/ 8565 h 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602" h="40536">
                      <a:moveTo>
                        <a:pt x="1978" y="34742"/>
                      </a:moveTo>
                      <a:cubicBezTo>
                        <a:pt x="-3467" y="23643"/>
                        <a:pt x="2397" y="-8398"/>
                        <a:pt x="18731" y="2073"/>
                      </a:cubicBezTo>
                      <a:cubicBezTo>
                        <a:pt x="22920" y="4795"/>
                        <a:pt x="24385" y="12125"/>
                        <a:pt x="24595" y="17779"/>
                      </a:cubicBezTo>
                      <a:cubicBezTo>
                        <a:pt x="25014" y="40187"/>
                        <a:pt x="7842" y="46470"/>
                        <a:pt x="2187" y="34742"/>
                      </a:cubicBezTo>
                      <a:close/>
                      <a:moveTo>
                        <a:pt x="11611" y="8565"/>
                      </a:moveTo>
                      <a:cubicBezTo>
                        <a:pt x="8470" y="10868"/>
                        <a:pt x="6166" y="28878"/>
                        <a:pt x="10773" y="31601"/>
                      </a:cubicBezTo>
                      <a:cubicBezTo>
                        <a:pt x="17265" y="35370"/>
                        <a:pt x="18522" y="9612"/>
                        <a:pt x="11611" y="8565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06" name="Forma libre: forma 405">
                  <a:extLst>
                    <a:ext uri="{FF2B5EF4-FFF2-40B4-BE49-F238E27FC236}">
                      <a16:creationId xmlns:a16="http://schemas.microsoft.com/office/drawing/2014/main" id="{AE7C128D-311D-ECCD-00F9-4554314E3318}"/>
                    </a:ext>
                  </a:extLst>
                </p:cNvPr>
                <p:cNvSpPr/>
                <p:nvPr/>
              </p:nvSpPr>
              <p:spPr>
                <a:xfrm>
                  <a:off x="5731446" y="728805"/>
                  <a:ext cx="23254" cy="60826"/>
                </a:xfrm>
                <a:custGeom>
                  <a:avLst/>
                  <a:gdLst>
                    <a:gd name="connsiteX0" fmla="*/ 18326 w 23254"/>
                    <a:gd name="connsiteY0" fmla="*/ 6460 h 60826"/>
                    <a:gd name="connsiteX1" fmla="*/ 11625 w 23254"/>
                    <a:gd name="connsiteY1" fmla="*/ 7507 h 60826"/>
                    <a:gd name="connsiteX2" fmla="*/ 10159 w 23254"/>
                    <a:gd name="connsiteY2" fmla="*/ 12324 h 60826"/>
                    <a:gd name="connsiteX3" fmla="*/ 5971 w 23254"/>
                    <a:gd name="connsiteY3" fmla="*/ 59862 h 60826"/>
                    <a:gd name="connsiteX4" fmla="*/ 5133 w 23254"/>
                    <a:gd name="connsiteY4" fmla="*/ 51275 h 60826"/>
                    <a:gd name="connsiteX5" fmla="*/ 13719 w 23254"/>
                    <a:gd name="connsiteY5" fmla="*/ 33056 h 60826"/>
                    <a:gd name="connsiteX6" fmla="*/ 2410 w 23254"/>
                    <a:gd name="connsiteY6" fmla="*/ 16512 h 60826"/>
                    <a:gd name="connsiteX7" fmla="*/ 11625 w 23254"/>
                    <a:gd name="connsiteY7" fmla="*/ 177 h 60826"/>
                    <a:gd name="connsiteX8" fmla="*/ 18326 w 23254"/>
                    <a:gd name="connsiteY8" fmla="*/ 6669 h 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54" h="60826">
                      <a:moveTo>
                        <a:pt x="18326" y="6460"/>
                      </a:moveTo>
                      <a:cubicBezTo>
                        <a:pt x="15813" y="10439"/>
                        <a:pt x="13719" y="7088"/>
                        <a:pt x="11625" y="7507"/>
                      </a:cubicBezTo>
                      <a:cubicBezTo>
                        <a:pt x="9950" y="7926"/>
                        <a:pt x="9740" y="10648"/>
                        <a:pt x="10159" y="12324"/>
                      </a:cubicBezTo>
                      <a:cubicBezTo>
                        <a:pt x="12044" y="21538"/>
                        <a:pt x="41153" y="37035"/>
                        <a:pt x="5971" y="59862"/>
                      </a:cubicBezTo>
                      <a:cubicBezTo>
                        <a:pt x="-731" y="64050"/>
                        <a:pt x="-2825" y="53370"/>
                        <a:pt x="5133" y="51275"/>
                      </a:cubicBezTo>
                      <a:cubicBezTo>
                        <a:pt x="7227" y="50647"/>
                        <a:pt x="18954" y="43317"/>
                        <a:pt x="13719" y="33056"/>
                      </a:cubicBezTo>
                      <a:cubicBezTo>
                        <a:pt x="9950" y="25936"/>
                        <a:pt x="4295" y="24051"/>
                        <a:pt x="2410" y="16512"/>
                      </a:cubicBezTo>
                      <a:cubicBezTo>
                        <a:pt x="317" y="7926"/>
                        <a:pt x="6180" y="1434"/>
                        <a:pt x="11625" y="177"/>
                      </a:cubicBezTo>
                      <a:cubicBezTo>
                        <a:pt x="16023" y="-870"/>
                        <a:pt x="21049" y="2900"/>
                        <a:pt x="18326" y="6669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07" name="Forma libre: forma 406">
                  <a:extLst>
                    <a:ext uri="{FF2B5EF4-FFF2-40B4-BE49-F238E27FC236}">
                      <a16:creationId xmlns:a16="http://schemas.microsoft.com/office/drawing/2014/main" id="{288BF835-FBD4-8F41-18EE-05B85A7FC1EF}"/>
                    </a:ext>
                  </a:extLst>
                </p:cNvPr>
                <p:cNvSpPr/>
                <p:nvPr/>
              </p:nvSpPr>
              <p:spPr>
                <a:xfrm>
                  <a:off x="5775243" y="721782"/>
                  <a:ext cx="38412" cy="54526"/>
                </a:xfrm>
                <a:custGeom>
                  <a:avLst/>
                  <a:gdLst>
                    <a:gd name="connsiteX0" fmla="*/ 38192 w 38412"/>
                    <a:gd name="connsiteY0" fmla="*/ 33797 h 54526"/>
                    <a:gd name="connsiteX1" fmla="*/ 8245 w 38412"/>
                    <a:gd name="connsiteY1" fmla="*/ 39032 h 54526"/>
                    <a:gd name="connsiteX2" fmla="*/ 8245 w 38412"/>
                    <a:gd name="connsiteY2" fmla="*/ 19347 h 54526"/>
                    <a:gd name="connsiteX3" fmla="*/ 2172 w 38412"/>
                    <a:gd name="connsiteY3" fmla="*/ 19975 h 54526"/>
                    <a:gd name="connsiteX4" fmla="*/ 3638 w 38412"/>
                    <a:gd name="connsiteY4" fmla="*/ 12227 h 54526"/>
                    <a:gd name="connsiteX5" fmla="*/ 8873 w 38412"/>
                    <a:gd name="connsiteY5" fmla="*/ 10970 h 54526"/>
                    <a:gd name="connsiteX6" fmla="*/ 13481 w 38412"/>
                    <a:gd name="connsiteY6" fmla="*/ 81 h 54526"/>
                    <a:gd name="connsiteX7" fmla="*/ 17250 w 38412"/>
                    <a:gd name="connsiteY7" fmla="*/ 9295 h 54526"/>
                    <a:gd name="connsiteX8" fmla="*/ 30234 w 38412"/>
                    <a:gd name="connsiteY8" fmla="*/ 10970 h 54526"/>
                    <a:gd name="connsiteX9" fmla="*/ 23951 w 38412"/>
                    <a:gd name="connsiteY9" fmla="*/ 16834 h 54526"/>
                    <a:gd name="connsiteX10" fmla="*/ 16622 w 38412"/>
                    <a:gd name="connsiteY10" fmla="*/ 17881 h 54526"/>
                    <a:gd name="connsiteX11" fmla="*/ 22485 w 38412"/>
                    <a:gd name="connsiteY11" fmla="*/ 45524 h 54526"/>
                    <a:gd name="connsiteX12" fmla="*/ 35260 w 38412"/>
                    <a:gd name="connsiteY12" fmla="*/ 28562 h 54526"/>
                    <a:gd name="connsiteX13" fmla="*/ 37982 w 38412"/>
                    <a:gd name="connsiteY13" fmla="*/ 33797 h 54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412" h="54526">
                      <a:moveTo>
                        <a:pt x="38192" y="33797"/>
                      </a:moveTo>
                      <a:cubicBezTo>
                        <a:pt x="28139" y="60602"/>
                        <a:pt x="10548" y="60393"/>
                        <a:pt x="8245" y="39032"/>
                      </a:cubicBezTo>
                      <a:cubicBezTo>
                        <a:pt x="7407" y="31703"/>
                        <a:pt x="8245" y="24164"/>
                        <a:pt x="8245" y="19347"/>
                      </a:cubicBezTo>
                      <a:cubicBezTo>
                        <a:pt x="5103" y="19557"/>
                        <a:pt x="4266" y="20813"/>
                        <a:pt x="2172" y="19975"/>
                      </a:cubicBezTo>
                      <a:cubicBezTo>
                        <a:pt x="-1389" y="18719"/>
                        <a:pt x="-341" y="13274"/>
                        <a:pt x="3638" y="12227"/>
                      </a:cubicBezTo>
                      <a:cubicBezTo>
                        <a:pt x="5523" y="11599"/>
                        <a:pt x="6569" y="11599"/>
                        <a:pt x="8873" y="10970"/>
                      </a:cubicBezTo>
                      <a:cubicBezTo>
                        <a:pt x="9711" y="6991"/>
                        <a:pt x="8036" y="918"/>
                        <a:pt x="13481" y="81"/>
                      </a:cubicBezTo>
                      <a:cubicBezTo>
                        <a:pt x="18506" y="-757"/>
                        <a:pt x="17250" y="5107"/>
                        <a:pt x="17250" y="9295"/>
                      </a:cubicBezTo>
                      <a:cubicBezTo>
                        <a:pt x="23951" y="8667"/>
                        <a:pt x="29606" y="6154"/>
                        <a:pt x="30234" y="10970"/>
                      </a:cubicBezTo>
                      <a:cubicBezTo>
                        <a:pt x="30652" y="14321"/>
                        <a:pt x="26883" y="17253"/>
                        <a:pt x="23951" y="16834"/>
                      </a:cubicBezTo>
                      <a:cubicBezTo>
                        <a:pt x="22694" y="16625"/>
                        <a:pt x="23742" y="16625"/>
                        <a:pt x="16622" y="17881"/>
                      </a:cubicBezTo>
                      <a:cubicBezTo>
                        <a:pt x="15365" y="24373"/>
                        <a:pt x="15365" y="49922"/>
                        <a:pt x="22485" y="45524"/>
                      </a:cubicBezTo>
                      <a:cubicBezTo>
                        <a:pt x="30443" y="40708"/>
                        <a:pt x="28349" y="28352"/>
                        <a:pt x="35260" y="28562"/>
                      </a:cubicBezTo>
                      <a:cubicBezTo>
                        <a:pt x="37563" y="28562"/>
                        <a:pt x="39239" y="30865"/>
                        <a:pt x="37982" y="33797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08" name="Forma libre: forma 407">
                  <a:extLst>
                    <a:ext uri="{FF2B5EF4-FFF2-40B4-BE49-F238E27FC236}">
                      <a16:creationId xmlns:a16="http://schemas.microsoft.com/office/drawing/2014/main" id="{BC06E99F-E04D-74ED-0AB1-32A2EDB05C4A}"/>
                    </a:ext>
                  </a:extLst>
                </p:cNvPr>
                <p:cNvSpPr/>
                <p:nvPr/>
              </p:nvSpPr>
              <p:spPr>
                <a:xfrm>
                  <a:off x="5815436" y="722512"/>
                  <a:ext cx="24602" cy="40536"/>
                </a:xfrm>
                <a:custGeom>
                  <a:avLst/>
                  <a:gdLst>
                    <a:gd name="connsiteX0" fmla="*/ 1978 w 24602"/>
                    <a:gd name="connsiteY0" fmla="*/ 34742 h 40536"/>
                    <a:gd name="connsiteX1" fmla="*/ 18731 w 24602"/>
                    <a:gd name="connsiteY1" fmla="*/ 2073 h 40536"/>
                    <a:gd name="connsiteX2" fmla="*/ 24595 w 24602"/>
                    <a:gd name="connsiteY2" fmla="*/ 17779 h 40536"/>
                    <a:gd name="connsiteX3" fmla="*/ 2187 w 24602"/>
                    <a:gd name="connsiteY3" fmla="*/ 34742 h 40536"/>
                    <a:gd name="connsiteX4" fmla="*/ 11611 w 24602"/>
                    <a:gd name="connsiteY4" fmla="*/ 8565 h 40536"/>
                    <a:gd name="connsiteX5" fmla="*/ 10773 w 24602"/>
                    <a:gd name="connsiteY5" fmla="*/ 31601 h 40536"/>
                    <a:gd name="connsiteX6" fmla="*/ 11611 w 24602"/>
                    <a:gd name="connsiteY6" fmla="*/ 8565 h 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602" h="40536">
                      <a:moveTo>
                        <a:pt x="1978" y="34742"/>
                      </a:moveTo>
                      <a:cubicBezTo>
                        <a:pt x="-3467" y="23643"/>
                        <a:pt x="2397" y="-8398"/>
                        <a:pt x="18731" y="2073"/>
                      </a:cubicBezTo>
                      <a:cubicBezTo>
                        <a:pt x="22920" y="4795"/>
                        <a:pt x="24385" y="12125"/>
                        <a:pt x="24595" y="17779"/>
                      </a:cubicBezTo>
                      <a:cubicBezTo>
                        <a:pt x="25014" y="40187"/>
                        <a:pt x="7842" y="46470"/>
                        <a:pt x="2187" y="34742"/>
                      </a:cubicBezTo>
                      <a:close/>
                      <a:moveTo>
                        <a:pt x="11611" y="8565"/>
                      </a:moveTo>
                      <a:cubicBezTo>
                        <a:pt x="8470" y="10869"/>
                        <a:pt x="6166" y="28879"/>
                        <a:pt x="10773" y="31601"/>
                      </a:cubicBezTo>
                      <a:cubicBezTo>
                        <a:pt x="17265" y="35370"/>
                        <a:pt x="18522" y="9612"/>
                        <a:pt x="11611" y="8565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09" name="Forma libre: forma 408">
                  <a:extLst>
                    <a:ext uri="{FF2B5EF4-FFF2-40B4-BE49-F238E27FC236}">
                      <a16:creationId xmlns:a16="http://schemas.microsoft.com/office/drawing/2014/main" id="{784B7E65-77DF-F1BF-2C12-CF486C6B1489}"/>
                    </a:ext>
                  </a:extLst>
                </p:cNvPr>
                <p:cNvSpPr/>
                <p:nvPr/>
              </p:nvSpPr>
              <p:spPr>
                <a:xfrm>
                  <a:off x="5842286" y="685080"/>
                  <a:ext cx="29905" cy="74094"/>
                </a:xfrm>
                <a:custGeom>
                  <a:avLst/>
                  <a:gdLst>
                    <a:gd name="connsiteX0" fmla="*/ 21828 w 29905"/>
                    <a:gd name="connsiteY0" fmla="*/ 71127 h 74094"/>
                    <a:gd name="connsiteX1" fmla="*/ 21619 w 29905"/>
                    <a:gd name="connsiteY1" fmla="*/ 66101 h 74094"/>
                    <a:gd name="connsiteX2" fmla="*/ 17849 w 29905"/>
                    <a:gd name="connsiteY2" fmla="*/ 67776 h 74094"/>
                    <a:gd name="connsiteX3" fmla="*/ 21619 w 29905"/>
                    <a:gd name="connsiteY3" fmla="*/ 34060 h 74094"/>
                    <a:gd name="connsiteX4" fmla="*/ 21619 w 29905"/>
                    <a:gd name="connsiteY4" fmla="*/ 27987 h 74094"/>
                    <a:gd name="connsiteX5" fmla="*/ 22875 w 29905"/>
                    <a:gd name="connsiteY5" fmla="*/ 1391 h 74094"/>
                    <a:gd name="connsiteX6" fmla="*/ 29367 w 29905"/>
                    <a:gd name="connsiteY6" fmla="*/ 3695 h 74094"/>
                    <a:gd name="connsiteX7" fmla="*/ 29786 w 29905"/>
                    <a:gd name="connsiteY7" fmla="*/ 67986 h 74094"/>
                    <a:gd name="connsiteX8" fmla="*/ 21409 w 29905"/>
                    <a:gd name="connsiteY8" fmla="*/ 70918 h 74094"/>
                    <a:gd name="connsiteX9" fmla="*/ 21619 w 29905"/>
                    <a:gd name="connsiteY9" fmla="*/ 49976 h 74094"/>
                    <a:gd name="connsiteX10" fmla="*/ 21619 w 29905"/>
                    <a:gd name="connsiteY10" fmla="*/ 49976 h 74094"/>
                    <a:gd name="connsiteX11" fmla="*/ 20571 w 29905"/>
                    <a:gd name="connsiteY11" fmla="*/ 42856 h 74094"/>
                    <a:gd name="connsiteX12" fmla="*/ 15755 w 29905"/>
                    <a:gd name="connsiteY12" fmla="*/ 60447 h 74094"/>
                    <a:gd name="connsiteX13" fmla="*/ 21619 w 29905"/>
                    <a:gd name="connsiteY13" fmla="*/ 49976 h 74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905" h="74094">
                      <a:moveTo>
                        <a:pt x="21828" y="71127"/>
                      </a:moveTo>
                      <a:cubicBezTo>
                        <a:pt x="21828" y="69033"/>
                        <a:pt x="21828" y="67567"/>
                        <a:pt x="21619" y="66101"/>
                      </a:cubicBezTo>
                      <a:cubicBezTo>
                        <a:pt x="20362" y="66729"/>
                        <a:pt x="19106" y="67358"/>
                        <a:pt x="17849" y="67776"/>
                      </a:cubicBezTo>
                      <a:cubicBezTo>
                        <a:pt x="-6443" y="76781"/>
                        <a:pt x="-6653" y="34898"/>
                        <a:pt x="21619" y="34060"/>
                      </a:cubicBezTo>
                      <a:cubicBezTo>
                        <a:pt x="21619" y="33013"/>
                        <a:pt x="21828" y="34060"/>
                        <a:pt x="21619" y="27987"/>
                      </a:cubicBezTo>
                      <a:cubicBezTo>
                        <a:pt x="21409" y="3485"/>
                        <a:pt x="20781" y="3695"/>
                        <a:pt x="22875" y="1391"/>
                      </a:cubicBezTo>
                      <a:cubicBezTo>
                        <a:pt x="25388" y="-913"/>
                        <a:pt x="29367" y="-494"/>
                        <a:pt x="29367" y="3695"/>
                      </a:cubicBezTo>
                      <a:cubicBezTo>
                        <a:pt x="29995" y="71965"/>
                        <a:pt x="28948" y="63588"/>
                        <a:pt x="29786" y="67986"/>
                      </a:cubicBezTo>
                      <a:cubicBezTo>
                        <a:pt x="31042" y="73431"/>
                        <a:pt x="22038" y="76991"/>
                        <a:pt x="21409" y="70918"/>
                      </a:cubicBezTo>
                      <a:close/>
                      <a:moveTo>
                        <a:pt x="21619" y="49976"/>
                      </a:moveTo>
                      <a:lnTo>
                        <a:pt x="21619" y="49976"/>
                      </a:lnTo>
                      <a:cubicBezTo>
                        <a:pt x="21619" y="43693"/>
                        <a:pt x="22038" y="43065"/>
                        <a:pt x="20571" y="42856"/>
                      </a:cubicBezTo>
                      <a:cubicBezTo>
                        <a:pt x="7169" y="39924"/>
                        <a:pt x="2980" y="64216"/>
                        <a:pt x="15755" y="60447"/>
                      </a:cubicBezTo>
                      <a:cubicBezTo>
                        <a:pt x="22875" y="58353"/>
                        <a:pt x="21619" y="55211"/>
                        <a:pt x="21619" y="49976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10" name="Forma libre: forma 409">
                  <a:extLst>
                    <a:ext uri="{FF2B5EF4-FFF2-40B4-BE49-F238E27FC236}">
                      <a16:creationId xmlns:a16="http://schemas.microsoft.com/office/drawing/2014/main" id="{8DB0C3AD-3302-8368-106D-8AC3C223C4EB}"/>
                    </a:ext>
                  </a:extLst>
                </p:cNvPr>
                <p:cNvSpPr/>
                <p:nvPr/>
              </p:nvSpPr>
              <p:spPr>
                <a:xfrm>
                  <a:off x="5876586" y="710575"/>
                  <a:ext cx="24602" cy="40536"/>
                </a:xfrm>
                <a:custGeom>
                  <a:avLst/>
                  <a:gdLst>
                    <a:gd name="connsiteX0" fmla="*/ 1978 w 24602"/>
                    <a:gd name="connsiteY0" fmla="*/ 34742 h 40536"/>
                    <a:gd name="connsiteX1" fmla="*/ 18732 w 24602"/>
                    <a:gd name="connsiteY1" fmla="*/ 2073 h 40536"/>
                    <a:gd name="connsiteX2" fmla="*/ 24595 w 24602"/>
                    <a:gd name="connsiteY2" fmla="*/ 17779 h 40536"/>
                    <a:gd name="connsiteX3" fmla="*/ 2187 w 24602"/>
                    <a:gd name="connsiteY3" fmla="*/ 34742 h 40536"/>
                    <a:gd name="connsiteX4" fmla="*/ 11611 w 24602"/>
                    <a:gd name="connsiteY4" fmla="*/ 8565 h 40536"/>
                    <a:gd name="connsiteX5" fmla="*/ 10774 w 24602"/>
                    <a:gd name="connsiteY5" fmla="*/ 31601 h 40536"/>
                    <a:gd name="connsiteX6" fmla="*/ 11611 w 24602"/>
                    <a:gd name="connsiteY6" fmla="*/ 8565 h 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602" h="40536">
                      <a:moveTo>
                        <a:pt x="1978" y="34742"/>
                      </a:moveTo>
                      <a:cubicBezTo>
                        <a:pt x="-3467" y="23643"/>
                        <a:pt x="2397" y="-8398"/>
                        <a:pt x="18732" y="2073"/>
                      </a:cubicBezTo>
                      <a:cubicBezTo>
                        <a:pt x="22920" y="4795"/>
                        <a:pt x="24386" y="12125"/>
                        <a:pt x="24595" y="17779"/>
                      </a:cubicBezTo>
                      <a:cubicBezTo>
                        <a:pt x="25014" y="40187"/>
                        <a:pt x="7841" y="46470"/>
                        <a:pt x="2187" y="34742"/>
                      </a:cubicBezTo>
                      <a:close/>
                      <a:moveTo>
                        <a:pt x="11611" y="8565"/>
                      </a:moveTo>
                      <a:cubicBezTo>
                        <a:pt x="8470" y="10869"/>
                        <a:pt x="6166" y="28879"/>
                        <a:pt x="10774" y="31601"/>
                      </a:cubicBezTo>
                      <a:cubicBezTo>
                        <a:pt x="17266" y="35370"/>
                        <a:pt x="18522" y="9612"/>
                        <a:pt x="11611" y="8565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  <p:sp>
              <p:nvSpPr>
                <p:cNvPr id="411" name="Forma libre: forma 410">
                  <a:extLst>
                    <a:ext uri="{FF2B5EF4-FFF2-40B4-BE49-F238E27FC236}">
                      <a16:creationId xmlns:a16="http://schemas.microsoft.com/office/drawing/2014/main" id="{B9D00010-C667-6A6D-CF63-D2EA0779FAF4}"/>
                    </a:ext>
                  </a:extLst>
                </p:cNvPr>
                <p:cNvSpPr/>
                <p:nvPr/>
              </p:nvSpPr>
              <p:spPr>
                <a:xfrm>
                  <a:off x="5900446" y="695717"/>
                  <a:ext cx="23254" cy="60826"/>
                </a:xfrm>
                <a:custGeom>
                  <a:avLst/>
                  <a:gdLst>
                    <a:gd name="connsiteX0" fmla="*/ 18326 w 23254"/>
                    <a:gd name="connsiteY0" fmla="*/ 6460 h 60826"/>
                    <a:gd name="connsiteX1" fmla="*/ 11625 w 23254"/>
                    <a:gd name="connsiteY1" fmla="*/ 7507 h 60826"/>
                    <a:gd name="connsiteX2" fmla="*/ 10159 w 23254"/>
                    <a:gd name="connsiteY2" fmla="*/ 12324 h 60826"/>
                    <a:gd name="connsiteX3" fmla="*/ 5971 w 23254"/>
                    <a:gd name="connsiteY3" fmla="*/ 59862 h 60826"/>
                    <a:gd name="connsiteX4" fmla="*/ 5133 w 23254"/>
                    <a:gd name="connsiteY4" fmla="*/ 51275 h 60826"/>
                    <a:gd name="connsiteX5" fmla="*/ 13719 w 23254"/>
                    <a:gd name="connsiteY5" fmla="*/ 33056 h 60826"/>
                    <a:gd name="connsiteX6" fmla="*/ 2410 w 23254"/>
                    <a:gd name="connsiteY6" fmla="*/ 16512 h 60826"/>
                    <a:gd name="connsiteX7" fmla="*/ 11625 w 23254"/>
                    <a:gd name="connsiteY7" fmla="*/ 177 h 60826"/>
                    <a:gd name="connsiteX8" fmla="*/ 18326 w 23254"/>
                    <a:gd name="connsiteY8" fmla="*/ 6669 h 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54" h="60826">
                      <a:moveTo>
                        <a:pt x="18326" y="6460"/>
                      </a:moveTo>
                      <a:cubicBezTo>
                        <a:pt x="15813" y="10439"/>
                        <a:pt x="13719" y="7088"/>
                        <a:pt x="11625" y="7507"/>
                      </a:cubicBezTo>
                      <a:cubicBezTo>
                        <a:pt x="9950" y="7926"/>
                        <a:pt x="9740" y="10648"/>
                        <a:pt x="10159" y="12324"/>
                      </a:cubicBezTo>
                      <a:cubicBezTo>
                        <a:pt x="12043" y="21538"/>
                        <a:pt x="41153" y="37035"/>
                        <a:pt x="5971" y="59862"/>
                      </a:cubicBezTo>
                      <a:cubicBezTo>
                        <a:pt x="-731" y="64050"/>
                        <a:pt x="-2825" y="53370"/>
                        <a:pt x="5133" y="51275"/>
                      </a:cubicBezTo>
                      <a:cubicBezTo>
                        <a:pt x="7227" y="50647"/>
                        <a:pt x="18954" y="43318"/>
                        <a:pt x="13719" y="33056"/>
                      </a:cubicBezTo>
                      <a:cubicBezTo>
                        <a:pt x="9950" y="25936"/>
                        <a:pt x="4295" y="24051"/>
                        <a:pt x="2410" y="16512"/>
                      </a:cubicBezTo>
                      <a:cubicBezTo>
                        <a:pt x="316" y="7926"/>
                        <a:pt x="6180" y="1434"/>
                        <a:pt x="11625" y="177"/>
                      </a:cubicBezTo>
                      <a:cubicBezTo>
                        <a:pt x="16022" y="-870"/>
                        <a:pt x="21049" y="2900"/>
                        <a:pt x="18326" y="6669"/>
                      </a:cubicBezTo>
                      <a:close/>
                    </a:path>
                  </a:pathLst>
                </a:custGeom>
                <a:solidFill>
                  <a:srgbClr val="4E4D4D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</p:grpSp>
          <p:sp>
            <p:nvSpPr>
              <p:cNvPr id="412" name="Forma libre: forma 411">
                <a:extLst>
                  <a:ext uri="{FF2B5EF4-FFF2-40B4-BE49-F238E27FC236}">
                    <a16:creationId xmlns:a16="http://schemas.microsoft.com/office/drawing/2014/main" id="{1074B001-C74A-E2D7-2FA1-BD84B3172E73}"/>
                  </a:ext>
                </a:extLst>
              </p:cNvPr>
              <p:cNvSpPr/>
              <p:nvPr/>
            </p:nvSpPr>
            <p:spPr>
              <a:xfrm>
                <a:off x="5790818" y="785735"/>
                <a:ext cx="26805" cy="21360"/>
              </a:xfrm>
              <a:custGeom>
                <a:avLst/>
                <a:gdLst>
                  <a:gd name="connsiteX0" fmla="*/ 4398 w 26805"/>
                  <a:gd name="connsiteY0" fmla="*/ 20523 h 21360"/>
                  <a:gd name="connsiteX1" fmla="*/ 9005 w 26805"/>
                  <a:gd name="connsiteY1" fmla="*/ 21361 h 21360"/>
                  <a:gd name="connsiteX2" fmla="*/ 9424 w 26805"/>
                  <a:gd name="connsiteY2" fmla="*/ 21361 h 21360"/>
                  <a:gd name="connsiteX3" fmla="*/ 9634 w 26805"/>
                  <a:gd name="connsiteY3" fmla="*/ 21361 h 21360"/>
                  <a:gd name="connsiteX4" fmla="*/ 13403 w 26805"/>
                  <a:gd name="connsiteY4" fmla="*/ 20104 h 21360"/>
                  <a:gd name="connsiteX5" fmla="*/ 25968 w 26805"/>
                  <a:gd name="connsiteY5" fmla="*/ 6911 h 21360"/>
                  <a:gd name="connsiteX6" fmla="*/ 26805 w 26805"/>
                  <a:gd name="connsiteY6" fmla="*/ 4398 h 21360"/>
                  <a:gd name="connsiteX7" fmla="*/ 22408 w 26805"/>
                  <a:gd name="connsiteY7" fmla="*/ 838 h 21360"/>
                  <a:gd name="connsiteX8" fmla="*/ 17382 w 26805"/>
                  <a:gd name="connsiteY8" fmla="*/ 0 h 21360"/>
                  <a:gd name="connsiteX9" fmla="*/ 17172 w 26805"/>
                  <a:gd name="connsiteY9" fmla="*/ 0 h 21360"/>
                  <a:gd name="connsiteX10" fmla="*/ 13403 w 26805"/>
                  <a:gd name="connsiteY10" fmla="*/ 1257 h 21360"/>
                  <a:gd name="connsiteX11" fmla="*/ 838 w 26805"/>
                  <a:gd name="connsiteY11" fmla="*/ 14450 h 21360"/>
                  <a:gd name="connsiteX12" fmla="*/ 0 w 26805"/>
                  <a:gd name="connsiteY12" fmla="*/ 16963 h 21360"/>
                  <a:gd name="connsiteX13" fmla="*/ 4398 w 26805"/>
                  <a:gd name="connsiteY13" fmla="*/ 20523 h 2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05" h="21360">
                    <a:moveTo>
                      <a:pt x="4398" y="20523"/>
                    </a:moveTo>
                    <a:cubicBezTo>
                      <a:pt x="6073" y="21151"/>
                      <a:pt x="7749" y="21361"/>
                      <a:pt x="9005" y="21361"/>
                    </a:cubicBezTo>
                    <a:cubicBezTo>
                      <a:pt x="9005" y="21361"/>
                      <a:pt x="9214" y="21361"/>
                      <a:pt x="9424" y="21361"/>
                    </a:cubicBezTo>
                    <a:lnTo>
                      <a:pt x="9634" y="21361"/>
                    </a:lnTo>
                    <a:cubicBezTo>
                      <a:pt x="10681" y="21361"/>
                      <a:pt x="12356" y="21361"/>
                      <a:pt x="13403" y="20104"/>
                    </a:cubicBezTo>
                    <a:lnTo>
                      <a:pt x="25968" y="6911"/>
                    </a:lnTo>
                    <a:cubicBezTo>
                      <a:pt x="25968" y="6911"/>
                      <a:pt x="26805" y="4817"/>
                      <a:pt x="26805" y="4398"/>
                    </a:cubicBezTo>
                    <a:cubicBezTo>
                      <a:pt x="26387" y="2304"/>
                      <a:pt x="23246" y="1047"/>
                      <a:pt x="22408" y="838"/>
                    </a:cubicBezTo>
                    <a:cubicBezTo>
                      <a:pt x="20523" y="209"/>
                      <a:pt x="18848" y="0"/>
                      <a:pt x="17382" y="0"/>
                    </a:cubicBezTo>
                    <a:lnTo>
                      <a:pt x="17172" y="0"/>
                    </a:lnTo>
                    <a:cubicBezTo>
                      <a:pt x="16126" y="0"/>
                      <a:pt x="14450" y="0"/>
                      <a:pt x="13403" y="1257"/>
                    </a:cubicBezTo>
                    <a:lnTo>
                      <a:pt x="838" y="14450"/>
                    </a:lnTo>
                    <a:cubicBezTo>
                      <a:pt x="838" y="14450"/>
                      <a:pt x="0" y="16544"/>
                      <a:pt x="0" y="16963"/>
                    </a:cubicBezTo>
                    <a:cubicBezTo>
                      <a:pt x="419" y="19057"/>
                      <a:pt x="3560" y="20314"/>
                      <a:pt x="4398" y="20523"/>
                    </a:cubicBezTo>
                    <a:close/>
                  </a:path>
                </a:pathLst>
              </a:custGeom>
              <a:solidFill>
                <a:srgbClr val="E10A17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grpSp>
            <p:nvGrpSpPr>
              <p:cNvPr id="413" name="Gráfico 1">
                <a:extLst>
                  <a:ext uri="{FF2B5EF4-FFF2-40B4-BE49-F238E27FC236}">
                    <a16:creationId xmlns:a16="http://schemas.microsoft.com/office/drawing/2014/main" id="{F75F2580-FC79-DA49-37D1-67D016D75542}"/>
                  </a:ext>
                </a:extLst>
              </p:cNvPr>
              <p:cNvGrpSpPr/>
              <p:nvPr/>
            </p:nvGrpSpPr>
            <p:grpSpPr>
              <a:xfrm>
                <a:off x="5572541" y="785735"/>
                <a:ext cx="262369" cy="186591"/>
                <a:chOff x="5572541" y="785735"/>
                <a:chExt cx="262369" cy="186591"/>
              </a:xfrm>
              <a:solidFill>
                <a:srgbClr val="E10A17"/>
              </a:solidFill>
            </p:grpSpPr>
            <p:grpSp>
              <p:nvGrpSpPr>
                <p:cNvPr id="414" name="Gráfico 1">
                  <a:extLst>
                    <a:ext uri="{FF2B5EF4-FFF2-40B4-BE49-F238E27FC236}">
                      <a16:creationId xmlns:a16="http://schemas.microsoft.com/office/drawing/2014/main" id="{D109FA9B-26B7-9C47-8117-4C9B02B3312B}"/>
                    </a:ext>
                  </a:extLst>
                </p:cNvPr>
                <p:cNvGrpSpPr/>
                <p:nvPr/>
              </p:nvGrpSpPr>
              <p:grpSpPr>
                <a:xfrm>
                  <a:off x="5572541" y="801191"/>
                  <a:ext cx="262369" cy="171134"/>
                  <a:chOff x="5572541" y="801191"/>
                  <a:chExt cx="262369" cy="171134"/>
                </a:xfrm>
                <a:solidFill>
                  <a:srgbClr val="E10A17"/>
                </a:solidFill>
              </p:grpSpPr>
              <p:sp>
                <p:nvSpPr>
                  <p:cNvPr id="415" name="Forma libre: forma 414">
                    <a:extLst>
                      <a:ext uri="{FF2B5EF4-FFF2-40B4-BE49-F238E27FC236}">
                        <a16:creationId xmlns:a16="http://schemas.microsoft.com/office/drawing/2014/main" id="{22D4AA3A-8761-D75F-9CBA-7B3774FBFC42}"/>
                      </a:ext>
                    </a:extLst>
                  </p:cNvPr>
                  <p:cNvSpPr/>
                  <p:nvPr/>
                </p:nvSpPr>
                <p:spPr>
                  <a:xfrm>
                    <a:off x="5572541" y="838910"/>
                    <a:ext cx="58424" cy="133416"/>
                  </a:xfrm>
                  <a:custGeom>
                    <a:avLst/>
                    <a:gdLst>
                      <a:gd name="connsiteX0" fmla="*/ 41948 w 58424"/>
                      <a:gd name="connsiteY0" fmla="*/ 2530 h 133416"/>
                      <a:gd name="connsiteX1" fmla="*/ 14095 w 58424"/>
                      <a:gd name="connsiteY1" fmla="*/ 9650 h 133416"/>
                      <a:gd name="connsiteX2" fmla="*/ 6138 w 58424"/>
                      <a:gd name="connsiteY2" fmla="*/ 8394 h 133416"/>
                      <a:gd name="connsiteX3" fmla="*/ 273 w 58424"/>
                      <a:gd name="connsiteY3" fmla="*/ 16561 h 133416"/>
                      <a:gd name="connsiteX4" fmla="*/ 693 w 58424"/>
                      <a:gd name="connsiteY4" fmla="*/ 127552 h 133416"/>
                      <a:gd name="connsiteX5" fmla="*/ 6347 w 58424"/>
                      <a:gd name="connsiteY5" fmla="*/ 133416 h 133416"/>
                      <a:gd name="connsiteX6" fmla="*/ 7184 w 58424"/>
                      <a:gd name="connsiteY6" fmla="*/ 133416 h 133416"/>
                      <a:gd name="connsiteX7" fmla="*/ 15771 w 58424"/>
                      <a:gd name="connsiteY7" fmla="*/ 127343 h 133416"/>
                      <a:gd name="connsiteX8" fmla="*/ 15980 w 58424"/>
                      <a:gd name="connsiteY8" fmla="*/ 108495 h 133416"/>
                      <a:gd name="connsiteX9" fmla="*/ 15980 w 58424"/>
                      <a:gd name="connsiteY9" fmla="*/ 93208 h 133416"/>
                      <a:gd name="connsiteX10" fmla="*/ 55560 w 58424"/>
                      <a:gd name="connsiteY10" fmla="*/ 63471 h 133416"/>
                      <a:gd name="connsiteX11" fmla="*/ 41529 w 58424"/>
                      <a:gd name="connsiteY11" fmla="*/ 2530 h 133416"/>
                      <a:gd name="connsiteX12" fmla="*/ 31477 w 58424"/>
                      <a:gd name="connsiteY12" fmla="*/ 17399 h 133416"/>
                      <a:gd name="connsiteX13" fmla="*/ 42366 w 58424"/>
                      <a:gd name="connsiteY13" fmla="*/ 40435 h 133416"/>
                      <a:gd name="connsiteX14" fmla="*/ 33571 w 58424"/>
                      <a:gd name="connsiteY14" fmla="*/ 73313 h 133416"/>
                      <a:gd name="connsiteX15" fmla="*/ 15980 w 58424"/>
                      <a:gd name="connsiteY15" fmla="*/ 76454 h 133416"/>
                      <a:gd name="connsiteX16" fmla="*/ 21006 w 58424"/>
                      <a:gd name="connsiteY16" fmla="*/ 26822 h 133416"/>
                      <a:gd name="connsiteX17" fmla="*/ 31477 w 58424"/>
                      <a:gd name="connsiteY17" fmla="*/ 17399 h 133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8424" h="133416">
                        <a:moveTo>
                          <a:pt x="41948" y="2530"/>
                        </a:moveTo>
                        <a:cubicBezTo>
                          <a:pt x="36084" y="-1030"/>
                          <a:pt x="26450" y="-2496"/>
                          <a:pt x="14095" y="9650"/>
                        </a:cubicBezTo>
                        <a:cubicBezTo>
                          <a:pt x="10744" y="7137"/>
                          <a:pt x="7813" y="7765"/>
                          <a:pt x="6138" y="8394"/>
                        </a:cubicBezTo>
                        <a:cubicBezTo>
                          <a:pt x="2996" y="9650"/>
                          <a:pt x="483" y="13001"/>
                          <a:pt x="273" y="16561"/>
                        </a:cubicBezTo>
                        <a:cubicBezTo>
                          <a:pt x="273" y="17189"/>
                          <a:pt x="-564" y="113940"/>
                          <a:pt x="693" y="127552"/>
                        </a:cubicBezTo>
                        <a:cubicBezTo>
                          <a:pt x="1111" y="130903"/>
                          <a:pt x="3205" y="133207"/>
                          <a:pt x="6347" y="133416"/>
                        </a:cubicBezTo>
                        <a:cubicBezTo>
                          <a:pt x="6556" y="133416"/>
                          <a:pt x="6975" y="133416"/>
                          <a:pt x="7184" y="133416"/>
                        </a:cubicBezTo>
                        <a:cubicBezTo>
                          <a:pt x="10326" y="133416"/>
                          <a:pt x="14305" y="131322"/>
                          <a:pt x="15771" y="127343"/>
                        </a:cubicBezTo>
                        <a:cubicBezTo>
                          <a:pt x="16608" y="125249"/>
                          <a:pt x="16399" y="118757"/>
                          <a:pt x="15980" y="108495"/>
                        </a:cubicBezTo>
                        <a:cubicBezTo>
                          <a:pt x="15980" y="103050"/>
                          <a:pt x="15561" y="95930"/>
                          <a:pt x="15980" y="93208"/>
                        </a:cubicBezTo>
                        <a:cubicBezTo>
                          <a:pt x="35246" y="93836"/>
                          <a:pt x="49696" y="83156"/>
                          <a:pt x="55560" y="63471"/>
                        </a:cubicBezTo>
                        <a:cubicBezTo>
                          <a:pt x="62680" y="40016"/>
                          <a:pt x="55978" y="10907"/>
                          <a:pt x="41529" y="2530"/>
                        </a:cubicBezTo>
                        <a:close/>
                        <a:moveTo>
                          <a:pt x="31477" y="17399"/>
                        </a:moveTo>
                        <a:cubicBezTo>
                          <a:pt x="37131" y="18655"/>
                          <a:pt x="42157" y="29126"/>
                          <a:pt x="42366" y="40435"/>
                        </a:cubicBezTo>
                        <a:cubicBezTo>
                          <a:pt x="42576" y="57607"/>
                          <a:pt x="39854" y="68078"/>
                          <a:pt x="33571" y="73313"/>
                        </a:cubicBezTo>
                        <a:cubicBezTo>
                          <a:pt x="29383" y="76664"/>
                          <a:pt x="23729" y="77711"/>
                          <a:pt x="15980" y="76454"/>
                        </a:cubicBezTo>
                        <a:cubicBezTo>
                          <a:pt x="15980" y="40644"/>
                          <a:pt x="15980" y="37712"/>
                          <a:pt x="21006" y="26822"/>
                        </a:cubicBezTo>
                        <a:cubicBezTo>
                          <a:pt x="24147" y="19912"/>
                          <a:pt x="27708" y="16561"/>
                          <a:pt x="31477" y="17399"/>
                        </a:cubicBezTo>
                        <a:close/>
                      </a:path>
                    </a:pathLst>
                  </a:custGeom>
                  <a:solidFill>
                    <a:srgbClr val="E10A17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416" name="Forma libre: forma 415">
                    <a:extLst>
                      <a:ext uri="{FF2B5EF4-FFF2-40B4-BE49-F238E27FC236}">
                        <a16:creationId xmlns:a16="http://schemas.microsoft.com/office/drawing/2014/main" id="{57E39192-7829-597D-2DD7-5E38BB35BE52}"/>
                      </a:ext>
                    </a:extLst>
                  </p:cNvPr>
                  <p:cNvSpPr/>
                  <p:nvPr/>
                </p:nvSpPr>
                <p:spPr>
                  <a:xfrm>
                    <a:off x="5640712" y="823369"/>
                    <a:ext cx="55239" cy="135553"/>
                  </a:xfrm>
                  <a:custGeom>
                    <a:avLst/>
                    <a:gdLst>
                      <a:gd name="connsiteX0" fmla="*/ 52308 w 55239"/>
                      <a:gd name="connsiteY0" fmla="*/ 108330 h 135553"/>
                      <a:gd name="connsiteX1" fmla="*/ 40581 w 55239"/>
                      <a:gd name="connsiteY1" fmla="*/ 110633 h 135553"/>
                      <a:gd name="connsiteX2" fmla="*/ 32623 w 55239"/>
                      <a:gd name="connsiteY2" fmla="*/ 116078 h 135553"/>
                      <a:gd name="connsiteX3" fmla="*/ 24036 w 55239"/>
                      <a:gd name="connsiteY3" fmla="*/ 117125 h 135553"/>
                      <a:gd name="connsiteX4" fmla="*/ 17545 w 55239"/>
                      <a:gd name="connsiteY4" fmla="*/ 77964 h 135553"/>
                      <a:gd name="connsiteX5" fmla="*/ 28225 w 55239"/>
                      <a:gd name="connsiteY5" fmla="*/ 75870 h 135553"/>
                      <a:gd name="connsiteX6" fmla="*/ 44350 w 55239"/>
                      <a:gd name="connsiteY6" fmla="*/ 64980 h 135553"/>
                      <a:gd name="connsiteX7" fmla="*/ 42256 w 55239"/>
                      <a:gd name="connsiteY7" fmla="*/ 59326 h 135553"/>
                      <a:gd name="connsiteX8" fmla="*/ 24874 w 55239"/>
                      <a:gd name="connsiteY8" fmla="*/ 59326 h 135553"/>
                      <a:gd name="connsiteX9" fmla="*/ 17545 w 55239"/>
                      <a:gd name="connsiteY9" fmla="*/ 60792 h 135553"/>
                      <a:gd name="connsiteX10" fmla="*/ 18801 w 55239"/>
                      <a:gd name="connsiteY10" fmla="*/ 21631 h 135553"/>
                      <a:gd name="connsiteX11" fmla="*/ 39533 w 55239"/>
                      <a:gd name="connsiteY11" fmla="*/ 18071 h 135553"/>
                      <a:gd name="connsiteX12" fmla="*/ 49167 w 55239"/>
                      <a:gd name="connsiteY12" fmla="*/ 14510 h 135553"/>
                      <a:gd name="connsiteX13" fmla="*/ 51680 w 55239"/>
                      <a:gd name="connsiteY13" fmla="*/ 4458 h 135553"/>
                      <a:gd name="connsiteX14" fmla="*/ 46235 w 55239"/>
                      <a:gd name="connsiteY14" fmla="*/ 61 h 135553"/>
                      <a:gd name="connsiteX15" fmla="*/ 10215 w 55239"/>
                      <a:gd name="connsiteY15" fmla="*/ 6553 h 135553"/>
                      <a:gd name="connsiteX16" fmla="*/ 1210 w 55239"/>
                      <a:gd name="connsiteY16" fmla="*/ 34405 h 135553"/>
                      <a:gd name="connsiteX17" fmla="*/ 1000 w 55239"/>
                      <a:gd name="connsiteY17" fmla="*/ 52415 h 135553"/>
                      <a:gd name="connsiteX18" fmla="*/ 582 w 55239"/>
                      <a:gd name="connsiteY18" fmla="*/ 62677 h 135553"/>
                      <a:gd name="connsiteX19" fmla="*/ 14403 w 55239"/>
                      <a:gd name="connsiteY19" fmla="*/ 133669 h 135553"/>
                      <a:gd name="connsiteX20" fmla="*/ 22570 w 55239"/>
                      <a:gd name="connsiteY20" fmla="*/ 135554 h 135553"/>
                      <a:gd name="connsiteX21" fmla="*/ 50632 w 55239"/>
                      <a:gd name="connsiteY21" fmla="*/ 123198 h 135553"/>
                      <a:gd name="connsiteX22" fmla="*/ 55240 w 55239"/>
                      <a:gd name="connsiteY22" fmla="*/ 114403 h 135553"/>
                      <a:gd name="connsiteX23" fmla="*/ 52308 w 55239"/>
                      <a:gd name="connsiteY23" fmla="*/ 108330 h 135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5239" h="135553">
                        <a:moveTo>
                          <a:pt x="52308" y="108330"/>
                        </a:moveTo>
                        <a:cubicBezTo>
                          <a:pt x="48119" y="105188"/>
                          <a:pt x="44978" y="107492"/>
                          <a:pt x="40581" y="110633"/>
                        </a:cubicBezTo>
                        <a:cubicBezTo>
                          <a:pt x="38486" y="112099"/>
                          <a:pt x="35973" y="113984"/>
                          <a:pt x="32623" y="116078"/>
                        </a:cubicBezTo>
                        <a:cubicBezTo>
                          <a:pt x="29062" y="118172"/>
                          <a:pt x="26340" y="118591"/>
                          <a:pt x="24036" y="117125"/>
                        </a:cubicBezTo>
                        <a:cubicBezTo>
                          <a:pt x="16078" y="111890"/>
                          <a:pt x="16707" y="85503"/>
                          <a:pt x="17545" y="77964"/>
                        </a:cubicBezTo>
                        <a:cubicBezTo>
                          <a:pt x="21314" y="76917"/>
                          <a:pt x="25083" y="76289"/>
                          <a:pt x="28225" y="75870"/>
                        </a:cubicBezTo>
                        <a:cubicBezTo>
                          <a:pt x="36602" y="74404"/>
                          <a:pt x="43931" y="73357"/>
                          <a:pt x="44350" y="64980"/>
                        </a:cubicBezTo>
                        <a:cubicBezTo>
                          <a:pt x="44350" y="62467"/>
                          <a:pt x="43722" y="60582"/>
                          <a:pt x="42256" y="59326"/>
                        </a:cubicBezTo>
                        <a:cubicBezTo>
                          <a:pt x="39115" y="56603"/>
                          <a:pt x="33041" y="57860"/>
                          <a:pt x="24874" y="59326"/>
                        </a:cubicBezTo>
                        <a:cubicBezTo>
                          <a:pt x="22570" y="59745"/>
                          <a:pt x="20057" y="60373"/>
                          <a:pt x="17545" y="60792"/>
                        </a:cubicBezTo>
                        <a:cubicBezTo>
                          <a:pt x="17545" y="53672"/>
                          <a:pt x="18382" y="27076"/>
                          <a:pt x="18801" y="21631"/>
                        </a:cubicBezTo>
                        <a:cubicBezTo>
                          <a:pt x="22990" y="20584"/>
                          <a:pt x="37648" y="17861"/>
                          <a:pt x="39533" y="18071"/>
                        </a:cubicBezTo>
                        <a:cubicBezTo>
                          <a:pt x="43094" y="18699"/>
                          <a:pt x="46653" y="17442"/>
                          <a:pt x="49167" y="14510"/>
                        </a:cubicBezTo>
                        <a:cubicBezTo>
                          <a:pt x="51680" y="11579"/>
                          <a:pt x="52727" y="7390"/>
                          <a:pt x="51680" y="4458"/>
                        </a:cubicBezTo>
                        <a:cubicBezTo>
                          <a:pt x="50842" y="2155"/>
                          <a:pt x="48957" y="479"/>
                          <a:pt x="46235" y="61"/>
                        </a:cubicBezTo>
                        <a:cubicBezTo>
                          <a:pt x="42675" y="-568"/>
                          <a:pt x="19639" y="3830"/>
                          <a:pt x="10215" y="6553"/>
                        </a:cubicBezTo>
                        <a:cubicBezTo>
                          <a:pt x="1420" y="9066"/>
                          <a:pt x="1420" y="14510"/>
                          <a:pt x="1210" y="34405"/>
                        </a:cubicBezTo>
                        <a:cubicBezTo>
                          <a:pt x="1210" y="39222"/>
                          <a:pt x="1210" y="45295"/>
                          <a:pt x="1000" y="52415"/>
                        </a:cubicBezTo>
                        <a:cubicBezTo>
                          <a:pt x="1000" y="55556"/>
                          <a:pt x="791" y="58907"/>
                          <a:pt x="582" y="62677"/>
                        </a:cubicBezTo>
                        <a:cubicBezTo>
                          <a:pt x="-466" y="88854"/>
                          <a:pt x="-1931" y="124874"/>
                          <a:pt x="14403" y="133669"/>
                        </a:cubicBezTo>
                        <a:cubicBezTo>
                          <a:pt x="16916" y="134926"/>
                          <a:pt x="19639" y="135554"/>
                          <a:pt x="22570" y="135554"/>
                        </a:cubicBezTo>
                        <a:cubicBezTo>
                          <a:pt x="30110" y="135554"/>
                          <a:pt x="39324" y="131575"/>
                          <a:pt x="50632" y="123198"/>
                        </a:cubicBezTo>
                        <a:cubicBezTo>
                          <a:pt x="53355" y="121104"/>
                          <a:pt x="55240" y="117753"/>
                          <a:pt x="55240" y="114403"/>
                        </a:cubicBezTo>
                        <a:cubicBezTo>
                          <a:pt x="55240" y="111890"/>
                          <a:pt x="54193" y="109796"/>
                          <a:pt x="52308" y="108330"/>
                        </a:cubicBezTo>
                        <a:close/>
                      </a:path>
                    </a:pathLst>
                  </a:custGeom>
                  <a:solidFill>
                    <a:srgbClr val="E10A17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417" name="Forma libre: forma 416">
                    <a:extLst>
                      <a:ext uri="{FF2B5EF4-FFF2-40B4-BE49-F238E27FC236}">
                        <a16:creationId xmlns:a16="http://schemas.microsoft.com/office/drawing/2014/main" id="{A3E8D97A-877E-474A-1E24-6503189B9543}"/>
                      </a:ext>
                    </a:extLst>
                  </p:cNvPr>
                  <p:cNvSpPr/>
                  <p:nvPr/>
                </p:nvSpPr>
                <p:spPr>
                  <a:xfrm>
                    <a:off x="5705810" y="810533"/>
                    <a:ext cx="55465" cy="133311"/>
                  </a:xfrm>
                  <a:custGeom>
                    <a:avLst/>
                    <a:gdLst>
                      <a:gd name="connsiteX0" fmla="*/ 44591 w 55465"/>
                      <a:gd name="connsiteY0" fmla="*/ 1169 h 133311"/>
                      <a:gd name="connsiteX1" fmla="*/ 15272 w 55465"/>
                      <a:gd name="connsiteY1" fmla="*/ 16038 h 133311"/>
                      <a:gd name="connsiteX2" fmla="*/ 11922 w 55465"/>
                      <a:gd name="connsiteY2" fmla="*/ 7452 h 133311"/>
                      <a:gd name="connsiteX3" fmla="*/ 6058 w 55465"/>
                      <a:gd name="connsiteY3" fmla="*/ 6824 h 133311"/>
                      <a:gd name="connsiteX4" fmla="*/ 5430 w 55465"/>
                      <a:gd name="connsiteY4" fmla="*/ 6824 h 133311"/>
                      <a:gd name="connsiteX5" fmla="*/ 404 w 55465"/>
                      <a:gd name="connsiteY5" fmla="*/ 113417 h 133311"/>
                      <a:gd name="connsiteX6" fmla="*/ 404 w 55465"/>
                      <a:gd name="connsiteY6" fmla="*/ 121166 h 133311"/>
                      <a:gd name="connsiteX7" fmla="*/ 404 w 55465"/>
                      <a:gd name="connsiteY7" fmla="*/ 123679 h 133311"/>
                      <a:gd name="connsiteX8" fmla="*/ 1660 w 55465"/>
                      <a:gd name="connsiteY8" fmla="*/ 130380 h 133311"/>
                      <a:gd name="connsiteX9" fmla="*/ 7314 w 55465"/>
                      <a:gd name="connsiteY9" fmla="*/ 133312 h 133311"/>
                      <a:gd name="connsiteX10" fmla="*/ 8571 w 55465"/>
                      <a:gd name="connsiteY10" fmla="*/ 133312 h 133311"/>
                      <a:gd name="connsiteX11" fmla="*/ 16110 w 55465"/>
                      <a:gd name="connsiteY11" fmla="*/ 126192 h 133311"/>
                      <a:gd name="connsiteX12" fmla="*/ 16110 w 55465"/>
                      <a:gd name="connsiteY12" fmla="*/ 106716 h 133311"/>
                      <a:gd name="connsiteX13" fmla="*/ 15901 w 55465"/>
                      <a:gd name="connsiteY13" fmla="*/ 95198 h 133311"/>
                      <a:gd name="connsiteX14" fmla="*/ 31817 w 55465"/>
                      <a:gd name="connsiteY14" fmla="*/ 111114 h 133311"/>
                      <a:gd name="connsiteX15" fmla="*/ 44800 w 55465"/>
                      <a:gd name="connsiteY15" fmla="*/ 116977 h 133311"/>
                      <a:gd name="connsiteX16" fmla="*/ 50036 w 55465"/>
                      <a:gd name="connsiteY16" fmla="*/ 110485 h 133311"/>
                      <a:gd name="connsiteX17" fmla="*/ 31397 w 55465"/>
                      <a:gd name="connsiteY17" fmla="*/ 86193 h 133311"/>
                      <a:gd name="connsiteX18" fmla="*/ 23859 w 55465"/>
                      <a:gd name="connsiteY18" fmla="*/ 79282 h 133311"/>
                      <a:gd name="connsiteX19" fmla="*/ 54643 w 55465"/>
                      <a:gd name="connsiteY19" fmla="*/ 28603 h 133311"/>
                      <a:gd name="connsiteX20" fmla="*/ 44381 w 55465"/>
                      <a:gd name="connsiteY20" fmla="*/ 960 h 133311"/>
                      <a:gd name="connsiteX21" fmla="*/ 36214 w 55465"/>
                      <a:gd name="connsiteY21" fmla="*/ 16038 h 133311"/>
                      <a:gd name="connsiteX22" fmla="*/ 36424 w 55465"/>
                      <a:gd name="connsiteY22" fmla="*/ 16038 h 133311"/>
                      <a:gd name="connsiteX23" fmla="*/ 38727 w 55465"/>
                      <a:gd name="connsiteY23" fmla="*/ 19179 h 133311"/>
                      <a:gd name="connsiteX24" fmla="*/ 15691 w 55465"/>
                      <a:gd name="connsiteY24" fmla="*/ 66717 h 133311"/>
                      <a:gd name="connsiteX25" fmla="*/ 28256 w 55465"/>
                      <a:gd name="connsiteY25" fmla="*/ 23158 h 133311"/>
                      <a:gd name="connsiteX26" fmla="*/ 36214 w 55465"/>
                      <a:gd name="connsiteY26" fmla="*/ 16247 h 133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5465" h="133311">
                        <a:moveTo>
                          <a:pt x="44591" y="1169"/>
                        </a:moveTo>
                        <a:cubicBezTo>
                          <a:pt x="35586" y="-2600"/>
                          <a:pt x="24696" y="2845"/>
                          <a:pt x="15272" y="16038"/>
                        </a:cubicBezTo>
                        <a:cubicBezTo>
                          <a:pt x="15063" y="12687"/>
                          <a:pt x="14435" y="9337"/>
                          <a:pt x="11922" y="7452"/>
                        </a:cubicBezTo>
                        <a:cubicBezTo>
                          <a:pt x="10456" y="6405"/>
                          <a:pt x="8361" y="6195"/>
                          <a:pt x="6058" y="6824"/>
                        </a:cubicBezTo>
                        <a:cubicBezTo>
                          <a:pt x="5848" y="6824"/>
                          <a:pt x="5639" y="6824"/>
                          <a:pt x="5430" y="6824"/>
                        </a:cubicBezTo>
                        <a:cubicBezTo>
                          <a:pt x="822" y="7940"/>
                          <a:pt x="-853" y="43472"/>
                          <a:pt x="404" y="113417"/>
                        </a:cubicBezTo>
                        <a:lnTo>
                          <a:pt x="404" y="121166"/>
                        </a:lnTo>
                        <a:cubicBezTo>
                          <a:pt x="404" y="121166"/>
                          <a:pt x="404" y="122841"/>
                          <a:pt x="404" y="123679"/>
                        </a:cubicBezTo>
                        <a:cubicBezTo>
                          <a:pt x="404" y="125773"/>
                          <a:pt x="-15" y="127867"/>
                          <a:pt x="1660" y="130380"/>
                        </a:cubicBezTo>
                        <a:cubicBezTo>
                          <a:pt x="2917" y="132265"/>
                          <a:pt x="5011" y="133312"/>
                          <a:pt x="7314" y="133312"/>
                        </a:cubicBezTo>
                        <a:cubicBezTo>
                          <a:pt x="7733" y="133312"/>
                          <a:pt x="8152" y="133312"/>
                          <a:pt x="8571" y="133312"/>
                        </a:cubicBezTo>
                        <a:cubicBezTo>
                          <a:pt x="12131" y="132684"/>
                          <a:pt x="15272" y="129961"/>
                          <a:pt x="16110" y="126192"/>
                        </a:cubicBezTo>
                        <a:cubicBezTo>
                          <a:pt x="16738" y="123888"/>
                          <a:pt x="16529" y="116977"/>
                          <a:pt x="16110" y="106716"/>
                        </a:cubicBezTo>
                        <a:cubicBezTo>
                          <a:pt x="16110" y="102528"/>
                          <a:pt x="15901" y="98130"/>
                          <a:pt x="15901" y="95198"/>
                        </a:cubicBezTo>
                        <a:cubicBezTo>
                          <a:pt x="23859" y="101480"/>
                          <a:pt x="28466" y="106925"/>
                          <a:pt x="31817" y="111114"/>
                        </a:cubicBezTo>
                        <a:cubicBezTo>
                          <a:pt x="36214" y="116559"/>
                          <a:pt x="38937" y="119909"/>
                          <a:pt x="44800" y="116977"/>
                        </a:cubicBezTo>
                        <a:cubicBezTo>
                          <a:pt x="47941" y="115302"/>
                          <a:pt x="49826" y="113208"/>
                          <a:pt x="50036" y="110485"/>
                        </a:cubicBezTo>
                        <a:cubicBezTo>
                          <a:pt x="50874" y="103156"/>
                          <a:pt x="40612" y="94151"/>
                          <a:pt x="31397" y="86193"/>
                        </a:cubicBezTo>
                        <a:cubicBezTo>
                          <a:pt x="28675" y="83680"/>
                          <a:pt x="25953" y="81376"/>
                          <a:pt x="23859" y="79282"/>
                        </a:cubicBezTo>
                        <a:cubicBezTo>
                          <a:pt x="44381" y="60225"/>
                          <a:pt x="51920" y="41168"/>
                          <a:pt x="54643" y="28603"/>
                        </a:cubicBezTo>
                        <a:cubicBezTo>
                          <a:pt x="57366" y="16038"/>
                          <a:pt x="53177" y="4730"/>
                          <a:pt x="44381" y="960"/>
                        </a:cubicBezTo>
                        <a:close/>
                        <a:moveTo>
                          <a:pt x="36214" y="16038"/>
                        </a:moveTo>
                        <a:cubicBezTo>
                          <a:pt x="36214" y="16038"/>
                          <a:pt x="36424" y="16038"/>
                          <a:pt x="36424" y="16038"/>
                        </a:cubicBezTo>
                        <a:cubicBezTo>
                          <a:pt x="37680" y="16247"/>
                          <a:pt x="38517" y="18132"/>
                          <a:pt x="38727" y="19179"/>
                        </a:cubicBezTo>
                        <a:cubicBezTo>
                          <a:pt x="41240" y="28184"/>
                          <a:pt x="35376" y="49126"/>
                          <a:pt x="15691" y="66717"/>
                        </a:cubicBezTo>
                        <a:cubicBezTo>
                          <a:pt x="15063" y="54571"/>
                          <a:pt x="18623" y="37399"/>
                          <a:pt x="28256" y="23158"/>
                        </a:cubicBezTo>
                        <a:cubicBezTo>
                          <a:pt x="31817" y="17923"/>
                          <a:pt x="34538" y="16247"/>
                          <a:pt x="36214" y="16247"/>
                        </a:cubicBezTo>
                        <a:close/>
                      </a:path>
                    </a:pathLst>
                  </a:custGeom>
                  <a:solidFill>
                    <a:srgbClr val="E10A17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  <p:sp>
                <p:nvSpPr>
                  <p:cNvPr id="418" name="Forma libre: forma 417">
                    <a:extLst>
                      <a:ext uri="{FF2B5EF4-FFF2-40B4-BE49-F238E27FC236}">
                        <a16:creationId xmlns:a16="http://schemas.microsoft.com/office/drawing/2014/main" id="{9ACF2096-8D86-BA81-F9A9-3681CA6D9860}"/>
                      </a:ext>
                    </a:extLst>
                  </p:cNvPr>
                  <p:cNvSpPr/>
                  <p:nvPr/>
                </p:nvSpPr>
                <p:spPr>
                  <a:xfrm>
                    <a:off x="5770576" y="801191"/>
                    <a:ext cx="64334" cy="129669"/>
                  </a:xfrm>
                  <a:custGeom>
                    <a:avLst/>
                    <a:gdLst>
                      <a:gd name="connsiteX0" fmla="*/ 63801 w 64334"/>
                      <a:gd name="connsiteY0" fmla="*/ 109775 h 129669"/>
                      <a:gd name="connsiteX1" fmla="*/ 60869 w 64334"/>
                      <a:gd name="connsiteY1" fmla="*/ 27264 h 129669"/>
                      <a:gd name="connsiteX2" fmla="*/ 58146 w 64334"/>
                      <a:gd name="connsiteY2" fmla="*/ 1506 h 129669"/>
                      <a:gd name="connsiteX3" fmla="*/ 53539 w 64334"/>
                      <a:gd name="connsiteY3" fmla="*/ 40 h 129669"/>
                      <a:gd name="connsiteX4" fmla="*/ 43068 w 64334"/>
                      <a:gd name="connsiteY4" fmla="*/ 25380 h 129669"/>
                      <a:gd name="connsiteX5" fmla="*/ 40765 w 64334"/>
                      <a:gd name="connsiteY5" fmla="*/ 49672 h 129669"/>
                      <a:gd name="connsiteX6" fmla="*/ 24430 w 64334"/>
                      <a:gd name="connsiteY6" fmla="*/ 112497 h 129669"/>
                      <a:gd name="connsiteX7" fmla="*/ 16054 w 64334"/>
                      <a:gd name="connsiteY7" fmla="*/ 60352 h 129669"/>
                      <a:gd name="connsiteX8" fmla="*/ 16054 w 64334"/>
                      <a:gd name="connsiteY8" fmla="*/ 55955 h 129669"/>
                      <a:gd name="connsiteX9" fmla="*/ 17101 w 64334"/>
                      <a:gd name="connsiteY9" fmla="*/ 24123 h 129669"/>
                      <a:gd name="connsiteX10" fmla="*/ 15844 w 64334"/>
                      <a:gd name="connsiteY10" fmla="*/ 9464 h 129669"/>
                      <a:gd name="connsiteX11" fmla="*/ 10818 w 64334"/>
                      <a:gd name="connsiteY11" fmla="*/ 7789 h 129669"/>
                      <a:gd name="connsiteX12" fmla="*/ 1814 w 64334"/>
                      <a:gd name="connsiteY12" fmla="*/ 16794 h 129669"/>
                      <a:gd name="connsiteX13" fmla="*/ 18357 w 64334"/>
                      <a:gd name="connsiteY13" fmla="*/ 128832 h 129669"/>
                      <a:gd name="connsiteX14" fmla="*/ 23384 w 64334"/>
                      <a:gd name="connsiteY14" fmla="*/ 129670 h 129669"/>
                      <a:gd name="connsiteX15" fmla="*/ 29247 w 64334"/>
                      <a:gd name="connsiteY15" fmla="*/ 128204 h 129669"/>
                      <a:gd name="connsiteX16" fmla="*/ 46629 w 64334"/>
                      <a:gd name="connsiteY16" fmla="*/ 99095 h 129669"/>
                      <a:gd name="connsiteX17" fmla="*/ 47885 w 64334"/>
                      <a:gd name="connsiteY17" fmla="*/ 115010 h 129669"/>
                      <a:gd name="connsiteX18" fmla="*/ 50817 w 64334"/>
                      <a:gd name="connsiteY18" fmla="*/ 122968 h 129669"/>
                      <a:gd name="connsiteX19" fmla="*/ 59194 w 64334"/>
                      <a:gd name="connsiteY19" fmla="*/ 122968 h 129669"/>
                      <a:gd name="connsiteX20" fmla="*/ 64220 w 64334"/>
                      <a:gd name="connsiteY20" fmla="*/ 109566 h 12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4334" h="129669">
                        <a:moveTo>
                          <a:pt x="63801" y="109775"/>
                        </a:moveTo>
                        <a:cubicBezTo>
                          <a:pt x="59822" y="70823"/>
                          <a:pt x="60450" y="44646"/>
                          <a:pt x="60869" y="27264"/>
                        </a:cubicBezTo>
                        <a:cubicBezTo>
                          <a:pt x="61079" y="12186"/>
                          <a:pt x="61288" y="4647"/>
                          <a:pt x="58146" y="1506"/>
                        </a:cubicBezTo>
                        <a:cubicBezTo>
                          <a:pt x="56890" y="459"/>
                          <a:pt x="55425" y="-169"/>
                          <a:pt x="53539" y="40"/>
                        </a:cubicBezTo>
                        <a:cubicBezTo>
                          <a:pt x="44954" y="668"/>
                          <a:pt x="44534" y="7789"/>
                          <a:pt x="43068" y="25380"/>
                        </a:cubicBezTo>
                        <a:cubicBezTo>
                          <a:pt x="42650" y="31872"/>
                          <a:pt x="42021" y="39830"/>
                          <a:pt x="40765" y="49672"/>
                        </a:cubicBezTo>
                        <a:cubicBezTo>
                          <a:pt x="37414" y="78991"/>
                          <a:pt x="28619" y="108100"/>
                          <a:pt x="24430" y="112497"/>
                        </a:cubicBezTo>
                        <a:cubicBezTo>
                          <a:pt x="17520" y="107262"/>
                          <a:pt x="16472" y="74593"/>
                          <a:pt x="16054" y="60352"/>
                        </a:cubicBezTo>
                        <a:cubicBezTo>
                          <a:pt x="16054" y="58677"/>
                          <a:pt x="16054" y="57211"/>
                          <a:pt x="16054" y="55955"/>
                        </a:cubicBezTo>
                        <a:cubicBezTo>
                          <a:pt x="15635" y="41714"/>
                          <a:pt x="16472" y="31662"/>
                          <a:pt x="17101" y="24123"/>
                        </a:cubicBezTo>
                        <a:cubicBezTo>
                          <a:pt x="17729" y="15956"/>
                          <a:pt x="18148" y="11768"/>
                          <a:pt x="15844" y="9464"/>
                        </a:cubicBezTo>
                        <a:cubicBezTo>
                          <a:pt x="14378" y="7998"/>
                          <a:pt x="12285" y="7789"/>
                          <a:pt x="10818" y="7789"/>
                        </a:cubicBezTo>
                        <a:cubicBezTo>
                          <a:pt x="6420" y="7789"/>
                          <a:pt x="2232" y="11977"/>
                          <a:pt x="1814" y="16794"/>
                        </a:cubicBezTo>
                        <a:cubicBezTo>
                          <a:pt x="-490" y="38364"/>
                          <a:pt x="-4469" y="120874"/>
                          <a:pt x="18357" y="128832"/>
                        </a:cubicBezTo>
                        <a:cubicBezTo>
                          <a:pt x="20033" y="129460"/>
                          <a:pt x="21708" y="129670"/>
                          <a:pt x="23384" y="129670"/>
                        </a:cubicBezTo>
                        <a:cubicBezTo>
                          <a:pt x="25477" y="129670"/>
                          <a:pt x="27362" y="129251"/>
                          <a:pt x="29247" y="128204"/>
                        </a:cubicBezTo>
                        <a:cubicBezTo>
                          <a:pt x="37624" y="124015"/>
                          <a:pt x="42650" y="111032"/>
                          <a:pt x="46629" y="99095"/>
                        </a:cubicBezTo>
                        <a:cubicBezTo>
                          <a:pt x="47467" y="104958"/>
                          <a:pt x="48095" y="113335"/>
                          <a:pt x="47885" y="115010"/>
                        </a:cubicBezTo>
                        <a:cubicBezTo>
                          <a:pt x="47257" y="118361"/>
                          <a:pt x="48304" y="121293"/>
                          <a:pt x="50817" y="122968"/>
                        </a:cubicBezTo>
                        <a:cubicBezTo>
                          <a:pt x="53121" y="124644"/>
                          <a:pt x="56471" y="124644"/>
                          <a:pt x="59194" y="122968"/>
                        </a:cubicBezTo>
                        <a:cubicBezTo>
                          <a:pt x="61079" y="121921"/>
                          <a:pt x="65058" y="118571"/>
                          <a:pt x="64220" y="109566"/>
                        </a:cubicBezTo>
                        <a:close/>
                      </a:path>
                    </a:pathLst>
                  </a:custGeom>
                  <a:solidFill>
                    <a:srgbClr val="E10A17"/>
                  </a:solidFill>
                  <a:ln w="20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 sz="515"/>
                  </a:p>
                </p:txBody>
              </p:sp>
            </p:grpSp>
            <p:sp>
              <p:nvSpPr>
                <p:cNvPr id="419" name="Forma libre: forma 418">
                  <a:extLst>
                    <a:ext uri="{FF2B5EF4-FFF2-40B4-BE49-F238E27FC236}">
                      <a16:creationId xmlns:a16="http://schemas.microsoft.com/office/drawing/2014/main" id="{D3395066-EDCE-2358-40BB-F93E6E01E7CF}"/>
                    </a:ext>
                  </a:extLst>
                </p:cNvPr>
                <p:cNvSpPr/>
                <p:nvPr/>
              </p:nvSpPr>
              <p:spPr>
                <a:xfrm>
                  <a:off x="5790818" y="785735"/>
                  <a:ext cx="26805" cy="21360"/>
                </a:xfrm>
                <a:custGeom>
                  <a:avLst/>
                  <a:gdLst>
                    <a:gd name="connsiteX0" fmla="*/ 4398 w 26805"/>
                    <a:gd name="connsiteY0" fmla="*/ 20523 h 21360"/>
                    <a:gd name="connsiteX1" fmla="*/ 9005 w 26805"/>
                    <a:gd name="connsiteY1" fmla="*/ 21361 h 21360"/>
                    <a:gd name="connsiteX2" fmla="*/ 9424 w 26805"/>
                    <a:gd name="connsiteY2" fmla="*/ 21361 h 21360"/>
                    <a:gd name="connsiteX3" fmla="*/ 9634 w 26805"/>
                    <a:gd name="connsiteY3" fmla="*/ 21361 h 21360"/>
                    <a:gd name="connsiteX4" fmla="*/ 13403 w 26805"/>
                    <a:gd name="connsiteY4" fmla="*/ 20104 h 21360"/>
                    <a:gd name="connsiteX5" fmla="*/ 25968 w 26805"/>
                    <a:gd name="connsiteY5" fmla="*/ 6911 h 21360"/>
                    <a:gd name="connsiteX6" fmla="*/ 26805 w 26805"/>
                    <a:gd name="connsiteY6" fmla="*/ 4398 h 21360"/>
                    <a:gd name="connsiteX7" fmla="*/ 22408 w 26805"/>
                    <a:gd name="connsiteY7" fmla="*/ 838 h 21360"/>
                    <a:gd name="connsiteX8" fmla="*/ 17382 w 26805"/>
                    <a:gd name="connsiteY8" fmla="*/ 0 h 21360"/>
                    <a:gd name="connsiteX9" fmla="*/ 17172 w 26805"/>
                    <a:gd name="connsiteY9" fmla="*/ 0 h 21360"/>
                    <a:gd name="connsiteX10" fmla="*/ 13403 w 26805"/>
                    <a:gd name="connsiteY10" fmla="*/ 1257 h 21360"/>
                    <a:gd name="connsiteX11" fmla="*/ 838 w 26805"/>
                    <a:gd name="connsiteY11" fmla="*/ 14450 h 21360"/>
                    <a:gd name="connsiteX12" fmla="*/ 0 w 26805"/>
                    <a:gd name="connsiteY12" fmla="*/ 16963 h 21360"/>
                    <a:gd name="connsiteX13" fmla="*/ 4398 w 26805"/>
                    <a:gd name="connsiteY13" fmla="*/ 20523 h 21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805" h="21360">
                      <a:moveTo>
                        <a:pt x="4398" y="20523"/>
                      </a:moveTo>
                      <a:cubicBezTo>
                        <a:pt x="6073" y="21151"/>
                        <a:pt x="7749" y="21361"/>
                        <a:pt x="9005" y="21361"/>
                      </a:cubicBezTo>
                      <a:cubicBezTo>
                        <a:pt x="9005" y="21361"/>
                        <a:pt x="9214" y="21361"/>
                        <a:pt x="9424" y="21361"/>
                      </a:cubicBezTo>
                      <a:lnTo>
                        <a:pt x="9634" y="21361"/>
                      </a:lnTo>
                      <a:cubicBezTo>
                        <a:pt x="10681" y="21361"/>
                        <a:pt x="12356" y="21361"/>
                        <a:pt x="13403" y="20104"/>
                      </a:cubicBezTo>
                      <a:lnTo>
                        <a:pt x="25968" y="6911"/>
                      </a:lnTo>
                      <a:cubicBezTo>
                        <a:pt x="25968" y="6911"/>
                        <a:pt x="26805" y="4817"/>
                        <a:pt x="26805" y="4398"/>
                      </a:cubicBezTo>
                      <a:cubicBezTo>
                        <a:pt x="26387" y="2304"/>
                        <a:pt x="23246" y="1047"/>
                        <a:pt x="22408" y="838"/>
                      </a:cubicBezTo>
                      <a:cubicBezTo>
                        <a:pt x="20523" y="209"/>
                        <a:pt x="18848" y="0"/>
                        <a:pt x="17382" y="0"/>
                      </a:cubicBezTo>
                      <a:lnTo>
                        <a:pt x="17172" y="0"/>
                      </a:lnTo>
                      <a:cubicBezTo>
                        <a:pt x="16126" y="0"/>
                        <a:pt x="14450" y="0"/>
                        <a:pt x="13403" y="1257"/>
                      </a:cubicBezTo>
                      <a:lnTo>
                        <a:pt x="838" y="14450"/>
                      </a:lnTo>
                      <a:cubicBezTo>
                        <a:pt x="838" y="14450"/>
                        <a:pt x="0" y="16544"/>
                        <a:pt x="0" y="16963"/>
                      </a:cubicBezTo>
                      <a:cubicBezTo>
                        <a:pt x="419" y="19057"/>
                        <a:pt x="3560" y="20314"/>
                        <a:pt x="4398" y="20523"/>
                      </a:cubicBezTo>
                      <a:close/>
                    </a:path>
                  </a:pathLst>
                </a:custGeom>
                <a:solidFill>
                  <a:srgbClr val="E10A17"/>
                </a:solidFill>
                <a:ln w="20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 sz="515"/>
                </a:p>
              </p:txBody>
            </p:sp>
          </p:grpSp>
        </p:grpSp>
        <p:grpSp>
          <p:nvGrpSpPr>
            <p:cNvPr id="507" name="Gráfico 1">
              <a:extLst>
                <a:ext uri="{FF2B5EF4-FFF2-40B4-BE49-F238E27FC236}">
                  <a16:creationId xmlns:a16="http://schemas.microsoft.com/office/drawing/2014/main" id="{1EA609B4-E2B5-EBF7-52EC-C4CB2994554C}"/>
                </a:ext>
              </a:extLst>
            </p:cNvPr>
            <p:cNvGrpSpPr/>
            <p:nvPr/>
          </p:nvGrpSpPr>
          <p:grpSpPr>
            <a:xfrm>
              <a:off x="3658946" y="348261"/>
              <a:ext cx="778206" cy="789594"/>
              <a:chOff x="3658946" y="348261"/>
              <a:chExt cx="778206" cy="789594"/>
            </a:xfrm>
          </p:grpSpPr>
          <p:sp>
            <p:nvSpPr>
              <p:cNvPr id="508" name="Forma libre: forma 507">
                <a:extLst>
                  <a:ext uri="{FF2B5EF4-FFF2-40B4-BE49-F238E27FC236}">
                    <a16:creationId xmlns:a16="http://schemas.microsoft.com/office/drawing/2014/main" id="{BF4B76D7-AF1C-DDD1-C356-4FBDE60B9813}"/>
                  </a:ext>
                </a:extLst>
              </p:cNvPr>
              <p:cNvSpPr/>
              <p:nvPr/>
            </p:nvSpPr>
            <p:spPr>
              <a:xfrm>
                <a:off x="3921974" y="973582"/>
                <a:ext cx="434960" cy="76437"/>
              </a:xfrm>
              <a:custGeom>
                <a:avLst/>
                <a:gdLst>
                  <a:gd name="connsiteX0" fmla="*/ 0 w 434960"/>
                  <a:gd name="connsiteY0" fmla="*/ 0 h 76437"/>
                  <a:gd name="connsiteX1" fmla="*/ 434961 w 434960"/>
                  <a:gd name="connsiteY1" fmla="*/ 0 h 76437"/>
                  <a:gd name="connsiteX2" fmla="*/ 434961 w 434960"/>
                  <a:gd name="connsiteY2" fmla="*/ 76438 h 76437"/>
                  <a:gd name="connsiteX3" fmla="*/ 0 w 434960"/>
                  <a:gd name="connsiteY3" fmla="*/ 76438 h 7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960" h="76437">
                    <a:moveTo>
                      <a:pt x="0" y="0"/>
                    </a:moveTo>
                    <a:lnTo>
                      <a:pt x="434961" y="0"/>
                    </a:lnTo>
                    <a:lnTo>
                      <a:pt x="434961" y="76438"/>
                    </a:lnTo>
                    <a:lnTo>
                      <a:pt x="0" y="76438"/>
                    </a:lnTo>
                    <a:close/>
                  </a:path>
                </a:pathLst>
              </a:custGeom>
              <a:solidFill>
                <a:srgbClr val="08457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09" name="Forma libre: forma 508">
                <a:extLst>
                  <a:ext uri="{FF2B5EF4-FFF2-40B4-BE49-F238E27FC236}">
                    <a16:creationId xmlns:a16="http://schemas.microsoft.com/office/drawing/2014/main" id="{29FE93A0-3F83-5BC0-24E4-E0DA9A595216}"/>
                  </a:ext>
                </a:extLst>
              </p:cNvPr>
              <p:cNvSpPr/>
              <p:nvPr/>
            </p:nvSpPr>
            <p:spPr>
              <a:xfrm>
                <a:off x="3658946" y="348261"/>
                <a:ext cx="380093" cy="396637"/>
              </a:xfrm>
              <a:custGeom>
                <a:avLst/>
                <a:gdLst>
                  <a:gd name="connsiteX0" fmla="*/ 380093 w 380093"/>
                  <a:gd name="connsiteY0" fmla="*/ 289206 h 396637"/>
                  <a:gd name="connsiteX1" fmla="*/ 150781 w 380093"/>
                  <a:gd name="connsiteY1" fmla="*/ 396637 h 396637"/>
                  <a:gd name="connsiteX2" fmla="*/ 0 w 380093"/>
                  <a:gd name="connsiteY2" fmla="*/ 96332 h 396637"/>
                  <a:gd name="connsiteX3" fmla="*/ 239783 w 380093"/>
                  <a:gd name="connsiteY3" fmla="*/ 0 h 396637"/>
                  <a:gd name="connsiteX4" fmla="*/ 380093 w 380093"/>
                  <a:gd name="connsiteY4" fmla="*/ 289206 h 39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093" h="396637">
                    <a:moveTo>
                      <a:pt x="380093" y="289206"/>
                    </a:moveTo>
                    <a:lnTo>
                      <a:pt x="150781" y="396637"/>
                    </a:lnTo>
                    <a:lnTo>
                      <a:pt x="0" y="96332"/>
                    </a:lnTo>
                    <a:lnTo>
                      <a:pt x="239783" y="0"/>
                    </a:lnTo>
                    <a:lnTo>
                      <a:pt x="380093" y="289206"/>
                    </a:lnTo>
                    <a:close/>
                  </a:path>
                </a:pathLst>
              </a:custGeom>
              <a:solidFill>
                <a:srgbClr val="C5E3F7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10" name="Forma libre: forma 509">
                <a:extLst>
                  <a:ext uri="{FF2B5EF4-FFF2-40B4-BE49-F238E27FC236}">
                    <a16:creationId xmlns:a16="http://schemas.microsoft.com/office/drawing/2014/main" id="{731FE7E0-F2A2-9EA9-38F5-7630D293B919}"/>
                  </a:ext>
                </a:extLst>
              </p:cNvPr>
              <p:cNvSpPr/>
              <p:nvPr/>
            </p:nvSpPr>
            <p:spPr>
              <a:xfrm>
                <a:off x="3702086" y="368993"/>
                <a:ext cx="336953" cy="383024"/>
              </a:xfrm>
              <a:custGeom>
                <a:avLst/>
                <a:gdLst>
                  <a:gd name="connsiteX0" fmla="*/ 336953 w 336953"/>
                  <a:gd name="connsiteY0" fmla="*/ 324807 h 383024"/>
                  <a:gd name="connsiteX1" fmla="*/ 109944 w 336953"/>
                  <a:gd name="connsiteY1" fmla="*/ 383025 h 383024"/>
                  <a:gd name="connsiteX2" fmla="*/ 0 w 336953"/>
                  <a:gd name="connsiteY2" fmla="*/ 63454 h 383024"/>
                  <a:gd name="connsiteX3" fmla="*/ 226799 w 336953"/>
                  <a:gd name="connsiteY3" fmla="*/ 0 h 383024"/>
                  <a:gd name="connsiteX4" fmla="*/ 336953 w 336953"/>
                  <a:gd name="connsiteY4" fmla="*/ 324807 h 3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953" h="383024">
                    <a:moveTo>
                      <a:pt x="336953" y="324807"/>
                    </a:moveTo>
                    <a:lnTo>
                      <a:pt x="109944" y="383025"/>
                    </a:lnTo>
                    <a:lnTo>
                      <a:pt x="0" y="63454"/>
                    </a:lnTo>
                    <a:lnTo>
                      <a:pt x="226799" y="0"/>
                    </a:lnTo>
                    <a:lnTo>
                      <a:pt x="336953" y="324807"/>
                    </a:lnTo>
                    <a:close/>
                  </a:path>
                </a:pathLst>
              </a:custGeom>
              <a:solidFill>
                <a:srgbClr val="159FD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11" name="Forma libre: forma 510">
                <a:extLst>
                  <a:ext uri="{FF2B5EF4-FFF2-40B4-BE49-F238E27FC236}">
                    <a16:creationId xmlns:a16="http://schemas.microsoft.com/office/drawing/2014/main" id="{52C9D9D6-C0F5-3199-8753-E378EA533D10}"/>
                  </a:ext>
                </a:extLst>
              </p:cNvPr>
              <p:cNvSpPr/>
              <p:nvPr/>
            </p:nvSpPr>
            <p:spPr>
              <a:xfrm>
                <a:off x="3738106" y="399150"/>
                <a:ext cx="308891" cy="359989"/>
              </a:xfrm>
              <a:custGeom>
                <a:avLst/>
                <a:gdLst>
                  <a:gd name="connsiteX0" fmla="*/ 308891 w 308891"/>
                  <a:gd name="connsiteY0" fmla="*/ 318943 h 359989"/>
                  <a:gd name="connsiteX1" fmla="*/ 59684 w 308891"/>
                  <a:gd name="connsiteY1" fmla="*/ 359989 h 359989"/>
                  <a:gd name="connsiteX2" fmla="*/ 0 w 308891"/>
                  <a:gd name="connsiteY2" fmla="*/ 33297 h 359989"/>
                  <a:gd name="connsiteX3" fmla="*/ 220726 w 308891"/>
                  <a:gd name="connsiteY3" fmla="*/ 0 h 359989"/>
                  <a:gd name="connsiteX4" fmla="*/ 308891 w 308891"/>
                  <a:gd name="connsiteY4" fmla="*/ 318943 h 35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891" h="359989">
                    <a:moveTo>
                      <a:pt x="308891" y="318943"/>
                    </a:moveTo>
                    <a:lnTo>
                      <a:pt x="59684" y="359989"/>
                    </a:lnTo>
                    <a:lnTo>
                      <a:pt x="0" y="33297"/>
                    </a:lnTo>
                    <a:lnTo>
                      <a:pt x="220726" y="0"/>
                    </a:lnTo>
                    <a:lnTo>
                      <a:pt x="308891" y="318943"/>
                    </a:lnTo>
                    <a:close/>
                  </a:path>
                </a:pathLst>
              </a:custGeom>
              <a:solidFill>
                <a:srgbClr val="08457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12" name="Forma libre: forma 511">
                <a:extLst>
                  <a:ext uri="{FF2B5EF4-FFF2-40B4-BE49-F238E27FC236}">
                    <a16:creationId xmlns:a16="http://schemas.microsoft.com/office/drawing/2014/main" id="{1B31AA65-6C03-D31D-561E-56C99EFB3388}"/>
                  </a:ext>
                </a:extLst>
              </p:cNvPr>
              <p:cNvSpPr/>
              <p:nvPr/>
            </p:nvSpPr>
            <p:spPr>
              <a:xfrm>
                <a:off x="3788575" y="450666"/>
                <a:ext cx="201459" cy="270148"/>
              </a:xfrm>
              <a:custGeom>
                <a:avLst/>
                <a:gdLst>
                  <a:gd name="connsiteX0" fmla="*/ 188685 w 201459"/>
                  <a:gd name="connsiteY0" fmla="*/ 161252 h 270148"/>
                  <a:gd name="connsiteX1" fmla="*/ 90678 w 201459"/>
                  <a:gd name="connsiteY1" fmla="*/ 161252 h 270148"/>
                  <a:gd name="connsiteX2" fmla="*/ 90678 w 201459"/>
                  <a:gd name="connsiteY2" fmla="*/ 211093 h 270148"/>
                  <a:gd name="connsiteX3" fmla="*/ 194549 w 201459"/>
                  <a:gd name="connsiteY3" fmla="*/ 211093 h 270148"/>
                  <a:gd name="connsiteX4" fmla="*/ 194549 w 201459"/>
                  <a:gd name="connsiteY4" fmla="*/ 270149 h 270148"/>
                  <a:gd name="connsiteX5" fmla="*/ 0 w 201459"/>
                  <a:gd name="connsiteY5" fmla="*/ 270149 h 270148"/>
                  <a:gd name="connsiteX6" fmla="*/ 0 w 201459"/>
                  <a:gd name="connsiteY6" fmla="*/ 0 h 270148"/>
                  <a:gd name="connsiteX7" fmla="*/ 189942 w 201459"/>
                  <a:gd name="connsiteY7" fmla="*/ 0 h 270148"/>
                  <a:gd name="connsiteX8" fmla="*/ 201460 w 201459"/>
                  <a:gd name="connsiteY8" fmla="*/ 61150 h 270148"/>
                  <a:gd name="connsiteX9" fmla="*/ 90678 w 201459"/>
                  <a:gd name="connsiteY9" fmla="*/ 61150 h 270148"/>
                  <a:gd name="connsiteX10" fmla="*/ 90678 w 201459"/>
                  <a:gd name="connsiteY10" fmla="*/ 108688 h 270148"/>
                  <a:gd name="connsiteX11" fmla="*/ 188685 w 201459"/>
                  <a:gd name="connsiteY11" fmla="*/ 108688 h 270148"/>
                  <a:gd name="connsiteX12" fmla="*/ 188685 w 201459"/>
                  <a:gd name="connsiteY12" fmla="*/ 161252 h 27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1459" h="270148">
                    <a:moveTo>
                      <a:pt x="188685" y="161252"/>
                    </a:moveTo>
                    <a:lnTo>
                      <a:pt x="90678" y="161252"/>
                    </a:lnTo>
                    <a:lnTo>
                      <a:pt x="90678" y="211093"/>
                    </a:lnTo>
                    <a:lnTo>
                      <a:pt x="194549" y="211093"/>
                    </a:lnTo>
                    <a:lnTo>
                      <a:pt x="194549" y="270149"/>
                    </a:lnTo>
                    <a:lnTo>
                      <a:pt x="0" y="270149"/>
                    </a:lnTo>
                    <a:lnTo>
                      <a:pt x="0" y="0"/>
                    </a:lnTo>
                    <a:lnTo>
                      <a:pt x="189942" y="0"/>
                    </a:lnTo>
                    <a:lnTo>
                      <a:pt x="201460" y="61150"/>
                    </a:lnTo>
                    <a:lnTo>
                      <a:pt x="90678" y="61150"/>
                    </a:lnTo>
                    <a:lnTo>
                      <a:pt x="90678" y="108688"/>
                    </a:lnTo>
                    <a:lnTo>
                      <a:pt x="188685" y="108688"/>
                    </a:lnTo>
                    <a:lnTo>
                      <a:pt x="188685" y="161252"/>
                    </a:lnTo>
                    <a:close/>
                  </a:path>
                </a:pathLst>
              </a:custGeom>
              <a:solidFill>
                <a:srgbClr val="FFFFFF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13" name="Forma libre: forma 512">
                <a:extLst>
                  <a:ext uri="{FF2B5EF4-FFF2-40B4-BE49-F238E27FC236}">
                    <a16:creationId xmlns:a16="http://schemas.microsoft.com/office/drawing/2014/main" id="{E7EAF2CB-6EA4-035E-1ECF-EFFE0E63D338}"/>
                  </a:ext>
                </a:extLst>
              </p:cNvPr>
              <p:cNvSpPr/>
              <p:nvPr/>
            </p:nvSpPr>
            <p:spPr>
              <a:xfrm>
                <a:off x="3983543" y="511816"/>
                <a:ext cx="232872" cy="206276"/>
              </a:xfrm>
              <a:custGeom>
                <a:avLst/>
                <a:gdLst>
                  <a:gd name="connsiteX0" fmla="*/ 0 w 232872"/>
                  <a:gd name="connsiteY0" fmla="*/ 0 h 206276"/>
                  <a:gd name="connsiteX1" fmla="*/ 64920 w 232872"/>
                  <a:gd name="connsiteY1" fmla="*/ 0 h 206276"/>
                  <a:gd name="connsiteX2" fmla="*/ 171932 w 232872"/>
                  <a:gd name="connsiteY2" fmla="*/ 133608 h 206276"/>
                  <a:gd name="connsiteX3" fmla="*/ 171932 w 232872"/>
                  <a:gd name="connsiteY3" fmla="*/ 0 h 206276"/>
                  <a:gd name="connsiteX4" fmla="*/ 232872 w 232872"/>
                  <a:gd name="connsiteY4" fmla="*/ 0 h 206276"/>
                  <a:gd name="connsiteX5" fmla="*/ 232872 w 232872"/>
                  <a:gd name="connsiteY5" fmla="*/ 206276 h 206276"/>
                  <a:gd name="connsiteX6" fmla="*/ 168372 w 232872"/>
                  <a:gd name="connsiteY6" fmla="*/ 206276 h 206276"/>
                  <a:gd name="connsiteX7" fmla="*/ 63454 w 232872"/>
                  <a:gd name="connsiteY7" fmla="*/ 73924 h 206276"/>
                  <a:gd name="connsiteX8" fmla="*/ 63454 w 232872"/>
                  <a:gd name="connsiteY8" fmla="*/ 206276 h 206276"/>
                  <a:gd name="connsiteX9" fmla="*/ 0 w 232872"/>
                  <a:gd name="connsiteY9" fmla="*/ 206276 h 206276"/>
                  <a:gd name="connsiteX10" fmla="*/ 0 w 232872"/>
                  <a:gd name="connsiteY10" fmla="*/ 0 h 20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2872" h="206276">
                    <a:moveTo>
                      <a:pt x="0" y="0"/>
                    </a:moveTo>
                    <a:lnTo>
                      <a:pt x="64920" y="0"/>
                    </a:lnTo>
                    <a:lnTo>
                      <a:pt x="171932" y="133608"/>
                    </a:lnTo>
                    <a:lnTo>
                      <a:pt x="171932" y="0"/>
                    </a:lnTo>
                    <a:lnTo>
                      <a:pt x="232872" y="0"/>
                    </a:lnTo>
                    <a:lnTo>
                      <a:pt x="232872" y="206276"/>
                    </a:lnTo>
                    <a:lnTo>
                      <a:pt x="168372" y="206276"/>
                    </a:lnTo>
                    <a:lnTo>
                      <a:pt x="63454" y="73924"/>
                    </a:lnTo>
                    <a:lnTo>
                      <a:pt x="63454" y="206276"/>
                    </a:lnTo>
                    <a:lnTo>
                      <a:pt x="0" y="206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9FD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14" name="Forma libre: forma 513">
                <a:extLst>
                  <a:ext uri="{FF2B5EF4-FFF2-40B4-BE49-F238E27FC236}">
                    <a16:creationId xmlns:a16="http://schemas.microsoft.com/office/drawing/2014/main" id="{A4F75EFC-1C91-6CDD-F31F-F729620E1642}"/>
                  </a:ext>
                </a:extLst>
              </p:cNvPr>
              <p:cNvSpPr/>
              <p:nvPr/>
            </p:nvSpPr>
            <p:spPr>
              <a:xfrm>
                <a:off x="4149611" y="718093"/>
                <a:ext cx="207323" cy="238317"/>
              </a:xfrm>
              <a:custGeom>
                <a:avLst/>
                <a:gdLst>
                  <a:gd name="connsiteX0" fmla="*/ 121881 w 207323"/>
                  <a:gd name="connsiteY0" fmla="*/ 0 h 238317"/>
                  <a:gd name="connsiteX1" fmla="*/ 121881 w 207323"/>
                  <a:gd name="connsiteY1" fmla="*/ 0 h 238317"/>
                  <a:gd name="connsiteX2" fmla="*/ 0 w 207323"/>
                  <a:gd name="connsiteY2" fmla="*/ 0 h 238317"/>
                  <a:gd name="connsiteX3" fmla="*/ 0 w 207323"/>
                  <a:gd name="connsiteY3" fmla="*/ 238317 h 238317"/>
                  <a:gd name="connsiteX4" fmla="*/ 75391 w 207323"/>
                  <a:gd name="connsiteY4" fmla="*/ 238317 h 238317"/>
                  <a:gd name="connsiteX5" fmla="*/ 75391 w 207323"/>
                  <a:gd name="connsiteY5" fmla="*/ 161042 h 238317"/>
                  <a:gd name="connsiteX6" fmla="*/ 121881 w 207323"/>
                  <a:gd name="connsiteY6" fmla="*/ 161042 h 238317"/>
                  <a:gd name="connsiteX7" fmla="*/ 207324 w 207323"/>
                  <a:gd name="connsiteY7" fmla="*/ 80416 h 238317"/>
                  <a:gd name="connsiteX8" fmla="*/ 121881 w 207323"/>
                  <a:gd name="connsiteY8" fmla="*/ 0 h 238317"/>
                  <a:gd name="connsiteX9" fmla="*/ 112039 w 207323"/>
                  <a:gd name="connsiteY9" fmla="*/ 106175 h 238317"/>
                  <a:gd name="connsiteX10" fmla="*/ 77275 w 207323"/>
                  <a:gd name="connsiteY10" fmla="*/ 106175 h 238317"/>
                  <a:gd name="connsiteX11" fmla="*/ 77275 w 207323"/>
                  <a:gd name="connsiteY11" fmla="*/ 52983 h 238317"/>
                  <a:gd name="connsiteX12" fmla="*/ 112039 w 207323"/>
                  <a:gd name="connsiteY12" fmla="*/ 52983 h 238317"/>
                  <a:gd name="connsiteX13" fmla="*/ 140729 w 207323"/>
                  <a:gd name="connsiteY13" fmla="*/ 79579 h 238317"/>
                  <a:gd name="connsiteX14" fmla="*/ 112039 w 207323"/>
                  <a:gd name="connsiteY14" fmla="*/ 106175 h 23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323" h="238317">
                    <a:moveTo>
                      <a:pt x="121881" y="0"/>
                    </a:moveTo>
                    <a:lnTo>
                      <a:pt x="121881" y="0"/>
                    </a:lnTo>
                    <a:cubicBezTo>
                      <a:pt x="121881" y="0"/>
                      <a:pt x="0" y="0"/>
                      <a:pt x="0" y="0"/>
                    </a:cubicBezTo>
                    <a:lnTo>
                      <a:pt x="0" y="238317"/>
                    </a:lnTo>
                    <a:lnTo>
                      <a:pt x="75391" y="238317"/>
                    </a:lnTo>
                    <a:lnTo>
                      <a:pt x="75391" y="161042"/>
                    </a:lnTo>
                    <a:lnTo>
                      <a:pt x="121881" y="161042"/>
                    </a:lnTo>
                    <a:cubicBezTo>
                      <a:pt x="169210" y="160414"/>
                      <a:pt x="207324" y="124604"/>
                      <a:pt x="207324" y="80416"/>
                    </a:cubicBezTo>
                    <a:cubicBezTo>
                      <a:pt x="207324" y="36229"/>
                      <a:pt x="169210" y="419"/>
                      <a:pt x="121881" y="0"/>
                    </a:cubicBezTo>
                    <a:close/>
                    <a:moveTo>
                      <a:pt x="112039" y="106175"/>
                    </a:moveTo>
                    <a:lnTo>
                      <a:pt x="77275" y="106175"/>
                    </a:lnTo>
                    <a:lnTo>
                      <a:pt x="77275" y="52983"/>
                    </a:lnTo>
                    <a:lnTo>
                      <a:pt x="112039" y="52983"/>
                    </a:lnTo>
                    <a:cubicBezTo>
                      <a:pt x="127745" y="52983"/>
                      <a:pt x="140729" y="64919"/>
                      <a:pt x="140729" y="79579"/>
                    </a:cubicBezTo>
                    <a:cubicBezTo>
                      <a:pt x="140729" y="94238"/>
                      <a:pt x="127954" y="106175"/>
                      <a:pt x="112039" y="106175"/>
                    </a:cubicBezTo>
                    <a:close/>
                  </a:path>
                </a:pathLst>
              </a:custGeom>
              <a:solidFill>
                <a:srgbClr val="08457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15" name="Forma libre: forma 514">
                <a:extLst>
                  <a:ext uri="{FF2B5EF4-FFF2-40B4-BE49-F238E27FC236}">
                    <a16:creationId xmlns:a16="http://schemas.microsoft.com/office/drawing/2014/main" id="{59052A0B-AF7F-A70D-230D-8169ED696243}"/>
                  </a:ext>
                </a:extLst>
              </p:cNvPr>
              <p:cNvSpPr/>
              <p:nvPr/>
            </p:nvSpPr>
            <p:spPr>
              <a:xfrm>
                <a:off x="3921974" y="715580"/>
                <a:ext cx="228684" cy="240830"/>
              </a:xfrm>
              <a:custGeom>
                <a:avLst/>
                <a:gdLst>
                  <a:gd name="connsiteX0" fmla="*/ 178005 w 228684"/>
                  <a:gd name="connsiteY0" fmla="*/ 0 h 240830"/>
                  <a:gd name="connsiteX1" fmla="*/ 87537 w 228684"/>
                  <a:gd name="connsiteY1" fmla="*/ 0 h 240830"/>
                  <a:gd name="connsiteX2" fmla="*/ 0 w 228684"/>
                  <a:gd name="connsiteY2" fmla="*/ 240830 h 240830"/>
                  <a:gd name="connsiteX3" fmla="*/ 72877 w 228684"/>
                  <a:gd name="connsiteY3" fmla="*/ 240830 h 240830"/>
                  <a:gd name="connsiteX4" fmla="*/ 87537 w 228684"/>
                  <a:gd name="connsiteY4" fmla="*/ 199785 h 240830"/>
                  <a:gd name="connsiteX5" fmla="*/ 194340 w 228684"/>
                  <a:gd name="connsiteY5" fmla="*/ 199785 h 240830"/>
                  <a:gd name="connsiteX6" fmla="*/ 206695 w 228684"/>
                  <a:gd name="connsiteY6" fmla="*/ 240830 h 240830"/>
                  <a:gd name="connsiteX7" fmla="*/ 228684 w 228684"/>
                  <a:gd name="connsiteY7" fmla="*/ 240830 h 240830"/>
                  <a:gd name="connsiteX8" fmla="*/ 228684 w 228684"/>
                  <a:gd name="connsiteY8" fmla="*/ 103452 h 240830"/>
                  <a:gd name="connsiteX9" fmla="*/ 178005 w 228684"/>
                  <a:gd name="connsiteY9" fmla="*/ 209 h 240830"/>
                  <a:gd name="connsiteX10" fmla="*/ 98008 w 228684"/>
                  <a:gd name="connsiteY10" fmla="*/ 149943 h 240830"/>
                  <a:gd name="connsiteX11" fmla="*/ 135074 w 228684"/>
                  <a:gd name="connsiteY11" fmla="*/ 39580 h 240830"/>
                  <a:gd name="connsiteX12" fmla="*/ 178005 w 228684"/>
                  <a:gd name="connsiteY12" fmla="*/ 149943 h 240830"/>
                  <a:gd name="connsiteX13" fmla="*/ 98008 w 228684"/>
                  <a:gd name="connsiteY13" fmla="*/ 149943 h 24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684" h="240830">
                    <a:moveTo>
                      <a:pt x="178005" y="0"/>
                    </a:moveTo>
                    <a:lnTo>
                      <a:pt x="87537" y="0"/>
                    </a:lnTo>
                    <a:lnTo>
                      <a:pt x="0" y="240830"/>
                    </a:lnTo>
                    <a:lnTo>
                      <a:pt x="72877" y="240830"/>
                    </a:lnTo>
                    <a:lnTo>
                      <a:pt x="87537" y="199785"/>
                    </a:lnTo>
                    <a:lnTo>
                      <a:pt x="194340" y="199785"/>
                    </a:lnTo>
                    <a:lnTo>
                      <a:pt x="206695" y="240830"/>
                    </a:lnTo>
                    <a:lnTo>
                      <a:pt x="228684" y="240830"/>
                    </a:lnTo>
                    <a:lnTo>
                      <a:pt x="228684" y="103452"/>
                    </a:lnTo>
                    <a:lnTo>
                      <a:pt x="178005" y="209"/>
                    </a:lnTo>
                    <a:close/>
                    <a:moveTo>
                      <a:pt x="98008" y="149943"/>
                    </a:moveTo>
                    <a:lnTo>
                      <a:pt x="135074" y="39580"/>
                    </a:lnTo>
                    <a:lnTo>
                      <a:pt x="178005" y="149943"/>
                    </a:lnTo>
                    <a:lnTo>
                      <a:pt x="98008" y="149943"/>
                    </a:lnTo>
                    <a:close/>
                  </a:path>
                </a:pathLst>
              </a:custGeom>
              <a:solidFill>
                <a:srgbClr val="08457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16" name="Forma libre: forma 515">
                <a:extLst>
                  <a:ext uri="{FF2B5EF4-FFF2-40B4-BE49-F238E27FC236}">
                    <a16:creationId xmlns:a16="http://schemas.microsoft.com/office/drawing/2014/main" id="{17B98D2A-E78C-F085-BA1B-5C5375B2455D}"/>
                  </a:ext>
                </a:extLst>
              </p:cNvPr>
              <p:cNvSpPr/>
              <p:nvPr/>
            </p:nvSpPr>
            <p:spPr>
              <a:xfrm>
                <a:off x="3799256" y="712905"/>
                <a:ext cx="197448" cy="246267"/>
              </a:xfrm>
              <a:custGeom>
                <a:avLst/>
                <a:gdLst>
                  <a:gd name="connsiteX0" fmla="*/ 163974 w 197448"/>
                  <a:gd name="connsiteY0" fmla="*/ 70107 h 246267"/>
                  <a:gd name="connsiteX1" fmla="*/ 189523 w 197448"/>
                  <a:gd name="connsiteY1" fmla="*/ 23616 h 246267"/>
                  <a:gd name="connsiteX2" fmla="*/ 43559 w 197448"/>
                  <a:gd name="connsiteY2" fmla="*/ 22150 h 246267"/>
                  <a:gd name="connsiteX3" fmla="*/ 21151 w 197448"/>
                  <a:gd name="connsiteY3" fmla="*/ 102776 h 246267"/>
                  <a:gd name="connsiteX4" fmla="*/ 83348 w 197448"/>
                  <a:gd name="connsiteY4" fmla="*/ 140681 h 246267"/>
                  <a:gd name="connsiteX5" fmla="*/ 132771 w 197448"/>
                  <a:gd name="connsiteY5" fmla="*/ 174816 h 246267"/>
                  <a:gd name="connsiteX6" fmla="*/ 104290 w 197448"/>
                  <a:gd name="connsiteY6" fmla="*/ 194292 h 246267"/>
                  <a:gd name="connsiteX7" fmla="*/ 36439 w 197448"/>
                  <a:gd name="connsiteY7" fmla="*/ 160785 h 246267"/>
                  <a:gd name="connsiteX8" fmla="*/ 0 w 197448"/>
                  <a:gd name="connsiteY8" fmla="*/ 209579 h 246267"/>
                  <a:gd name="connsiteX9" fmla="*/ 108897 w 197448"/>
                  <a:gd name="connsiteY9" fmla="*/ 246018 h 246267"/>
                  <a:gd name="connsiteX10" fmla="*/ 153713 w 197448"/>
                  <a:gd name="connsiteY10" fmla="*/ 231568 h 246267"/>
                  <a:gd name="connsiteX11" fmla="*/ 193083 w 197448"/>
                  <a:gd name="connsiteY11" fmla="*/ 180470 h 246267"/>
                  <a:gd name="connsiteX12" fmla="*/ 161461 w 197448"/>
                  <a:gd name="connsiteY12" fmla="*/ 105080 h 246267"/>
                  <a:gd name="connsiteX13" fmla="*/ 119787 w 197448"/>
                  <a:gd name="connsiteY13" fmla="*/ 94190 h 246267"/>
                  <a:gd name="connsiteX14" fmla="*/ 87537 w 197448"/>
                  <a:gd name="connsiteY14" fmla="*/ 71154 h 246267"/>
                  <a:gd name="connsiteX15" fmla="*/ 132143 w 197448"/>
                  <a:gd name="connsiteY15" fmla="*/ 56076 h 246267"/>
                  <a:gd name="connsiteX16" fmla="*/ 163974 w 197448"/>
                  <a:gd name="connsiteY16" fmla="*/ 70316 h 24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448" h="246267">
                    <a:moveTo>
                      <a:pt x="163974" y="70107"/>
                    </a:moveTo>
                    <a:lnTo>
                      <a:pt x="189523" y="23616"/>
                    </a:lnTo>
                    <a:cubicBezTo>
                      <a:pt x="189523" y="23616"/>
                      <a:pt x="109944" y="-28529"/>
                      <a:pt x="43559" y="22150"/>
                    </a:cubicBezTo>
                    <a:cubicBezTo>
                      <a:pt x="43559" y="22150"/>
                      <a:pt x="2304" y="53772"/>
                      <a:pt x="21151" y="102776"/>
                    </a:cubicBezTo>
                    <a:cubicBezTo>
                      <a:pt x="21151" y="102776"/>
                      <a:pt x="38323" y="135864"/>
                      <a:pt x="83348" y="140681"/>
                    </a:cubicBezTo>
                    <a:cubicBezTo>
                      <a:pt x="83348" y="140681"/>
                      <a:pt x="136122" y="149686"/>
                      <a:pt x="132771" y="174816"/>
                    </a:cubicBezTo>
                    <a:cubicBezTo>
                      <a:pt x="132771" y="174816"/>
                      <a:pt x="130467" y="191360"/>
                      <a:pt x="104290" y="194292"/>
                    </a:cubicBezTo>
                    <a:cubicBezTo>
                      <a:pt x="104290" y="194292"/>
                      <a:pt x="65129" y="198480"/>
                      <a:pt x="36439" y="160785"/>
                    </a:cubicBezTo>
                    <a:lnTo>
                      <a:pt x="0" y="209579"/>
                    </a:lnTo>
                    <a:cubicBezTo>
                      <a:pt x="0" y="209579"/>
                      <a:pt x="33507" y="249787"/>
                      <a:pt x="108897" y="246018"/>
                    </a:cubicBezTo>
                    <a:cubicBezTo>
                      <a:pt x="125022" y="245180"/>
                      <a:pt x="140938" y="240573"/>
                      <a:pt x="153713" y="231568"/>
                    </a:cubicBezTo>
                    <a:cubicBezTo>
                      <a:pt x="166487" y="222563"/>
                      <a:pt x="182193" y="206647"/>
                      <a:pt x="193083" y="180470"/>
                    </a:cubicBezTo>
                    <a:cubicBezTo>
                      <a:pt x="205020" y="151361"/>
                      <a:pt x="191827" y="118273"/>
                      <a:pt x="161461" y="105080"/>
                    </a:cubicBezTo>
                    <a:cubicBezTo>
                      <a:pt x="150571" y="100263"/>
                      <a:pt x="136959" y="96493"/>
                      <a:pt x="119787" y="94190"/>
                    </a:cubicBezTo>
                    <a:cubicBezTo>
                      <a:pt x="119787" y="94190"/>
                      <a:pt x="84605" y="87489"/>
                      <a:pt x="87537" y="71154"/>
                    </a:cubicBezTo>
                    <a:cubicBezTo>
                      <a:pt x="87537" y="71154"/>
                      <a:pt x="86071" y="45186"/>
                      <a:pt x="132143" y="56076"/>
                    </a:cubicBezTo>
                    <a:cubicBezTo>
                      <a:pt x="132143" y="56076"/>
                      <a:pt x="150571" y="61730"/>
                      <a:pt x="163974" y="70316"/>
                    </a:cubicBezTo>
                    <a:close/>
                  </a:path>
                </a:pathLst>
              </a:custGeom>
              <a:solidFill>
                <a:srgbClr val="08457A"/>
              </a:solidFill>
              <a:ln w="20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 sz="515"/>
              </a:p>
            </p:txBody>
          </p:sp>
          <p:sp>
            <p:nvSpPr>
              <p:cNvPr id="517" name="CuadroTexto 516">
                <a:extLst>
                  <a:ext uri="{FF2B5EF4-FFF2-40B4-BE49-F238E27FC236}">
                    <a16:creationId xmlns:a16="http://schemas.microsoft.com/office/drawing/2014/main" id="{69FDF837-6FDE-F92C-0838-C4BEBEFA1388}"/>
                  </a:ext>
                </a:extLst>
              </p:cNvPr>
              <p:cNvSpPr txBox="1"/>
              <p:nvPr/>
            </p:nvSpPr>
            <p:spPr>
              <a:xfrm>
                <a:off x="3841843" y="928492"/>
                <a:ext cx="595309" cy="209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PE" sz="225" b="1">
                    <a:ln/>
                    <a:solidFill>
                      <a:srgbClr val="FFFFFF"/>
                    </a:solidFill>
                    <a:latin typeface="Montserrat"/>
                    <a:sym typeface="Montserrat"/>
                    <a:rtl val="0"/>
                  </a:rPr>
                  <a:t>POSGRADO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286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">
          <a:extLst>
            <a:ext uri="{FF2B5EF4-FFF2-40B4-BE49-F238E27FC236}">
              <a16:creationId xmlns:a16="http://schemas.microsoft.com/office/drawing/2014/main" id="{F8079DF7-B9F8-2A53-FEA3-C27FF7158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0bd807059b_0_33">
            <a:extLst>
              <a:ext uri="{FF2B5EF4-FFF2-40B4-BE49-F238E27FC236}">
                <a16:creationId xmlns:a16="http://schemas.microsoft.com/office/drawing/2014/main" id="{F7BCBAE1-8F85-B293-B831-C7BD3116A1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989" y="3515597"/>
            <a:ext cx="716751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r>
              <a:rPr lang="es-PE" sz="3600" b="0" dirty="0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REDACTA TU TITULAR AQUÍ (</a:t>
            </a:r>
            <a:r>
              <a:rPr lang="es-PE" sz="3600" b="0" dirty="0" err="1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arial</a:t>
            </a:r>
            <a:r>
              <a:rPr lang="es-PE" sz="3600" b="0" dirty="0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 </a:t>
            </a:r>
            <a:r>
              <a:rPr lang="es-PE" sz="3600" b="0" dirty="0" err="1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black</a:t>
            </a:r>
            <a:r>
              <a:rPr lang="es-PE" sz="3600" b="0" dirty="0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 36)</a:t>
            </a:r>
            <a:endParaRPr sz="3600" b="0" dirty="0">
              <a:latin typeface="Arial Black" panose="020B0A04020102020204" pitchFamily="3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Google Shape;43;g30bd807059b_0_33">
            <a:extLst>
              <a:ext uri="{FF2B5EF4-FFF2-40B4-BE49-F238E27FC236}">
                <a16:creationId xmlns:a16="http://schemas.microsoft.com/office/drawing/2014/main" id="{A204CDA6-D23E-239F-353F-E00BCFBE8042}"/>
              </a:ext>
            </a:extLst>
          </p:cNvPr>
          <p:cNvSpPr txBox="1">
            <a:spLocks/>
          </p:cNvSpPr>
          <p:nvPr/>
        </p:nvSpPr>
        <p:spPr>
          <a:xfrm>
            <a:off x="410988" y="4995889"/>
            <a:ext cx="7167510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1" i="0" u="none" strike="noStrike" cap="none">
                <a:solidFill>
                  <a:srgbClr val="155BA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200" b="0" dirty="0">
                <a:solidFill>
                  <a:srgbClr val="07497F"/>
                </a:solidFill>
                <a:latin typeface="+mn-lt"/>
                <a:ea typeface="Montserrat Black"/>
                <a:cs typeface="Montserrat Black"/>
                <a:sym typeface="Montserrat Black"/>
              </a:rPr>
              <a:t>Redacta acá el objetivo de tu sesión (</a:t>
            </a:r>
            <a:r>
              <a:rPr lang="es-ES" sz="2200" b="0" dirty="0" err="1">
                <a:solidFill>
                  <a:srgbClr val="07497F"/>
                </a:solidFill>
                <a:latin typeface="+mn-lt"/>
                <a:ea typeface="Montserrat Black"/>
                <a:cs typeface="Montserrat Black"/>
                <a:sym typeface="Montserrat Black"/>
              </a:rPr>
              <a:t>arial</a:t>
            </a:r>
            <a:r>
              <a:rPr lang="es-ES" sz="2200" b="0" dirty="0">
                <a:solidFill>
                  <a:srgbClr val="07497F"/>
                </a:solidFill>
                <a:latin typeface="+mn-lt"/>
                <a:ea typeface="Montserrat Black"/>
                <a:cs typeface="Montserrat Black"/>
                <a:sym typeface="Montserrat Black"/>
              </a:rPr>
              <a:t> 22)</a:t>
            </a:r>
          </a:p>
          <a:p>
            <a:endParaRPr lang="es-ES" sz="1940" b="0" dirty="0">
              <a:latin typeface="Montserrat Medium" pitchFamily="2" charset="0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B9A1E5-5F7D-C09C-B702-C6F7A3AA89C1}"/>
              </a:ext>
            </a:extLst>
          </p:cNvPr>
          <p:cNvCxnSpPr/>
          <p:nvPr/>
        </p:nvCxnSpPr>
        <p:spPr>
          <a:xfrm>
            <a:off x="410989" y="4805606"/>
            <a:ext cx="716751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08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576BEC8D-40CA-6F1D-492F-DE2E3BACD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B27034B6-B772-12F9-C664-82897F3F13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914" y="1373908"/>
            <a:ext cx="11492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PE" sz="2400" b="0" dirty="0">
                <a:solidFill>
                  <a:srgbClr val="155CA8"/>
                </a:solidFill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CONTENIDO (</a:t>
            </a:r>
            <a:r>
              <a:rPr lang="es-PE" sz="2400" b="0" dirty="0" err="1">
                <a:solidFill>
                  <a:srgbClr val="155CA8"/>
                </a:solidFill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arial</a:t>
            </a:r>
            <a:r>
              <a:rPr lang="es-PE" sz="2400" b="0" dirty="0">
                <a:solidFill>
                  <a:srgbClr val="155CA8"/>
                </a:solidFill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 24)</a:t>
            </a:r>
            <a:endParaRPr sz="2400" b="0" dirty="0">
              <a:solidFill>
                <a:srgbClr val="155CA8"/>
              </a:solidFill>
              <a:latin typeface="Montserrat Light" pitchFamily="2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47D9CB68-463F-2899-BAA4-5F797C8AE1C2}"/>
              </a:ext>
            </a:extLst>
          </p:cNvPr>
          <p:cNvSpPr txBox="1"/>
          <p:nvPr/>
        </p:nvSpPr>
        <p:spPr>
          <a:xfrm>
            <a:off x="670879" y="2627924"/>
            <a:ext cx="4988870" cy="307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27" rIns="0" bIns="0" anchor="t" anchorCtr="0">
            <a:spAutoFit/>
          </a:bodyPr>
          <a:lstStyle/>
          <a:p>
            <a:r>
              <a:rPr lang="es-PE" sz="2100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CONTENIDO:</a:t>
            </a:r>
            <a:endParaRPr sz="1273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PE" sz="1273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s-PE" sz="1031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6262729-F91D-9DAF-6F11-D427D201F7EE}"/>
              </a:ext>
            </a:extLst>
          </p:cNvPr>
          <p:cNvSpPr/>
          <p:nvPr/>
        </p:nvSpPr>
        <p:spPr>
          <a:xfrm>
            <a:off x="5954717" y="2361455"/>
            <a:ext cx="3367390" cy="4147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13" dirty="0">
                <a:latin typeface="Montserrat SemiBold" pitchFamily="2" charset="0"/>
              </a:rPr>
              <a:t>PUEDE AGREGAR UNA IMAGEN AQUÍ</a:t>
            </a:r>
          </a:p>
        </p:txBody>
      </p:sp>
    </p:spTree>
    <p:extLst>
      <p:ext uri="{BB962C8B-B14F-4D97-AF65-F5344CB8AC3E}">
        <p14:creationId xmlns:p14="http://schemas.microsoft.com/office/powerpoint/2010/main" val="294153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55BD4C81-350C-57DD-AD17-6BE5024B5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D3D93E76-9D91-1273-B03D-162DD321B5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914" y="1373908"/>
            <a:ext cx="11492085" cy="39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PE" b="0" dirty="0">
                <a:solidFill>
                  <a:schemeClr val="bg1"/>
                </a:solidFill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CONTENIDO</a:t>
            </a:r>
            <a:endParaRPr sz="1213" b="0" dirty="0">
              <a:solidFill>
                <a:schemeClr val="bg1"/>
              </a:solidFill>
              <a:latin typeface="Arial Black" panose="020B0A04020102020204" pitchFamily="3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DA87A213-7CB7-5354-D54A-49A4777FA091}"/>
              </a:ext>
            </a:extLst>
          </p:cNvPr>
          <p:cNvSpPr txBox="1"/>
          <p:nvPr/>
        </p:nvSpPr>
        <p:spPr>
          <a:xfrm>
            <a:off x="965847" y="2470607"/>
            <a:ext cx="4618875" cy="327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27" rIns="0" bIns="0" anchor="t" anchorCtr="0">
            <a:spAutoFit/>
          </a:bodyPr>
          <a:lstStyle/>
          <a:p>
            <a:r>
              <a:rPr lang="es-PE" sz="2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CONTENIDO:</a:t>
            </a:r>
            <a:endParaRPr sz="1273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PE" sz="1273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s-PE" sz="103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5A571E8-D7C8-4946-DF5F-689C315E7EB3}"/>
              </a:ext>
            </a:extLst>
          </p:cNvPr>
          <p:cNvSpPr/>
          <p:nvPr/>
        </p:nvSpPr>
        <p:spPr>
          <a:xfrm>
            <a:off x="5954717" y="2361455"/>
            <a:ext cx="3367390" cy="4147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13" dirty="0">
                <a:latin typeface="Montserrat SemiBold" pitchFamily="2" charset="0"/>
              </a:rPr>
              <a:t>PUEDE AGREGAR UNA IMAGEN AQUÍ</a:t>
            </a:r>
          </a:p>
        </p:txBody>
      </p:sp>
    </p:spTree>
    <p:extLst>
      <p:ext uri="{BB962C8B-B14F-4D97-AF65-F5344CB8AC3E}">
        <p14:creationId xmlns:p14="http://schemas.microsoft.com/office/powerpoint/2010/main" val="225604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A138E41D-B9BF-39AE-8BBC-77ABDC68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1048902C-E2CB-5970-3FEF-9D178127CDBF}"/>
              </a:ext>
            </a:extLst>
          </p:cNvPr>
          <p:cNvSpPr txBox="1"/>
          <p:nvPr/>
        </p:nvSpPr>
        <p:spPr>
          <a:xfrm>
            <a:off x="798701" y="2205136"/>
            <a:ext cx="8138822" cy="388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27" rIns="0" bIns="0" anchor="t" anchorCtr="0">
            <a:spAutoFit/>
          </a:bodyPr>
          <a:lstStyle/>
          <a:p>
            <a:endParaRPr lang="es-PE" sz="2800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PE" sz="2800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• -----------------------------------------------------------------------------------------------------------------</a:t>
            </a:r>
          </a:p>
          <a:p>
            <a:pPr algn="just"/>
            <a:endParaRPr lang="es-PE" sz="2800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PE" sz="2800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• -----------------------------------------------------------------------------------------------------------------</a:t>
            </a:r>
          </a:p>
          <a:p>
            <a:pPr algn="just"/>
            <a:endParaRPr lang="es-PE" sz="2800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PE" sz="2800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• -----------------------------------------------------------------------------------------------------------------</a:t>
            </a:r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843B9246-A462-65CD-BCF9-7F450E3B3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914" y="1373766"/>
            <a:ext cx="11492085" cy="39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PE" b="0" dirty="0">
                <a:solidFill>
                  <a:srgbClr val="155CA8"/>
                </a:solidFill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CONCLUSIONES</a:t>
            </a:r>
            <a:endParaRPr sz="1213" b="0" dirty="0">
              <a:solidFill>
                <a:srgbClr val="155CA8"/>
              </a:solidFill>
              <a:latin typeface="Arial Black" panose="020B0A04020102020204" pitchFamily="34" charset="0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89641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15CC6695-CA14-76E1-E3CB-262B4886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7;p1">
            <a:extLst>
              <a:ext uri="{FF2B5EF4-FFF2-40B4-BE49-F238E27FC236}">
                <a16:creationId xmlns:a16="http://schemas.microsoft.com/office/drawing/2014/main" id="{60F64D25-BB80-93D7-49E1-222DE9682A7C}"/>
              </a:ext>
            </a:extLst>
          </p:cNvPr>
          <p:cNvSpPr txBox="1"/>
          <p:nvPr/>
        </p:nvSpPr>
        <p:spPr>
          <a:xfrm>
            <a:off x="965848" y="2468940"/>
            <a:ext cx="3673516" cy="336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27" rIns="0" bIns="0" anchor="t" anchorCtr="0">
            <a:spAutoFit/>
          </a:bodyPr>
          <a:lstStyle/>
          <a:p>
            <a:endParaRPr sz="1455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PE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 algn="just"/>
            <a:r>
              <a:rPr lang="es-PE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Nombre del libro o estudio: ---------------------------</a:t>
            </a:r>
          </a:p>
          <a:p>
            <a:pPr algn="just"/>
            <a:r>
              <a:rPr lang="es-PE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Autor: -------------------------------------------------------</a:t>
            </a:r>
          </a:p>
          <a:p>
            <a:pPr algn="just"/>
            <a:r>
              <a:rPr lang="es-PE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Año: ---------------------------------------------------------</a:t>
            </a:r>
          </a:p>
          <a:p>
            <a:pPr algn="just"/>
            <a:endParaRPr lang="es-PE" sz="1455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Nombre del libro o estudio: ---------------------------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Autor: -------------------------------------------------------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Año: ---------------------------------------------------------</a:t>
            </a:r>
          </a:p>
          <a:p>
            <a:pPr algn="just"/>
            <a:endParaRPr lang="es-PE" sz="1455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Nombre del libro o estudio: ---------------------------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Autor: -------------------------------------------------------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Año: ---------------------------------------------------------</a:t>
            </a: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9CA50E24-E513-F82B-D24B-0233630986ED}"/>
              </a:ext>
            </a:extLst>
          </p:cNvPr>
          <p:cNvSpPr txBox="1"/>
          <p:nvPr/>
        </p:nvSpPr>
        <p:spPr>
          <a:xfrm>
            <a:off x="4956209" y="2472131"/>
            <a:ext cx="3673516" cy="336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27" rIns="0" bIns="0" anchor="t" anchorCtr="0">
            <a:spAutoFit/>
          </a:bodyPr>
          <a:lstStyle/>
          <a:p>
            <a:endParaRPr sz="1455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PE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</a:p>
          <a:p>
            <a:pPr algn="just"/>
            <a:r>
              <a:rPr lang="es-PE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Nombre del libro o estudio: ---------------------------</a:t>
            </a:r>
          </a:p>
          <a:p>
            <a:pPr algn="just"/>
            <a:r>
              <a:rPr lang="es-PE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Autor: -------------------------------------------------------</a:t>
            </a:r>
          </a:p>
          <a:p>
            <a:pPr algn="just"/>
            <a:r>
              <a:rPr lang="es-PE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Año: ---------------------------------------------------------</a:t>
            </a:r>
          </a:p>
          <a:p>
            <a:pPr algn="just"/>
            <a:endParaRPr lang="es-PE" sz="1455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Nombre del libro o estudio: ---------------------------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Autor: -------------------------------------------------------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Año: ---------------------------------------------------------</a:t>
            </a:r>
          </a:p>
          <a:p>
            <a:pPr algn="just"/>
            <a:endParaRPr lang="es-PE" sz="1455" dirty="0">
              <a:solidFill>
                <a:srgbClr val="155C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Nombre del libro o estudio: ---------------------------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Autor: -------------------------------------------------------</a:t>
            </a:r>
          </a:p>
          <a:p>
            <a:pPr algn="just"/>
            <a:r>
              <a:rPr lang="es-ES" sz="1455" dirty="0">
                <a:solidFill>
                  <a:srgbClr val="155CA8"/>
                </a:solidFill>
                <a:latin typeface="Calibri"/>
                <a:ea typeface="Calibri"/>
                <a:cs typeface="Calibri"/>
                <a:sym typeface="Calibri"/>
              </a:rPr>
              <a:t>Año: ---------------------------------------------------------</a:t>
            </a:r>
          </a:p>
        </p:txBody>
      </p:sp>
      <p:sp>
        <p:nvSpPr>
          <p:cNvPr id="9" name="Google Shape;86;p1">
            <a:extLst>
              <a:ext uri="{FF2B5EF4-FFF2-40B4-BE49-F238E27FC236}">
                <a16:creationId xmlns:a16="http://schemas.microsoft.com/office/drawing/2014/main" id="{67F9E41E-DC14-9057-1A41-DCFC1C990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914" y="1372384"/>
            <a:ext cx="11492085" cy="39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PE" b="0" dirty="0">
                <a:solidFill>
                  <a:srgbClr val="155CA8"/>
                </a:solidFill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BIBLIOGRAFÍA</a:t>
            </a:r>
            <a:endParaRPr sz="1213" b="0" dirty="0">
              <a:solidFill>
                <a:srgbClr val="155CA8"/>
              </a:solidFill>
              <a:latin typeface="Arial Black" panose="020B0A04020102020204" pitchFamily="34" charset="0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09800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0">
          <a:extLst>
            <a:ext uri="{FF2B5EF4-FFF2-40B4-BE49-F238E27FC236}">
              <a16:creationId xmlns:a16="http://schemas.microsoft.com/office/drawing/2014/main" id="{4D29DD14-F869-032D-EEB8-56A587BA2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>
            <a:extLst>
              <a:ext uri="{FF2B5EF4-FFF2-40B4-BE49-F238E27FC236}">
                <a16:creationId xmlns:a16="http://schemas.microsoft.com/office/drawing/2014/main" id="{252FAD9B-C8F6-8F06-1B9B-2E21CBD944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914" y="3801740"/>
            <a:ext cx="11492085" cy="39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PE" b="0" dirty="0">
                <a:latin typeface="Arial Black" panose="020B0A04020102020204" pitchFamily="34" charset="0"/>
                <a:ea typeface="Montserrat Black"/>
                <a:cs typeface="Montserrat Black"/>
                <a:sym typeface="Montserrat Black"/>
              </a:rPr>
              <a:t>¡GRACIAS! </a:t>
            </a:r>
            <a:endParaRPr b="0" dirty="0">
              <a:latin typeface="Arial Black" panose="020B0A04020102020204" pitchFamily="34" charset="0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60563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171</Words>
  <Application>Microsoft Office PowerPoint</Application>
  <PresentationFormat>Panorámica</PresentationFormat>
  <Paragraphs>52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Montserrat Light</vt:lpstr>
      <vt:lpstr>Calibri</vt:lpstr>
      <vt:lpstr>Montserrat SemiBold</vt:lpstr>
      <vt:lpstr>Arial Black</vt:lpstr>
      <vt:lpstr>Montserrat Medium</vt:lpstr>
      <vt:lpstr>Arial</vt:lpstr>
      <vt:lpstr>Montserrat Black</vt:lpstr>
      <vt:lpstr>Lucida Sans</vt:lpstr>
      <vt:lpstr>Montserrat</vt:lpstr>
      <vt:lpstr>Office Theme</vt:lpstr>
      <vt:lpstr>REDACTA ACÁ TU NOMBRE (arial black 36)</vt:lpstr>
      <vt:lpstr>REDACTA TU TITULAR AQUÍ (arial black 36)</vt:lpstr>
      <vt:lpstr>CONTENIDO (arial 24)</vt:lpstr>
      <vt:lpstr>CONTENIDO</vt:lpstr>
      <vt:lpstr>CONCLUSIONES</vt:lpstr>
      <vt:lpstr>BIBLIOGRAFÍA</vt:lpstr>
      <vt:lpstr>¡GRACIAS!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REDACTA ACÁ TU NOMBRE (Tipo de letra “Montserrat Black” 48)</dc:title>
  <dc:creator>ENSAP MINSA</dc:creator>
  <cp:lastModifiedBy>JHONATAN JAVIER VERASTEGUI CASOS - CS</cp:lastModifiedBy>
  <cp:revision>46</cp:revision>
  <dcterms:created xsi:type="dcterms:W3CDTF">2024-10-10T15:46:32Z</dcterms:created>
  <dcterms:modified xsi:type="dcterms:W3CDTF">2025-10-17T15:34:25Z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2024-10-10T00:00:00Z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2024-10-10T00:00:00Z</vt:filetime>
  </property>
  <property fmtid="{D5CDD505-2E9C-101B-9397-08002B2CF9AE}" pid="5" name="Producer">
    <vt:lpwstr>GPL Ghostscript 9.20</vt:lpwstr>
  </property>
</Properties>
</file>